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0"/>
  </p:notesMasterIdLst>
  <p:handoutMasterIdLst>
    <p:handoutMasterId r:id="rId21"/>
  </p:handoutMasterIdLst>
  <p:sldIdLst>
    <p:sldId id="257" r:id="rId2"/>
    <p:sldId id="258" r:id="rId3"/>
    <p:sldId id="259" r:id="rId4"/>
    <p:sldId id="317" r:id="rId5"/>
    <p:sldId id="318" r:id="rId6"/>
    <p:sldId id="319" r:id="rId7"/>
    <p:sldId id="320" r:id="rId8"/>
    <p:sldId id="321" r:id="rId9"/>
    <p:sldId id="330" r:id="rId10"/>
    <p:sldId id="331" r:id="rId11"/>
    <p:sldId id="332" r:id="rId12"/>
    <p:sldId id="324" r:id="rId13"/>
    <p:sldId id="325" r:id="rId14"/>
    <p:sldId id="326" r:id="rId15"/>
    <p:sldId id="327" r:id="rId16"/>
    <p:sldId id="328" r:id="rId17"/>
    <p:sldId id="329" r:id="rId18"/>
    <p:sldId id="31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78584" autoAdjust="0"/>
  </p:normalViewPr>
  <p:slideViewPr>
    <p:cSldViewPr>
      <p:cViewPr varScale="1">
        <p:scale>
          <a:sx n="56" d="100"/>
          <a:sy n="56" d="100"/>
        </p:scale>
        <p:origin x="-17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647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Název DUM:  </a:t>
            </a:r>
            <a:r>
              <a:rPr lang="cs-CZ" sz="2000" dirty="0" smtClean="0"/>
              <a:t>VY_32_INOVACE</a:t>
            </a:r>
            <a:r>
              <a:rPr lang="cs-CZ" sz="2000" smtClean="0"/>
              <a:t>_ IX _2_13_Gemüse</a:t>
            </a:r>
            <a:endParaRPr lang="cs-CZ" sz="2000" dirty="0" smtClean="0"/>
          </a:p>
          <a:p>
            <a:endParaRPr lang="cs-CZ" sz="2000" b="1" dirty="0"/>
          </a:p>
          <a:p>
            <a:r>
              <a:rPr lang="cs-CZ" sz="2000" b="1" dirty="0" smtClean="0"/>
              <a:t>    Šablona číslo</a:t>
            </a:r>
            <a:r>
              <a:rPr lang="cs-CZ" sz="2000" b="1" smtClean="0"/>
              <a:t>:  I</a:t>
            </a:r>
            <a:r>
              <a:rPr lang="cs-CZ" sz="2000" smtClean="0"/>
              <a:t>X</a:t>
            </a:r>
            <a:r>
              <a:rPr lang="cs-CZ" sz="2000" b="1" smtClean="0"/>
              <a:t>         </a:t>
            </a:r>
            <a:r>
              <a:rPr lang="cs-CZ" sz="2000" b="1" dirty="0" smtClean="0"/>
              <a:t>Sada číslo:  </a:t>
            </a:r>
            <a:r>
              <a:rPr lang="cs-CZ" sz="2000" dirty="0"/>
              <a:t>2</a:t>
            </a:r>
            <a:r>
              <a:rPr lang="cs-CZ" sz="2000" dirty="0" smtClean="0"/>
              <a:t> </a:t>
            </a:r>
            <a:r>
              <a:rPr lang="cs-CZ" sz="2000" b="1" dirty="0" smtClean="0"/>
              <a:t>       Pořadové číslo DUM</a:t>
            </a:r>
            <a:r>
              <a:rPr lang="cs-CZ" sz="2000" b="1" smtClean="0"/>
              <a:t>: 13</a:t>
            </a:r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    Autor: </a:t>
            </a:r>
            <a:r>
              <a:rPr lang="cs-CZ" sz="2000" dirty="0" smtClean="0"/>
              <a:t>Mgr. Radmila Sálová  </a:t>
            </a:r>
            <a:endParaRPr lang="cs-CZ" sz="2000" dirty="0"/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smtClean="0">
                <a:latin typeface="Arial" pitchFamily="34" charset="0"/>
                <a:cs typeface="Arial" pitchFamily="34" charset="0"/>
              </a:rPr>
              <a:t>:  základní výrazy - zelenina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Očekávaný výstup</a:t>
            </a:r>
            <a:r>
              <a:rPr lang="cs-CZ" smtClean="0">
                <a:latin typeface="Arial" pitchFamily="34" charset="0"/>
                <a:cs typeface="Arial" pitchFamily="34" charset="0"/>
              </a:rPr>
              <a:t>: Dokáží ji správně pojmenovat a odpovědět na otázku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 Druh učebního materiálu: prezentace  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Typická věková skupina: 13 – 15 let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Klíčová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slova</a:t>
            </a:r>
            <a:r>
              <a:rPr lang="cs-CZ" smtClean="0">
                <a:latin typeface="Arial" pitchFamily="34" charset="0"/>
                <a:cs typeface="Arial" pitchFamily="34" charset="0"/>
              </a:rPr>
              <a:t>: Was ist das </a:t>
            </a:r>
            <a:r>
              <a:rPr lang="cs-CZ" smtClean="0">
                <a:latin typeface="Arial" pitchFamily="34" charset="0"/>
                <a:cs typeface="Arial" pitchFamily="34" charset="0"/>
              </a:rPr>
              <a:t>? </a:t>
            </a:r>
            <a:r>
              <a:rPr lang="cs-CZ" smtClean="0">
                <a:latin typeface="Arial" pitchFamily="34" charset="0"/>
                <a:cs typeface="Arial" pitchFamily="34" charset="0"/>
              </a:rPr>
              <a:t>Wie ist das </a:t>
            </a:r>
            <a:r>
              <a:rPr lang="cs-CZ" smtClean="0">
                <a:latin typeface="Arial" pitchFamily="34" charset="0"/>
                <a:cs typeface="Arial" pitchFamily="34" charset="0"/>
              </a:rPr>
              <a:t>? </a:t>
            </a:r>
            <a:r>
              <a:rPr lang="cs-CZ" smtClean="0">
                <a:latin typeface="Arial" pitchFamily="34" charset="0"/>
                <a:cs typeface="Arial" pitchFamily="34" charset="0"/>
              </a:rPr>
              <a:t>Was kaufst du</a:t>
            </a:r>
            <a:r>
              <a:rPr lang="cs-CZ" smtClean="0">
                <a:latin typeface="Arial" pitchFamily="34" charset="0"/>
                <a:cs typeface="Arial" pitchFamily="34" charset="0"/>
              </a:rPr>
              <a:t>? </a:t>
            </a:r>
            <a:r>
              <a:rPr lang="cs-CZ" smtClean="0">
                <a:latin typeface="Arial" pitchFamily="34" charset="0"/>
                <a:cs typeface="Arial" pitchFamily="34" charset="0"/>
              </a:rPr>
              <a:t>Was ist im Garten</a:t>
            </a:r>
            <a:r>
              <a:rPr lang="cs-CZ" smtClean="0">
                <a:latin typeface="Arial" pitchFamily="34" charset="0"/>
                <a:cs typeface="Arial" pitchFamily="34" charset="0"/>
              </a:rPr>
              <a:t>? e Tomate, e Zwiebel,..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Žáci se seznámí se slovní zásobou (zelenina)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Dokáží odpovědět na otázky: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Was ist das?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Wie ist das?</a:t>
            </a:r>
          </a:p>
          <a:p>
            <a:pPr marL="0" indent="0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   Was kaufst du?</a:t>
            </a:r>
          </a:p>
          <a:p>
            <a:pPr marL="0" indent="0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   Was ist im Garten?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smtClean="0">
                <a:solidFill>
                  <a:schemeClr val="tx1"/>
                </a:solidFill>
                <a:latin typeface="Monotype Corsiva" pitchFamily="66" charset="0"/>
                <a:cs typeface="Arial" pitchFamily="34" charset="0"/>
              </a:rPr>
              <a:t>Was ist das ?, Wie ist das ?</a:t>
            </a:r>
            <a:endParaRPr lang="cs-CZ" sz="3600">
              <a:solidFill>
                <a:schemeClr val="tx1"/>
              </a:solidFill>
              <a:latin typeface="Monotype Corsiva" pitchFamily="66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441576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Erbse,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16016" y="1447800"/>
            <a:ext cx="3970784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Knoblauch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alovar\Desktop\zelenina\9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24944"/>
            <a:ext cx="309634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alovar\Desktop\zelenina\1350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96952"/>
            <a:ext cx="338437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829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smtClean="0">
                <a:solidFill>
                  <a:schemeClr val="tx1"/>
                </a:solidFill>
                <a:latin typeface="Monotype Corsiva" pitchFamily="66" charset="0"/>
              </a:rPr>
              <a:t>Was ist das ? Wie ist das ?</a:t>
            </a:r>
            <a:endParaRPr lang="cs-CZ" sz="36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Kartoffel,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Spargel,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salovar\Desktop\zelenina\02168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91738"/>
            <a:ext cx="3733800" cy="279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alovar\Desktop\zelenina\96462-top_foto2-lbumd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80928"/>
            <a:ext cx="3733800" cy="266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506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im Garten ? 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Paprika, -s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Radieschen, -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salovar\Desktop\zelenina\195497_paprika-zelenina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2936"/>
            <a:ext cx="403664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zelenina\304509_zelenina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88751"/>
            <a:ext cx="3733800" cy="280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63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das ?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Kohlrabi, -(s)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220072" y="1447800"/>
            <a:ext cx="3466728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Tomate,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salovar\Desktop\zelenina\1260720696cla_kedlubny_640x48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415" y="2247900"/>
            <a:ext cx="3727769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alovar\Desktop\zelenina\rajčata%20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316835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496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152128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weiß / grün ?</a:t>
            </a:r>
            <a:b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schmeckt besser ?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628800"/>
            <a:ext cx="3733800" cy="864096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Brokkoli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628800"/>
            <a:ext cx="3733800" cy="864096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Blumenkohl, Blumenkohlköpfe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salovar\Desktop\zelenina\brokolice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2"/>
            <a:ext cx="309634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alovar\Desktop\zelenina\cauliflower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90825"/>
            <a:ext cx="373380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503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hier ?  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916832"/>
            <a:ext cx="2217440" cy="4179168"/>
          </a:xfrm>
        </p:spPr>
        <p:txBody>
          <a:bodyPr>
            <a:normAutofit/>
          </a:bodyPr>
          <a:lstStyle/>
          <a:p>
            <a:endParaRPr lang="cs-CZ" sz="6000" smtClean="0">
              <a:latin typeface="Arial" pitchFamily="34" charset="0"/>
              <a:cs typeface="Arial" pitchFamily="34" charset="0"/>
            </a:endParaRPr>
          </a:p>
          <a:p>
            <a:r>
              <a:rPr lang="cs-CZ" sz="6000">
                <a:latin typeface="Arial" pitchFamily="34" charset="0"/>
                <a:cs typeface="Arial" pitchFamily="34" charset="0"/>
              </a:rPr>
              <a:t> </a:t>
            </a:r>
            <a:r>
              <a:rPr lang="cs-CZ" sz="960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9600" smtClean="0">
                <a:latin typeface="Algerian" pitchFamily="82" charset="0"/>
                <a:cs typeface="Arial" pitchFamily="34" charset="0"/>
              </a:rPr>
              <a:t>?</a:t>
            </a:r>
            <a:endParaRPr lang="cs-CZ" sz="96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Users\salovar\Desktop\zelenina\Bez-nĂˇzvu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04864"/>
            <a:ext cx="496855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4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hier ?  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916832"/>
            <a:ext cx="2217440" cy="4179168"/>
          </a:xfrm>
        </p:spPr>
        <p:txBody>
          <a:bodyPr>
            <a:normAutofit/>
          </a:bodyPr>
          <a:lstStyle/>
          <a:p>
            <a:r>
              <a:rPr lang="cs-CZ" sz="2400" smtClean="0">
                <a:latin typeface="Arial" pitchFamily="34" charset="0"/>
                <a:cs typeface="Arial" pitchFamily="34" charset="0"/>
              </a:rPr>
              <a:t>r Knoblauch</a:t>
            </a:r>
          </a:p>
          <a:p>
            <a:r>
              <a:rPr lang="cs-CZ" sz="240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 česnek</a:t>
            </a: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r>
              <a:rPr lang="cs-CZ" sz="2400" smtClean="0">
                <a:latin typeface="Arial" pitchFamily="34" charset="0"/>
                <a:cs typeface="Arial" pitchFamily="34" charset="0"/>
              </a:rPr>
              <a:t>e Tomate</a:t>
            </a:r>
          </a:p>
          <a:p>
            <a:r>
              <a:rPr lang="cs-CZ" sz="240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rajče</a:t>
            </a: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r>
              <a:rPr lang="cs-CZ" sz="2400" smtClean="0">
                <a:latin typeface="Arial" pitchFamily="34" charset="0"/>
                <a:cs typeface="Arial" pitchFamily="34" charset="0"/>
              </a:rPr>
              <a:t>e Zwiebel</a:t>
            </a:r>
          </a:p>
          <a:p>
            <a:r>
              <a:rPr lang="cs-CZ" sz="240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cibule</a:t>
            </a: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r>
              <a:rPr lang="cs-CZ" sz="2400" smtClean="0">
                <a:latin typeface="Arial" pitchFamily="34" charset="0"/>
                <a:cs typeface="Arial" pitchFamily="34" charset="0"/>
              </a:rPr>
              <a:t>s Basilikum</a:t>
            </a:r>
          </a:p>
          <a:p>
            <a:r>
              <a:rPr lang="cs-CZ" sz="240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bazalka</a:t>
            </a:r>
            <a:endParaRPr lang="cs-CZ" sz="24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Users\salovar\Desktop\zelenina\Bez-nĂˇzvu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04864"/>
            <a:ext cx="496855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22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hier? / Was ist im Garten ?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084168" y="1916832"/>
            <a:ext cx="2598822" cy="4032448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e Petersilie, -n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petržel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r/e Sellerie,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Sellerieknollen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celer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e Karotte, -n/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e Möhre, -n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karotka, mrkev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 descr="C:\Users\salovar\Desktop\zelenina\Celer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5328592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23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Du machst Salat. Was brauchst du ?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Zucchini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004048" y="1447800"/>
            <a:ext cx="3682752" cy="76200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Gurke,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C:\Users\salovar\Desktop\zelenina\Cuketa_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84500"/>
            <a:ext cx="3528392" cy="2604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alovar\Desktop\zelenina\duachuot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14587"/>
            <a:ext cx="3267844" cy="35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072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                        Was ist hier ?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Bohne,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580112" y="1447800"/>
            <a:ext cx="3106688" cy="1261120"/>
          </a:xfrm>
        </p:spPr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Weißkohl /</a:t>
            </a:r>
          </a:p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das Weißkraut,</a:t>
            </a:r>
          </a:p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Weißkohlköpfe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C:\Users\salovar\Desktop\zelenina\fazolky-na-smetane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82339"/>
            <a:ext cx="3733800" cy="281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alovar\Desktop\zelenina\kos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316835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07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das ?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der Salat, -e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Zwiebel, -n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 descr="C:\Users\salovar\Desktop\zelenina\li4_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alovar\Desktop\zelenina\original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946400"/>
            <a:ext cx="3579440" cy="2642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92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  <a:cs typeface="Arial" pitchFamily="34" charset="0"/>
              </a:rPr>
              <a:t>Was ist hier ?</a:t>
            </a:r>
            <a:endParaRPr lang="cs-CZ" sz="3200">
              <a:solidFill>
                <a:schemeClr val="tx1"/>
              </a:solidFill>
              <a:latin typeface="Monotype Corsiva" pitchFamily="66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die Mais, Maiskolben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der Kürbis, -se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C:\Users\salovar\Desktop\zelenina\PET2b546c_P103057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835468"/>
            <a:ext cx="3733800" cy="2711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salovar\Desktop\zelenina\2-shutterstock_82804216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943769"/>
            <a:ext cx="3733800" cy="249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58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weiß, gelb, beige, rot, grün ?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6732240" y="2247900"/>
            <a:ext cx="1954560" cy="3886200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r Porree/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r Lauch,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die Stangen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Porree/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Lauch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pórek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 descr="C:\Users\salovar\Desktop\zelenina\Zelenina-obr.0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604867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425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  <a:latin typeface="Monotype Corsiva" pitchFamily="66" charset="0"/>
              </a:rPr>
              <a:t>Was ist hier ?</a:t>
            </a:r>
            <a:endParaRPr lang="cs-CZ" sz="320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5536" y="1916832"/>
            <a:ext cx="2376264" cy="4104456"/>
          </a:xfrm>
        </p:spPr>
        <p:txBody>
          <a:bodyPr/>
          <a:lstStyle/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r Champignon,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-s</a:t>
            </a:r>
          </a:p>
          <a:p>
            <a:pPr>
              <a:buFontTx/>
              <a:buChar char="-"/>
            </a:pPr>
            <a:r>
              <a:rPr lang="cs-CZ" sz="2400" i="1" smtClean="0">
                <a:latin typeface="Arial" pitchFamily="34" charset="0"/>
                <a:cs typeface="Arial" pitchFamily="34" charset="0"/>
              </a:rPr>
              <a:t>žampion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e Aubergine,-n</a:t>
            </a:r>
          </a:p>
          <a:p>
            <a:pPr>
              <a:buFontTx/>
              <a:buChar char="-"/>
            </a:pPr>
            <a:r>
              <a:rPr lang="cs-CZ" sz="2400" i="1" smtClean="0">
                <a:latin typeface="Arial" pitchFamily="34" charset="0"/>
                <a:cs typeface="Arial" pitchFamily="34" charset="0"/>
              </a:rPr>
              <a:t>lilek</a:t>
            </a:r>
          </a:p>
          <a:p>
            <a:pPr marL="0" indent="0">
              <a:buNone/>
            </a:pPr>
            <a:r>
              <a:rPr lang="cs-CZ" sz="2400" i="1">
                <a:latin typeface="Arial" pitchFamily="34" charset="0"/>
                <a:cs typeface="Arial" pitchFamily="34" charset="0"/>
              </a:rPr>
              <a:t> </a:t>
            </a:r>
            <a:endParaRPr lang="cs-CZ" sz="2400" i="1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i="1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Monotype Corsiva" pitchFamily="66" charset="0"/>
                <a:cs typeface="Arial" pitchFamily="34" charset="0"/>
              </a:rPr>
              <a:t>Und was noch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 descr="C:\Users\salovar\Desktop\zelenina\zelenina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590465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802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196752"/>
            <a:ext cx="7772400" cy="511256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cs-CZ" sz="2800" smtClean="0"/>
          </a:p>
          <a:p>
            <a:pPr marL="0" indent="0">
              <a:buNone/>
            </a:pPr>
            <a:r>
              <a:rPr lang="cs-CZ" sz="2800"/>
              <a:t>http://media.novinky.cz/646/96462-top_foto2-lbumd.jpg?1236751196-chřest</a:t>
            </a:r>
          </a:p>
          <a:p>
            <a:pPr marL="0" indent="0">
              <a:buNone/>
            </a:pPr>
            <a:r>
              <a:rPr lang="cs-CZ" sz="2800"/>
              <a:t>http://kitchenconfit.files.wordpress.com/2008/10/cauliflower.jpg-květák</a:t>
            </a:r>
          </a:p>
          <a:p>
            <a:pPr marL="0" indent="0">
              <a:buNone/>
            </a:pPr>
            <a:r>
              <a:rPr lang="cs-CZ" sz="2800"/>
              <a:t>http://www.astrolife.cz/wp-content/uploads/2011/07/brokolice.jpg</a:t>
            </a:r>
          </a:p>
          <a:p>
            <a:pPr marL="0" indent="0">
              <a:buNone/>
            </a:pPr>
            <a:r>
              <a:rPr lang="cs-CZ" sz="2800"/>
              <a:t>http://www.behej.com/media/old/image/Celer.jpg-celer,petržel,mrkev</a:t>
            </a:r>
          </a:p>
          <a:p>
            <a:pPr marL="0" indent="0">
              <a:buNone/>
            </a:pPr>
            <a:r>
              <a:rPr lang="cs-CZ" sz="2800"/>
              <a:t>http://www.nasemimi.cz/img_data_arch/16/1260720696cla_kedlubny_640x480.jpg</a:t>
            </a:r>
          </a:p>
          <a:p>
            <a:pPr marL="0" indent="0">
              <a:buNone/>
            </a:pPr>
            <a:r>
              <a:rPr lang="cs-CZ" sz="2800"/>
              <a:t>http://bepviet.tym.cz/menu1/zelenina/images/fotos/duachuot.jpg-okurky</a:t>
            </a:r>
          </a:p>
          <a:p>
            <a:pPr marL="0" indent="0">
              <a:buNone/>
            </a:pPr>
            <a:r>
              <a:rPr lang="cs-CZ" sz="2800"/>
              <a:t>http://www.chovatelka.cz/system/files/posts/1029/images/original.jpg-cibule</a:t>
            </a:r>
          </a:p>
          <a:p>
            <a:pPr marL="0" indent="0">
              <a:buNone/>
            </a:pPr>
            <a:r>
              <a:rPr lang="cs-CZ" sz="2800"/>
              <a:t>http://files.pridejseknamity.cz/200000418-a5f3ba6ee1/raj%C4%8Data%202.jpg-rajčata</a:t>
            </a:r>
          </a:p>
          <a:p>
            <a:pPr marL="0" indent="0">
              <a:buNone/>
            </a:pPr>
            <a:r>
              <a:rPr lang="cs-CZ" sz="2800"/>
              <a:t>http://osivo-semena.cz/img/cms/kos2.jpg-zelí</a:t>
            </a:r>
          </a:p>
          <a:p>
            <a:pPr marL="0" indent="0">
              <a:buNone/>
            </a:pPr>
            <a:r>
              <a:rPr lang="cs-CZ" sz="2800"/>
              <a:t>http://www.fkteplice2000.cz/img/picture/495/Bez-n%C3%A1zvu.jpg-rajčata,cibule,česnek,bazalka</a:t>
            </a:r>
          </a:p>
          <a:p>
            <a:pPr marL="0" indent="0">
              <a:buNone/>
            </a:pPr>
            <a:r>
              <a:rPr lang="cs-CZ" sz="2800"/>
              <a:t>http://www.top10list.cz/wp-content/uploads/2012/10/93.jpg-hrášek</a:t>
            </a:r>
          </a:p>
          <a:p>
            <a:pPr marL="0" indent="0">
              <a:buNone/>
            </a:pPr>
            <a:r>
              <a:rPr lang="cs-CZ" sz="2800"/>
              <a:t>http://i.idnes.cz/09/053/gal/PET2b546c_P1030578.JPG-kukuřice</a:t>
            </a:r>
          </a:p>
          <a:p>
            <a:pPr marL="0" indent="0">
              <a:buNone/>
            </a:pPr>
            <a:r>
              <a:rPr lang="cs-CZ" sz="2800"/>
              <a:t>http://osivo-semena.cz/img/cms/li4_1.jpg-hlávkový salát</a:t>
            </a:r>
          </a:p>
          <a:p>
            <a:pPr marL="0" indent="0">
              <a:buNone/>
            </a:pPr>
            <a:r>
              <a:rPr lang="cs-CZ" sz="2800"/>
              <a:t>http://img.blesk.cz/img/1/gallery/304509_zelenina.jpg-ředkvičky</a:t>
            </a:r>
          </a:p>
          <a:p>
            <a:pPr marL="0" indent="0">
              <a:buNone/>
            </a:pPr>
            <a:r>
              <a:rPr lang="cs-CZ" sz="2800"/>
              <a:t>http://papam.cz/wp-content/gallery/papa-d/fazolky-na-smetane1.jpg-fazolky</a:t>
            </a:r>
          </a:p>
          <a:p>
            <a:pPr marL="0" indent="0">
              <a:buNone/>
            </a:pPr>
            <a:r>
              <a:rPr lang="cs-CZ" sz="2800"/>
              <a:t>http://www.ordinace.cz/img/articles/16b9/13501.jpg-česnek</a:t>
            </a:r>
          </a:p>
          <a:p>
            <a:pPr marL="0" indent="0">
              <a:buNone/>
            </a:pPr>
            <a:r>
              <a:rPr lang="cs-CZ" sz="2800"/>
              <a:t>http://www.ireceptar.cz/res/data/181/021687.jpg-brambory</a:t>
            </a:r>
          </a:p>
          <a:p>
            <a:pPr marL="0" indent="0">
              <a:buNone/>
            </a:pPr>
            <a:r>
              <a:rPr lang="cs-CZ" sz="2800"/>
              <a:t>http://img2.mf.cz/695/641/2-shutterstock_82804216.jpg-dýně</a:t>
            </a:r>
          </a:p>
          <a:p>
            <a:pPr marL="0" indent="0">
              <a:buNone/>
            </a:pPr>
            <a:r>
              <a:rPr lang="cs-CZ" sz="2800"/>
              <a:t>http://img.blesk.cz/img/1/gallery/195497_paprika-zelenina.jpg</a:t>
            </a:r>
          </a:p>
          <a:p>
            <a:pPr marL="0" indent="0">
              <a:buNone/>
            </a:pPr>
            <a:r>
              <a:rPr lang="cs-CZ" sz="2800"/>
              <a:t>http://regeneracnecentrum.sk/clanky/wp-content/uploads/2010/11/Zelenina-obr.03.jpg</a:t>
            </a:r>
          </a:p>
          <a:p>
            <a:pPr marL="0" indent="0">
              <a:buNone/>
            </a:pPr>
            <a:r>
              <a:rPr lang="cs-CZ" sz="2800"/>
              <a:t>http://www.pussynky.cz/wp-content/uploads/2013/06/zelenina.jpg-se žampiony</a:t>
            </a:r>
          </a:p>
          <a:p>
            <a:pPr marL="0" indent="0">
              <a:buNone/>
            </a:pPr>
            <a:r>
              <a:rPr lang="cs-CZ" sz="2800"/>
              <a:t>http://www.moda.cz/e/sites/Cuketa_2.jpg</a:t>
            </a:r>
          </a:p>
          <a:p>
            <a:pPr marL="0" indent="0">
              <a:buNone/>
            </a:pPr>
            <a:endParaRPr lang="cs-CZ" sz="2800" smtClean="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1600" i="1"/>
              <a:t>Použité zdroje:</a:t>
            </a:r>
            <a:endParaRPr lang="cs-CZ" sz="16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12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1896</TotalTime>
  <Words>483</Words>
  <Application>Microsoft Office PowerPoint</Application>
  <PresentationFormat>Předvádění na obrazovce (4:3)</PresentationFormat>
  <Paragraphs>116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Prezentace aplikace PowerPoint</vt:lpstr>
      <vt:lpstr>Prezentace aplikace PowerPoint</vt:lpstr>
      <vt:lpstr>Prezentace aplikace PowerPoint</vt:lpstr>
      <vt:lpstr>Was ist das ?, Wie ist das ?</vt:lpstr>
      <vt:lpstr>Was ist das ? Wie ist das ?</vt:lpstr>
      <vt:lpstr>Was ist im Garten ? </vt:lpstr>
      <vt:lpstr>Was ist das ?</vt:lpstr>
      <vt:lpstr>Was ist weiß / grün ? Was schmeckt besser ?</vt:lpstr>
      <vt:lpstr>Was ist hier ?  </vt:lpstr>
      <vt:lpstr>Was ist hier ?  </vt:lpstr>
      <vt:lpstr>Was ist hier? / Was ist im Garten ?</vt:lpstr>
      <vt:lpstr>Du machst Salat. Was brauchst du ?</vt:lpstr>
      <vt:lpstr>                        Was ist hier ?</vt:lpstr>
      <vt:lpstr>Was ist das ?</vt:lpstr>
      <vt:lpstr>Was ist hier ?</vt:lpstr>
      <vt:lpstr>Was ist weiß, gelb, beige, rot, grün ?</vt:lpstr>
      <vt:lpstr>Was ist hier ?</vt:lpstr>
      <vt:lpstr>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134</cp:revision>
  <dcterms:created xsi:type="dcterms:W3CDTF">2012-10-28T12:20:09Z</dcterms:created>
  <dcterms:modified xsi:type="dcterms:W3CDTF">2013-08-22T15:44:07Z</dcterms:modified>
</cp:coreProperties>
</file>