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968" r:id="rId1"/>
  </p:sldMasterIdLst>
  <p:notesMasterIdLst>
    <p:notesMasterId r:id="rId12"/>
  </p:notesMasterIdLst>
  <p:sldIdLst>
    <p:sldId id="257" r:id="rId2"/>
    <p:sldId id="258" r:id="rId3"/>
    <p:sldId id="264" r:id="rId4"/>
    <p:sldId id="271" r:id="rId5"/>
    <p:sldId id="265" r:id="rId6"/>
    <p:sldId id="267" r:id="rId7"/>
    <p:sldId id="272" r:id="rId8"/>
    <p:sldId id="273" r:id="rId9"/>
    <p:sldId id="274" r:id="rId10"/>
    <p:sldId id="259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87" autoAdjust="0"/>
    <p:restoredTop sz="94629" autoAdjust="0"/>
  </p:normalViewPr>
  <p:slideViewPr>
    <p:cSldViewPr showGuides="1">
      <p:cViewPr>
        <p:scale>
          <a:sx n="130" d="100"/>
          <a:sy n="130" d="100"/>
        </p:scale>
        <p:origin x="600" y="155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_rels/data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image" Target="../media/image26.jpeg"/></Relationships>
</file>

<file path=ppt/diagrams/_rels/drawing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image" Target="../media/image26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4CF7F62-5BAD-4F96-A854-ECA649F154F4}" type="doc">
      <dgm:prSet loTypeId="urn:microsoft.com/office/officeart/2005/8/layout/vList2" loCatId="list" qsTypeId="urn:microsoft.com/office/officeart/2005/8/quickstyle/3d2" qsCatId="3D" csTypeId="urn:microsoft.com/office/officeart/2005/8/colors/accent1_3" csCatId="accent1" phldr="1"/>
      <dgm:spPr/>
      <dgm:t>
        <a:bodyPr/>
        <a:lstStyle/>
        <a:p>
          <a:endParaRPr lang="cs-CZ"/>
        </a:p>
      </dgm:t>
    </dgm:pt>
    <dgm:pt modelId="{791614B8-8804-4026-BFD2-322665D55EE4}">
      <dgm:prSet/>
      <dgm:spPr/>
      <dgm:t>
        <a:bodyPr/>
        <a:lstStyle/>
        <a:p>
          <a:pPr rtl="0"/>
          <a:r>
            <a:rPr lang="cs-CZ" dirty="0" smtClean="0"/>
            <a:t>velké přírodní bohatství naší planety Země</a:t>
          </a:r>
          <a:endParaRPr lang="cs-CZ" dirty="0"/>
        </a:p>
      </dgm:t>
    </dgm:pt>
    <dgm:pt modelId="{66DCBB40-05A9-4674-AC91-C3C21E646788}" type="parTrans" cxnId="{F2F65B80-50AC-4DE6-B6C2-12E42987B796}">
      <dgm:prSet/>
      <dgm:spPr/>
      <dgm:t>
        <a:bodyPr/>
        <a:lstStyle/>
        <a:p>
          <a:endParaRPr lang="cs-CZ"/>
        </a:p>
      </dgm:t>
    </dgm:pt>
    <dgm:pt modelId="{9CBAC371-AB8D-4F22-AFB1-F74EB69F933E}" type="sibTrans" cxnId="{F2F65B80-50AC-4DE6-B6C2-12E42987B796}">
      <dgm:prSet/>
      <dgm:spPr/>
      <dgm:t>
        <a:bodyPr/>
        <a:lstStyle/>
        <a:p>
          <a:endParaRPr lang="cs-CZ"/>
        </a:p>
      </dgm:t>
    </dgm:pt>
    <dgm:pt modelId="{AAF8324B-5255-4D8A-B04F-2D8049867C89}">
      <dgm:prSet/>
      <dgm:spPr/>
      <dgm:t>
        <a:bodyPr/>
        <a:lstStyle/>
        <a:p>
          <a:pPr rtl="0"/>
          <a:r>
            <a:rPr lang="cs-CZ" dirty="0" smtClean="0"/>
            <a:t>                            Lesy známe</a:t>
          </a:r>
          <a:endParaRPr lang="cs-CZ" dirty="0"/>
        </a:p>
      </dgm:t>
    </dgm:pt>
    <dgm:pt modelId="{5BA63DC6-B832-4357-B864-DAE1729B8D98}" type="parTrans" cxnId="{34DCF3D6-BA56-4AE1-8234-9D0950CD8730}">
      <dgm:prSet/>
      <dgm:spPr/>
      <dgm:t>
        <a:bodyPr/>
        <a:lstStyle/>
        <a:p>
          <a:endParaRPr lang="cs-CZ"/>
        </a:p>
      </dgm:t>
    </dgm:pt>
    <dgm:pt modelId="{86256AC7-3FBF-4F6E-8B82-4E373E98C204}" type="sibTrans" cxnId="{34DCF3D6-BA56-4AE1-8234-9D0950CD8730}">
      <dgm:prSet/>
      <dgm:spPr/>
      <dgm:t>
        <a:bodyPr/>
        <a:lstStyle/>
        <a:p>
          <a:endParaRPr lang="cs-CZ"/>
        </a:p>
      </dgm:t>
    </dgm:pt>
    <dgm:pt modelId="{7DCFED4B-5920-4007-BBD3-8E37BF2D4B1B}">
      <dgm:prSet/>
      <dgm:spPr/>
      <dgm:t>
        <a:bodyPr/>
        <a:lstStyle/>
        <a:p>
          <a:pPr rtl="0"/>
          <a:r>
            <a:rPr lang="cs-CZ" dirty="0" smtClean="0"/>
            <a:t>jehličnaté </a:t>
          </a:r>
          <a:endParaRPr lang="cs-CZ" dirty="0"/>
        </a:p>
      </dgm:t>
    </dgm:pt>
    <dgm:pt modelId="{1C39F448-3BF3-43C6-B167-7C3A5AEEAC99}" type="parTrans" cxnId="{55B8731E-0709-48B2-9B14-09A685AF671E}">
      <dgm:prSet/>
      <dgm:spPr/>
      <dgm:t>
        <a:bodyPr/>
        <a:lstStyle/>
        <a:p>
          <a:endParaRPr lang="cs-CZ"/>
        </a:p>
      </dgm:t>
    </dgm:pt>
    <dgm:pt modelId="{7D51F577-7D3C-46D8-9EF1-FE6D62C83807}" type="sibTrans" cxnId="{55B8731E-0709-48B2-9B14-09A685AF671E}">
      <dgm:prSet/>
      <dgm:spPr/>
      <dgm:t>
        <a:bodyPr/>
        <a:lstStyle/>
        <a:p>
          <a:endParaRPr lang="cs-CZ"/>
        </a:p>
      </dgm:t>
    </dgm:pt>
    <dgm:pt modelId="{D48DDE73-9EF2-42EA-AEC7-A419CA7427AB}">
      <dgm:prSet/>
      <dgm:spPr/>
      <dgm:t>
        <a:bodyPr/>
        <a:lstStyle/>
        <a:p>
          <a:pPr rtl="0"/>
          <a:r>
            <a:rPr lang="cs-CZ" dirty="0" smtClean="0"/>
            <a:t>listnaté</a:t>
          </a:r>
          <a:endParaRPr lang="cs-CZ" dirty="0"/>
        </a:p>
      </dgm:t>
    </dgm:pt>
    <dgm:pt modelId="{275E410B-88C6-4F82-ACCF-5DAB28FBA0CC}" type="parTrans" cxnId="{F35C6CB5-23F1-4517-A971-48457E2637F0}">
      <dgm:prSet/>
      <dgm:spPr/>
      <dgm:t>
        <a:bodyPr/>
        <a:lstStyle/>
        <a:p>
          <a:endParaRPr lang="cs-CZ"/>
        </a:p>
      </dgm:t>
    </dgm:pt>
    <dgm:pt modelId="{08EE578A-812E-4339-9D78-6B5E3A084AFC}" type="sibTrans" cxnId="{F35C6CB5-23F1-4517-A971-48457E2637F0}">
      <dgm:prSet/>
      <dgm:spPr/>
      <dgm:t>
        <a:bodyPr/>
        <a:lstStyle/>
        <a:p>
          <a:endParaRPr lang="cs-CZ"/>
        </a:p>
      </dgm:t>
    </dgm:pt>
    <dgm:pt modelId="{E7CEBE56-22C7-4491-9297-5188EEE873A4}">
      <dgm:prSet/>
      <dgm:spPr/>
      <dgm:t>
        <a:bodyPr/>
        <a:lstStyle/>
        <a:p>
          <a:pPr rtl="0"/>
          <a:r>
            <a:rPr lang="cs-CZ" dirty="0" smtClean="0"/>
            <a:t>smíšené</a:t>
          </a:r>
          <a:endParaRPr lang="cs-CZ" dirty="0"/>
        </a:p>
      </dgm:t>
    </dgm:pt>
    <dgm:pt modelId="{09EDA564-B0C7-4A13-A43E-4FFCFE5F93AA}" type="parTrans" cxnId="{EBEA5694-227F-448C-B560-47EA6EFAD0A2}">
      <dgm:prSet/>
      <dgm:spPr/>
      <dgm:t>
        <a:bodyPr/>
        <a:lstStyle/>
        <a:p>
          <a:endParaRPr lang="cs-CZ"/>
        </a:p>
      </dgm:t>
    </dgm:pt>
    <dgm:pt modelId="{AEA7FEEA-627D-48E7-BFBE-DCC191E6850B}" type="sibTrans" cxnId="{EBEA5694-227F-448C-B560-47EA6EFAD0A2}">
      <dgm:prSet/>
      <dgm:spPr/>
      <dgm:t>
        <a:bodyPr/>
        <a:lstStyle/>
        <a:p>
          <a:endParaRPr lang="cs-CZ"/>
        </a:p>
      </dgm:t>
    </dgm:pt>
    <dgm:pt modelId="{4FA714E3-E7FB-438D-9FA4-5CA04BFDD529}">
      <dgm:prSet/>
      <dgm:spPr/>
      <dgm:t>
        <a:bodyPr/>
        <a:lstStyle/>
        <a:p>
          <a:pPr rtl="0"/>
          <a:r>
            <a:rPr lang="cs-CZ" dirty="0" smtClean="0"/>
            <a:t>Na naší planetě se vyskytuje i tropický deštný les</a:t>
          </a:r>
          <a:endParaRPr lang="cs-CZ" dirty="0"/>
        </a:p>
      </dgm:t>
    </dgm:pt>
    <dgm:pt modelId="{EF7B7446-D011-4D65-8FB1-188BDD774931}" type="parTrans" cxnId="{ABE46E6D-42D5-46A7-9779-9716D705C7C9}">
      <dgm:prSet/>
      <dgm:spPr/>
      <dgm:t>
        <a:bodyPr/>
        <a:lstStyle/>
        <a:p>
          <a:endParaRPr lang="cs-CZ"/>
        </a:p>
      </dgm:t>
    </dgm:pt>
    <dgm:pt modelId="{6C67AE31-5670-447F-B1C8-64DD4E460CD8}" type="sibTrans" cxnId="{ABE46E6D-42D5-46A7-9779-9716D705C7C9}">
      <dgm:prSet/>
      <dgm:spPr/>
      <dgm:t>
        <a:bodyPr/>
        <a:lstStyle/>
        <a:p>
          <a:endParaRPr lang="cs-CZ"/>
        </a:p>
      </dgm:t>
    </dgm:pt>
    <dgm:pt modelId="{5CEDCB56-1A27-4CF3-9C5E-4F4BE51DA791}" type="pres">
      <dgm:prSet presAssocID="{E4CF7F62-5BAD-4F96-A854-ECA649F154F4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A85B931E-E431-4662-A09D-A7F75FAB7746}" type="pres">
      <dgm:prSet presAssocID="{791614B8-8804-4026-BFD2-322665D55EE4}" presName="parentText" presStyleLbl="node1" presStyleIdx="0" presStyleCnt="6" custLinFactY="-58327" custLinFactNeighborX="216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DE4C104-3385-4CE7-A122-735E91C8F8D3}" type="pres">
      <dgm:prSet presAssocID="{9CBAC371-AB8D-4F22-AFB1-F74EB69F933E}" presName="spacer" presStyleCnt="0"/>
      <dgm:spPr/>
    </dgm:pt>
    <dgm:pt modelId="{425C7C66-7C7B-49E2-83C8-8859B0FF1FE0}" type="pres">
      <dgm:prSet presAssocID="{AAF8324B-5255-4D8A-B04F-2D8049867C89}" presName="parentText" presStyleLbl="node1" presStyleIdx="1" presStyleCnt="6" custLinFactY="-32868" custLinFactNeighborX="216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68315A4-97CD-4D75-AD5A-7F687DFB83CC}" type="pres">
      <dgm:prSet presAssocID="{86256AC7-3FBF-4F6E-8B82-4E373E98C204}" presName="spacer" presStyleCnt="0"/>
      <dgm:spPr/>
    </dgm:pt>
    <dgm:pt modelId="{D6D727C5-D98C-496D-B5EA-AB9DAEF33484}" type="pres">
      <dgm:prSet presAssocID="{7DCFED4B-5920-4007-BBD3-8E37BF2D4B1B}" presName="parentText" presStyleLbl="node1" presStyleIdx="2" presStyleCnt="6" custLinFactY="-39976" custLinFactNeighborX="216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A5DA809-4A39-4AD3-9BD2-49A70F61F713}" type="pres">
      <dgm:prSet presAssocID="{7D51F577-7D3C-46D8-9EF1-FE6D62C83807}" presName="spacer" presStyleCnt="0"/>
      <dgm:spPr/>
    </dgm:pt>
    <dgm:pt modelId="{36FCA803-568E-43AE-B19F-57D41972CE24}" type="pres">
      <dgm:prSet presAssocID="{D48DDE73-9EF2-42EA-AEC7-A419CA7427AB}" presName="parentText" presStyleLbl="node1" presStyleIdx="3" presStyleCnt="6" custLinFactY="-50991" custLinFactNeighborX="216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42B3A06-DDB0-41EB-A3A3-4FDABA2C2F4F}" type="pres">
      <dgm:prSet presAssocID="{08EE578A-812E-4339-9D78-6B5E3A084AFC}" presName="spacer" presStyleCnt="0"/>
      <dgm:spPr/>
    </dgm:pt>
    <dgm:pt modelId="{615CD474-B4DC-46FC-B361-E4B24CA24E22}" type="pres">
      <dgm:prSet presAssocID="{E7CEBE56-22C7-4491-9297-5188EEE873A4}" presName="parentText" presStyleLbl="node1" presStyleIdx="4" presStyleCnt="6" custLinFactY="-64984" custLinFactNeighborX="-613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AEF0A7F-E02E-42E5-A0DC-A1B60A0063B8}" type="pres">
      <dgm:prSet presAssocID="{AEA7FEEA-627D-48E7-BFBE-DCC191E6850B}" presName="spacer" presStyleCnt="0"/>
      <dgm:spPr/>
    </dgm:pt>
    <dgm:pt modelId="{9FF6DC23-CE9F-4F1C-B7C5-EA485FB40E98}" type="pres">
      <dgm:prSet presAssocID="{4FA714E3-E7FB-438D-9FA4-5CA04BFDD529}" presName="parentText" presStyleLbl="node1" presStyleIdx="5" presStyleCnt="6" custLinFactY="-29662" custLinFactNeighborX="216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BAD3040D-E11C-4847-A4F0-07258563B051}" type="presOf" srcId="{7DCFED4B-5920-4007-BBD3-8E37BF2D4B1B}" destId="{D6D727C5-D98C-496D-B5EA-AB9DAEF33484}" srcOrd="0" destOrd="0" presId="urn:microsoft.com/office/officeart/2005/8/layout/vList2"/>
    <dgm:cxn modelId="{C65DF6F9-654A-4BE4-AA8B-64E8A6FEB7BF}" type="presOf" srcId="{AAF8324B-5255-4D8A-B04F-2D8049867C89}" destId="{425C7C66-7C7B-49E2-83C8-8859B0FF1FE0}" srcOrd="0" destOrd="0" presId="urn:microsoft.com/office/officeart/2005/8/layout/vList2"/>
    <dgm:cxn modelId="{34DCF3D6-BA56-4AE1-8234-9D0950CD8730}" srcId="{E4CF7F62-5BAD-4F96-A854-ECA649F154F4}" destId="{AAF8324B-5255-4D8A-B04F-2D8049867C89}" srcOrd="1" destOrd="0" parTransId="{5BA63DC6-B832-4357-B864-DAE1729B8D98}" sibTransId="{86256AC7-3FBF-4F6E-8B82-4E373E98C204}"/>
    <dgm:cxn modelId="{EBEA5694-227F-448C-B560-47EA6EFAD0A2}" srcId="{E4CF7F62-5BAD-4F96-A854-ECA649F154F4}" destId="{E7CEBE56-22C7-4491-9297-5188EEE873A4}" srcOrd="4" destOrd="0" parTransId="{09EDA564-B0C7-4A13-A43E-4FFCFE5F93AA}" sibTransId="{AEA7FEEA-627D-48E7-BFBE-DCC191E6850B}"/>
    <dgm:cxn modelId="{F35C6CB5-23F1-4517-A971-48457E2637F0}" srcId="{E4CF7F62-5BAD-4F96-A854-ECA649F154F4}" destId="{D48DDE73-9EF2-42EA-AEC7-A419CA7427AB}" srcOrd="3" destOrd="0" parTransId="{275E410B-88C6-4F82-ACCF-5DAB28FBA0CC}" sibTransId="{08EE578A-812E-4339-9D78-6B5E3A084AFC}"/>
    <dgm:cxn modelId="{2B89E9C8-AE29-45EF-83CF-F287B157ECBB}" type="presOf" srcId="{E7CEBE56-22C7-4491-9297-5188EEE873A4}" destId="{615CD474-B4DC-46FC-B361-E4B24CA24E22}" srcOrd="0" destOrd="0" presId="urn:microsoft.com/office/officeart/2005/8/layout/vList2"/>
    <dgm:cxn modelId="{F2F65B80-50AC-4DE6-B6C2-12E42987B796}" srcId="{E4CF7F62-5BAD-4F96-A854-ECA649F154F4}" destId="{791614B8-8804-4026-BFD2-322665D55EE4}" srcOrd="0" destOrd="0" parTransId="{66DCBB40-05A9-4674-AC91-C3C21E646788}" sibTransId="{9CBAC371-AB8D-4F22-AFB1-F74EB69F933E}"/>
    <dgm:cxn modelId="{E1BA0DF9-139C-4475-BA61-D2BEEA38273C}" type="presOf" srcId="{E4CF7F62-5BAD-4F96-A854-ECA649F154F4}" destId="{5CEDCB56-1A27-4CF3-9C5E-4F4BE51DA791}" srcOrd="0" destOrd="0" presId="urn:microsoft.com/office/officeart/2005/8/layout/vList2"/>
    <dgm:cxn modelId="{55B8731E-0709-48B2-9B14-09A685AF671E}" srcId="{E4CF7F62-5BAD-4F96-A854-ECA649F154F4}" destId="{7DCFED4B-5920-4007-BBD3-8E37BF2D4B1B}" srcOrd="2" destOrd="0" parTransId="{1C39F448-3BF3-43C6-B167-7C3A5AEEAC99}" sibTransId="{7D51F577-7D3C-46D8-9EF1-FE6D62C83807}"/>
    <dgm:cxn modelId="{BB33B1D7-A8DC-480D-91E4-5F70BBB9AD33}" type="presOf" srcId="{D48DDE73-9EF2-42EA-AEC7-A419CA7427AB}" destId="{36FCA803-568E-43AE-B19F-57D41972CE24}" srcOrd="0" destOrd="0" presId="urn:microsoft.com/office/officeart/2005/8/layout/vList2"/>
    <dgm:cxn modelId="{ABE46E6D-42D5-46A7-9779-9716D705C7C9}" srcId="{E4CF7F62-5BAD-4F96-A854-ECA649F154F4}" destId="{4FA714E3-E7FB-438D-9FA4-5CA04BFDD529}" srcOrd="5" destOrd="0" parTransId="{EF7B7446-D011-4D65-8FB1-188BDD774931}" sibTransId="{6C67AE31-5670-447F-B1C8-64DD4E460CD8}"/>
    <dgm:cxn modelId="{D16504ED-388B-415C-AE30-C1E75A310F26}" type="presOf" srcId="{791614B8-8804-4026-BFD2-322665D55EE4}" destId="{A85B931E-E431-4662-A09D-A7F75FAB7746}" srcOrd="0" destOrd="0" presId="urn:microsoft.com/office/officeart/2005/8/layout/vList2"/>
    <dgm:cxn modelId="{437780E1-3E26-4289-8693-FDF078B8D090}" type="presOf" srcId="{4FA714E3-E7FB-438D-9FA4-5CA04BFDD529}" destId="{9FF6DC23-CE9F-4F1C-B7C5-EA485FB40E98}" srcOrd="0" destOrd="0" presId="urn:microsoft.com/office/officeart/2005/8/layout/vList2"/>
    <dgm:cxn modelId="{5760A0A8-FAD5-4536-82C4-FFF13731AC04}" type="presParOf" srcId="{5CEDCB56-1A27-4CF3-9C5E-4F4BE51DA791}" destId="{A85B931E-E431-4662-A09D-A7F75FAB7746}" srcOrd="0" destOrd="0" presId="urn:microsoft.com/office/officeart/2005/8/layout/vList2"/>
    <dgm:cxn modelId="{21520BBD-8235-4425-AEDC-269C057588A8}" type="presParOf" srcId="{5CEDCB56-1A27-4CF3-9C5E-4F4BE51DA791}" destId="{FDE4C104-3385-4CE7-A122-735E91C8F8D3}" srcOrd="1" destOrd="0" presId="urn:microsoft.com/office/officeart/2005/8/layout/vList2"/>
    <dgm:cxn modelId="{2E72D4B9-2769-4D1F-9E3B-4170BCF15BB3}" type="presParOf" srcId="{5CEDCB56-1A27-4CF3-9C5E-4F4BE51DA791}" destId="{425C7C66-7C7B-49E2-83C8-8859B0FF1FE0}" srcOrd="2" destOrd="0" presId="urn:microsoft.com/office/officeart/2005/8/layout/vList2"/>
    <dgm:cxn modelId="{C6A2180C-6425-4A66-94BF-DFF2EC6E8575}" type="presParOf" srcId="{5CEDCB56-1A27-4CF3-9C5E-4F4BE51DA791}" destId="{868315A4-97CD-4D75-AD5A-7F687DFB83CC}" srcOrd="3" destOrd="0" presId="urn:microsoft.com/office/officeart/2005/8/layout/vList2"/>
    <dgm:cxn modelId="{D51F08BA-C743-4027-8E03-937CFD629361}" type="presParOf" srcId="{5CEDCB56-1A27-4CF3-9C5E-4F4BE51DA791}" destId="{D6D727C5-D98C-496D-B5EA-AB9DAEF33484}" srcOrd="4" destOrd="0" presId="urn:microsoft.com/office/officeart/2005/8/layout/vList2"/>
    <dgm:cxn modelId="{494D964B-10CE-4E05-A717-4A601DD7AAA0}" type="presParOf" srcId="{5CEDCB56-1A27-4CF3-9C5E-4F4BE51DA791}" destId="{CA5DA809-4A39-4AD3-9BD2-49A70F61F713}" srcOrd="5" destOrd="0" presId="urn:microsoft.com/office/officeart/2005/8/layout/vList2"/>
    <dgm:cxn modelId="{7510468B-4019-4366-8346-3EA94B145E1F}" type="presParOf" srcId="{5CEDCB56-1A27-4CF3-9C5E-4F4BE51DA791}" destId="{36FCA803-568E-43AE-B19F-57D41972CE24}" srcOrd="6" destOrd="0" presId="urn:microsoft.com/office/officeart/2005/8/layout/vList2"/>
    <dgm:cxn modelId="{CD6D5871-D979-4007-B0C8-5E73EE741304}" type="presParOf" srcId="{5CEDCB56-1A27-4CF3-9C5E-4F4BE51DA791}" destId="{442B3A06-DDB0-41EB-A3A3-4FDABA2C2F4F}" srcOrd="7" destOrd="0" presId="urn:microsoft.com/office/officeart/2005/8/layout/vList2"/>
    <dgm:cxn modelId="{0D5A56E3-43A7-4480-99B6-C4526FAA8D8B}" type="presParOf" srcId="{5CEDCB56-1A27-4CF3-9C5E-4F4BE51DA791}" destId="{615CD474-B4DC-46FC-B361-E4B24CA24E22}" srcOrd="8" destOrd="0" presId="urn:microsoft.com/office/officeart/2005/8/layout/vList2"/>
    <dgm:cxn modelId="{B4220170-DA7F-4EF0-A433-6BF90DD49081}" type="presParOf" srcId="{5CEDCB56-1A27-4CF3-9C5E-4F4BE51DA791}" destId="{7AEF0A7F-E02E-42E5-A0DC-A1B60A0063B8}" srcOrd="9" destOrd="0" presId="urn:microsoft.com/office/officeart/2005/8/layout/vList2"/>
    <dgm:cxn modelId="{F9C5AAD5-DB48-44A8-9009-E176D5C5AEFF}" type="presParOf" srcId="{5CEDCB56-1A27-4CF3-9C5E-4F4BE51DA791}" destId="{9FF6DC23-CE9F-4F1C-B7C5-EA485FB40E98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4F9C8A0-3BD1-4DDE-9B47-61D8A6AA0404}" type="doc">
      <dgm:prSet loTypeId="urn:microsoft.com/office/officeart/2005/8/layout/venn3" loCatId="relationship" qsTypeId="urn:microsoft.com/office/officeart/2005/8/quickstyle/simple1" qsCatId="simple" csTypeId="urn:microsoft.com/office/officeart/2005/8/colors/colorful2" csCatId="colorful" phldr="1"/>
      <dgm:spPr/>
    </dgm:pt>
    <dgm:pt modelId="{96DF2FF0-479C-4C47-B601-D304782AADDA}">
      <dgm:prSet phldrT="[Text]" custT="1"/>
      <dgm:spPr/>
      <dgm:t>
        <a:bodyPr/>
        <a:lstStyle/>
        <a:p>
          <a:r>
            <a:rPr lang="cs-CZ" sz="1800" dirty="0" smtClean="0"/>
            <a:t>Zadržuje vodu v půdě (kdybychom neměli hluboké lesy v horách, nebylo by v létě dost vody v nížinách)</a:t>
          </a:r>
          <a:endParaRPr lang="cs-CZ" sz="1800" dirty="0"/>
        </a:p>
      </dgm:t>
    </dgm:pt>
    <dgm:pt modelId="{90EECE4E-1E31-4F60-9874-6A3709F1C13F}" type="parTrans" cxnId="{6277F7C7-A881-4A3C-BF66-304B9612E2E0}">
      <dgm:prSet/>
      <dgm:spPr/>
      <dgm:t>
        <a:bodyPr/>
        <a:lstStyle/>
        <a:p>
          <a:endParaRPr lang="cs-CZ"/>
        </a:p>
      </dgm:t>
    </dgm:pt>
    <dgm:pt modelId="{1DE088B3-8C9A-4CDF-9F98-E893563FC9BA}" type="sibTrans" cxnId="{6277F7C7-A881-4A3C-BF66-304B9612E2E0}">
      <dgm:prSet/>
      <dgm:spPr/>
      <dgm:t>
        <a:bodyPr/>
        <a:lstStyle/>
        <a:p>
          <a:endParaRPr lang="cs-CZ"/>
        </a:p>
      </dgm:t>
    </dgm:pt>
    <dgm:pt modelId="{2C4CE4A7-BF98-4374-930D-E150BE265561}">
      <dgm:prSet phldrT="[Text]" custT="1"/>
      <dgm:spPr/>
      <dgm:t>
        <a:bodyPr/>
        <a:lstStyle/>
        <a:p>
          <a:r>
            <a:rPr lang="cs-CZ" sz="2000" dirty="0" smtClean="0"/>
            <a:t>Chrání půdu před větrem a prudkým deštěm</a:t>
          </a:r>
          <a:endParaRPr lang="cs-CZ" sz="2000" dirty="0"/>
        </a:p>
      </dgm:t>
    </dgm:pt>
    <dgm:pt modelId="{21BBFB71-1BFE-4A45-A79C-418F2AF6FDDA}" type="sibTrans" cxnId="{2AFBD399-45F1-4C91-BAEF-3DEEE3646C71}">
      <dgm:prSet/>
      <dgm:spPr/>
      <dgm:t>
        <a:bodyPr/>
        <a:lstStyle/>
        <a:p>
          <a:endParaRPr lang="cs-CZ"/>
        </a:p>
      </dgm:t>
    </dgm:pt>
    <dgm:pt modelId="{10D5A2B9-07E9-44D4-9BFE-9B08283A635D}" type="parTrans" cxnId="{2AFBD399-45F1-4C91-BAEF-3DEEE3646C71}">
      <dgm:prSet/>
      <dgm:spPr/>
      <dgm:t>
        <a:bodyPr/>
        <a:lstStyle/>
        <a:p>
          <a:endParaRPr lang="cs-CZ"/>
        </a:p>
      </dgm:t>
    </dgm:pt>
    <dgm:pt modelId="{A59EF5FB-C74C-4EDC-B505-9AC58B1467E2}">
      <dgm:prSet phldrT="[Text]" custT="1"/>
      <dgm:spPr/>
      <dgm:t>
        <a:bodyPr/>
        <a:lstStyle/>
        <a:p>
          <a:r>
            <a:rPr lang="cs-CZ" sz="2000" dirty="0" smtClean="0"/>
            <a:t>Ovlivňuje podnebí (počasí) na naší planetě</a:t>
          </a:r>
          <a:endParaRPr lang="cs-CZ" sz="2000" dirty="0"/>
        </a:p>
      </dgm:t>
    </dgm:pt>
    <dgm:pt modelId="{68858ACF-B6D7-4043-AC13-1BA738E1ECA8}" type="parTrans" cxnId="{4AF34DFF-DEC3-4CAA-8354-6A218A8B6004}">
      <dgm:prSet/>
      <dgm:spPr/>
      <dgm:t>
        <a:bodyPr/>
        <a:lstStyle/>
        <a:p>
          <a:endParaRPr lang="cs-CZ"/>
        </a:p>
      </dgm:t>
    </dgm:pt>
    <dgm:pt modelId="{FB61402F-6364-40E5-B531-3A87DF8BB5DF}" type="sibTrans" cxnId="{4AF34DFF-DEC3-4CAA-8354-6A218A8B6004}">
      <dgm:prSet/>
      <dgm:spPr/>
      <dgm:t>
        <a:bodyPr/>
        <a:lstStyle/>
        <a:p>
          <a:endParaRPr lang="cs-CZ"/>
        </a:p>
      </dgm:t>
    </dgm:pt>
    <dgm:pt modelId="{8994EC30-E838-4AA0-9591-58CCBFC0E917}">
      <dgm:prSet phldrT="[Text]" custT="1"/>
      <dgm:spPr/>
      <dgm:t>
        <a:bodyPr/>
        <a:lstStyle/>
        <a:p>
          <a:r>
            <a:rPr lang="cs-CZ" sz="1800" dirty="0" smtClean="0"/>
            <a:t>Stromy „dělají“ (produkují) kyslík (dub 25 m vysoký uvolní za 1 den asi 7000 l kyslíku – to je kyslík pro asi 50 lidí)</a:t>
          </a:r>
          <a:endParaRPr lang="cs-CZ" sz="1800" dirty="0"/>
        </a:p>
      </dgm:t>
    </dgm:pt>
    <dgm:pt modelId="{0E09410C-B6BA-4CC0-B97A-61455348CFEC}" type="parTrans" cxnId="{B928DF92-31FA-4DF9-A940-48CD929272B5}">
      <dgm:prSet/>
      <dgm:spPr/>
      <dgm:t>
        <a:bodyPr/>
        <a:lstStyle/>
        <a:p>
          <a:endParaRPr lang="cs-CZ"/>
        </a:p>
      </dgm:t>
    </dgm:pt>
    <dgm:pt modelId="{319DE010-700C-4923-B404-EF83DDD3BE31}" type="sibTrans" cxnId="{B928DF92-31FA-4DF9-A940-48CD929272B5}">
      <dgm:prSet/>
      <dgm:spPr/>
      <dgm:t>
        <a:bodyPr/>
        <a:lstStyle/>
        <a:p>
          <a:endParaRPr lang="cs-CZ"/>
        </a:p>
      </dgm:t>
    </dgm:pt>
    <dgm:pt modelId="{FDB4C550-F6F1-4927-96CC-7E90774C6F65}" type="pres">
      <dgm:prSet presAssocID="{94F9C8A0-3BD1-4DDE-9B47-61D8A6AA0404}" presName="Name0" presStyleCnt="0">
        <dgm:presLayoutVars>
          <dgm:dir/>
          <dgm:resizeHandles val="exact"/>
        </dgm:presLayoutVars>
      </dgm:prSet>
      <dgm:spPr/>
    </dgm:pt>
    <dgm:pt modelId="{4BF816DF-1475-4738-A4EC-04B3770A6AF2}" type="pres">
      <dgm:prSet presAssocID="{96DF2FF0-479C-4C47-B601-D304782AADDA}" presName="Name5" presStyleLbl="vennNode1" presStyleIdx="0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497579B-1375-4224-923A-C04A458B901A}" type="pres">
      <dgm:prSet presAssocID="{1DE088B3-8C9A-4CDF-9F98-E893563FC9BA}" presName="space" presStyleCnt="0"/>
      <dgm:spPr/>
    </dgm:pt>
    <dgm:pt modelId="{E0093FAF-7DB0-4214-8D29-2CECF468A63F}" type="pres">
      <dgm:prSet presAssocID="{2C4CE4A7-BF98-4374-930D-E150BE265561}" presName="Name5" presStyleLbl="vennNode1" presStyleIdx="1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825F64C-6FB9-40B2-9A0F-C624D1B5E599}" type="pres">
      <dgm:prSet presAssocID="{21BBFB71-1BFE-4A45-A79C-418F2AF6FDDA}" presName="space" presStyleCnt="0"/>
      <dgm:spPr/>
    </dgm:pt>
    <dgm:pt modelId="{72BBB48C-99F1-436C-A16B-BB1A9C96102D}" type="pres">
      <dgm:prSet presAssocID="{A59EF5FB-C74C-4EDC-B505-9AC58B1467E2}" presName="Name5" presStyleLbl="vennNode1" presStyleIdx="2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6F99A2D-9F71-4A6A-BA56-D1CE98ACE269}" type="pres">
      <dgm:prSet presAssocID="{FB61402F-6364-40E5-B531-3A87DF8BB5DF}" presName="space" presStyleCnt="0"/>
      <dgm:spPr/>
    </dgm:pt>
    <dgm:pt modelId="{7868830F-F478-43EE-A28F-92954D673CE0}" type="pres">
      <dgm:prSet presAssocID="{8994EC30-E838-4AA0-9591-58CCBFC0E917}" presName="Name5" presStyleLbl="vennNode1" presStyleIdx="3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AF34DFF-DEC3-4CAA-8354-6A218A8B6004}" srcId="{94F9C8A0-3BD1-4DDE-9B47-61D8A6AA0404}" destId="{A59EF5FB-C74C-4EDC-B505-9AC58B1467E2}" srcOrd="2" destOrd="0" parTransId="{68858ACF-B6D7-4043-AC13-1BA738E1ECA8}" sibTransId="{FB61402F-6364-40E5-B531-3A87DF8BB5DF}"/>
    <dgm:cxn modelId="{145DBDFD-9F13-4926-94C4-29E168E12919}" type="presOf" srcId="{96DF2FF0-479C-4C47-B601-D304782AADDA}" destId="{4BF816DF-1475-4738-A4EC-04B3770A6AF2}" srcOrd="0" destOrd="0" presId="urn:microsoft.com/office/officeart/2005/8/layout/venn3"/>
    <dgm:cxn modelId="{2AFBD399-45F1-4C91-BAEF-3DEEE3646C71}" srcId="{94F9C8A0-3BD1-4DDE-9B47-61D8A6AA0404}" destId="{2C4CE4A7-BF98-4374-930D-E150BE265561}" srcOrd="1" destOrd="0" parTransId="{10D5A2B9-07E9-44D4-9BFE-9B08283A635D}" sibTransId="{21BBFB71-1BFE-4A45-A79C-418F2AF6FDDA}"/>
    <dgm:cxn modelId="{9116D916-F190-44A9-BD70-36C64375AB1B}" type="presOf" srcId="{8994EC30-E838-4AA0-9591-58CCBFC0E917}" destId="{7868830F-F478-43EE-A28F-92954D673CE0}" srcOrd="0" destOrd="0" presId="urn:microsoft.com/office/officeart/2005/8/layout/venn3"/>
    <dgm:cxn modelId="{B585085E-DCB8-4E98-AE4F-54F18BA75BC7}" type="presOf" srcId="{94F9C8A0-3BD1-4DDE-9B47-61D8A6AA0404}" destId="{FDB4C550-F6F1-4927-96CC-7E90774C6F65}" srcOrd="0" destOrd="0" presId="urn:microsoft.com/office/officeart/2005/8/layout/venn3"/>
    <dgm:cxn modelId="{6277F7C7-A881-4A3C-BF66-304B9612E2E0}" srcId="{94F9C8A0-3BD1-4DDE-9B47-61D8A6AA0404}" destId="{96DF2FF0-479C-4C47-B601-D304782AADDA}" srcOrd="0" destOrd="0" parTransId="{90EECE4E-1E31-4F60-9874-6A3709F1C13F}" sibTransId="{1DE088B3-8C9A-4CDF-9F98-E893563FC9BA}"/>
    <dgm:cxn modelId="{B928DF92-31FA-4DF9-A940-48CD929272B5}" srcId="{94F9C8A0-3BD1-4DDE-9B47-61D8A6AA0404}" destId="{8994EC30-E838-4AA0-9591-58CCBFC0E917}" srcOrd="3" destOrd="0" parTransId="{0E09410C-B6BA-4CC0-B97A-61455348CFEC}" sibTransId="{319DE010-700C-4923-B404-EF83DDD3BE31}"/>
    <dgm:cxn modelId="{EAEFB631-D3E7-4E2C-9536-49966EF05614}" type="presOf" srcId="{A59EF5FB-C74C-4EDC-B505-9AC58B1467E2}" destId="{72BBB48C-99F1-436C-A16B-BB1A9C96102D}" srcOrd="0" destOrd="0" presId="urn:microsoft.com/office/officeart/2005/8/layout/venn3"/>
    <dgm:cxn modelId="{DD361AD9-311C-45BF-BAC2-92356B20E5E1}" type="presOf" srcId="{2C4CE4A7-BF98-4374-930D-E150BE265561}" destId="{E0093FAF-7DB0-4214-8D29-2CECF468A63F}" srcOrd="0" destOrd="0" presId="urn:microsoft.com/office/officeart/2005/8/layout/venn3"/>
    <dgm:cxn modelId="{893BFDC7-651B-4C89-9DBC-782155127D8D}" type="presParOf" srcId="{FDB4C550-F6F1-4927-96CC-7E90774C6F65}" destId="{4BF816DF-1475-4738-A4EC-04B3770A6AF2}" srcOrd="0" destOrd="0" presId="urn:microsoft.com/office/officeart/2005/8/layout/venn3"/>
    <dgm:cxn modelId="{822BCED3-0D3F-42E6-8B23-0C40C2B7060C}" type="presParOf" srcId="{FDB4C550-F6F1-4927-96CC-7E90774C6F65}" destId="{F497579B-1375-4224-923A-C04A458B901A}" srcOrd="1" destOrd="0" presId="urn:microsoft.com/office/officeart/2005/8/layout/venn3"/>
    <dgm:cxn modelId="{2609211B-DDEE-428A-9AC3-0951FB94E833}" type="presParOf" srcId="{FDB4C550-F6F1-4927-96CC-7E90774C6F65}" destId="{E0093FAF-7DB0-4214-8D29-2CECF468A63F}" srcOrd="2" destOrd="0" presId="urn:microsoft.com/office/officeart/2005/8/layout/venn3"/>
    <dgm:cxn modelId="{733A04EE-3B71-42D5-9356-4E2286264CA4}" type="presParOf" srcId="{FDB4C550-F6F1-4927-96CC-7E90774C6F65}" destId="{0825F64C-6FB9-40B2-9A0F-C624D1B5E599}" srcOrd="3" destOrd="0" presId="urn:microsoft.com/office/officeart/2005/8/layout/venn3"/>
    <dgm:cxn modelId="{602F40CE-411A-4BE8-869C-5B5AC7E23E71}" type="presParOf" srcId="{FDB4C550-F6F1-4927-96CC-7E90774C6F65}" destId="{72BBB48C-99F1-436C-A16B-BB1A9C96102D}" srcOrd="4" destOrd="0" presId="urn:microsoft.com/office/officeart/2005/8/layout/venn3"/>
    <dgm:cxn modelId="{0CC5AF21-3E1A-4CFA-B59B-CCA688A9AE5F}" type="presParOf" srcId="{FDB4C550-F6F1-4927-96CC-7E90774C6F65}" destId="{36F99A2D-9F71-4A6A-BA56-D1CE98ACE269}" srcOrd="5" destOrd="0" presId="urn:microsoft.com/office/officeart/2005/8/layout/venn3"/>
    <dgm:cxn modelId="{65AE9BB6-D551-4376-8063-FA61CB359B9E}" type="presParOf" srcId="{FDB4C550-F6F1-4927-96CC-7E90774C6F65}" destId="{7868830F-F478-43EE-A28F-92954D673CE0}" srcOrd="6" destOrd="0" presId="urn:microsoft.com/office/officeart/2005/8/layout/venn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E9243A3-886F-4913-9630-F23BC55D5CB5}" type="doc">
      <dgm:prSet loTypeId="urn:microsoft.com/office/officeart/2005/8/layout/list1" loCatId="list" qsTypeId="urn:microsoft.com/office/officeart/2005/8/quickstyle/simple1" qsCatId="simple" csTypeId="urn:microsoft.com/office/officeart/2005/8/colors/accent1_4" csCatId="accent1" phldr="1"/>
      <dgm:spPr/>
      <dgm:t>
        <a:bodyPr/>
        <a:lstStyle/>
        <a:p>
          <a:endParaRPr lang="cs-CZ"/>
        </a:p>
      </dgm:t>
    </dgm:pt>
    <dgm:pt modelId="{F1EF014C-25F8-439C-9AEB-F4221D93304F}">
      <dgm:prSet phldrT="[Text]" custT="1"/>
      <dgm:spPr/>
      <dgm:t>
        <a:bodyPr/>
        <a:lstStyle/>
        <a:p>
          <a:r>
            <a:rPr lang="cs-CZ" sz="2800" dirty="0" smtClean="0"/>
            <a:t>EKOSYSTÉM PŘÍRODNÍ – člověk nemusí vynakládat žádnou energii, vše si zde roste a žije samo.</a:t>
          </a:r>
        </a:p>
      </dgm:t>
    </dgm:pt>
    <dgm:pt modelId="{1D10A6B8-3B42-47BC-8F3A-D7C1269C5706}" type="parTrans" cxnId="{987D7601-A86B-4E53-83FD-D6942C130CC6}">
      <dgm:prSet/>
      <dgm:spPr/>
      <dgm:t>
        <a:bodyPr/>
        <a:lstStyle/>
        <a:p>
          <a:endParaRPr lang="cs-CZ"/>
        </a:p>
      </dgm:t>
    </dgm:pt>
    <dgm:pt modelId="{450E55FE-9A2E-4EF1-809D-264BB930B0E3}" type="sibTrans" cxnId="{987D7601-A86B-4E53-83FD-D6942C130CC6}">
      <dgm:prSet/>
      <dgm:spPr/>
      <dgm:t>
        <a:bodyPr/>
        <a:lstStyle/>
        <a:p>
          <a:endParaRPr lang="cs-CZ"/>
        </a:p>
      </dgm:t>
    </dgm:pt>
    <dgm:pt modelId="{DC8DDF5D-E00A-4D7D-B256-D42FF09163A8}">
      <dgm:prSet phldrT="[Text]" custT="1"/>
      <dgm:spPr/>
      <dgm:t>
        <a:bodyPr/>
        <a:lstStyle/>
        <a:p>
          <a:r>
            <a:rPr lang="cs-CZ" sz="2800" dirty="0" smtClean="0"/>
            <a:t>Žijí zde</a:t>
          </a:r>
        </a:p>
      </dgm:t>
    </dgm:pt>
    <dgm:pt modelId="{DBF5AE07-7E02-42AF-A098-02273E3B1011}" type="parTrans" cxnId="{5A031DBC-5097-44CF-976A-77C855A34C4C}">
      <dgm:prSet/>
      <dgm:spPr/>
      <dgm:t>
        <a:bodyPr/>
        <a:lstStyle/>
        <a:p>
          <a:endParaRPr lang="cs-CZ"/>
        </a:p>
      </dgm:t>
    </dgm:pt>
    <dgm:pt modelId="{1610EB00-62A2-48DE-BD9F-F8AF653565AD}" type="sibTrans" cxnId="{5A031DBC-5097-44CF-976A-77C855A34C4C}">
      <dgm:prSet/>
      <dgm:spPr/>
      <dgm:t>
        <a:bodyPr/>
        <a:lstStyle/>
        <a:p>
          <a:endParaRPr lang="cs-CZ"/>
        </a:p>
      </dgm:t>
    </dgm:pt>
    <dgm:pt modelId="{37A88A7A-73F3-453C-9E6E-F528AF409FC2}">
      <dgm:prSet phldrT="[Text]" custT="1"/>
      <dgm:spPr/>
      <dgm:t>
        <a:bodyPr/>
        <a:lstStyle/>
        <a:p>
          <a:r>
            <a:rPr lang="cs-CZ" sz="2800" dirty="0" smtClean="0"/>
            <a:t>Rostou zde</a:t>
          </a:r>
        </a:p>
      </dgm:t>
    </dgm:pt>
    <dgm:pt modelId="{F3316CE3-F34D-4AF9-9F77-E59F79A2D9A4}" type="parTrans" cxnId="{A1AC1F93-D4AF-4894-B173-E9946456244F}">
      <dgm:prSet/>
      <dgm:spPr/>
      <dgm:t>
        <a:bodyPr/>
        <a:lstStyle/>
        <a:p>
          <a:endParaRPr lang="cs-CZ"/>
        </a:p>
      </dgm:t>
    </dgm:pt>
    <dgm:pt modelId="{A53C7BF8-BA16-4469-9CED-D1C0D382F10C}" type="sibTrans" cxnId="{A1AC1F93-D4AF-4894-B173-E9946456244F}">
      <dgm:prSet/>
      <dgm:spPr/>
      <dgm:t>
        <a:bodyPr/>
        <a:lstStyle/>
        <a:p>
          <a:endParaRPr lang="cs-CZ"/>
        </a:p>
      </dgm:t>
    </dgm:pt>
    <dgm:pt modelId="{3FC6E575-1F1C-421C-9928-4E3E51FF3C97}" type="pres">
      <dgm:prSet presAssocID="{3E9243A3-886F-4913-9630-F23BC55D5CB5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88EB1755-6F1E-41E9-A544-87EDFDB4A01D}" type="pres">
      <dgm:prSet presAssocID="{F1EF014C-25F8-439C-9AEB-F4221D93304F}" presName="parentLin" presStyleCnt="0"/>
      <dgm:spPr/>
      <dgm:t>
        <a:bodyPr/>
        <a:lstStyle/>
        <a:p>
          <a:endParaRPr lang="cs-CZ"/>
        </a:p>
      </dgm:t>
    </dgm:pt>
    <dgm:pt modelId="{4E6559DE-D880-4875-B028-28C07CB7686C}" type="pres">
      <dgm:prSet presAssocID="{F1EF014C-25F8-439C-9AEB-F4221D93304F}" presName="parentLeftMargin" presStyleLbl="node1" presStyleIdx="0" presStyleCnt="3"/>
      <dgm:spPr/>
      <dgm:t>
        <a:bodyPr/>
        <a:lstStyle/>
        <a:p>
          <a:endParaRPr lang="cs-CZ"/>
        </a:p>
      </dgm:t>
    </dgm:pt>
    <dgm:pt modelId="{A70195B0-13BB-402C-9494-D4F17C44C0A6}" type="pres">
      <dgm:prSet presAssocID="{F1EF014C-25F8-439C-9AEB-F4221D93304F}" presName="parentText" presStyleLbl="node1" presStyleIdx="0" presStyleCnt="3" custScaleX="714460" custScaleY="62604" custLinFactNeighborX="-87957" custLinFactNeighborY="-5305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11A4611-F054-4B1F-9B48-C46088B9F461}" type="pres">
      <dgm:prSet presAssocID="{F1EF014C-25F8-439C-9AEB-F4221D93304F}" presName="negativeSpace" presStyleCnt="0"/>
      <dgm:spPr/>
      <dgm:t>
        <a:bodyPr/>
        <a:lstStyle/>
        <a:p>
          <a:endParaRPr lang="cs-CZ"/>
        </a:p>
      </dgm:t>
    </dgm:pt>
    <dgm:pt modelId="{506E08D4-FFDD-44A4-8DAF-D1CFB58BE19B}" type="pres">
      <dgm:prSet presAssocID="{F1EF014C-25F8-439C-9AEB-F4221D93304F}" presName="childText" presStyleLbl="conFgAcc1" presStyleIdx="0" presStyleCnt="3" custFlipVert="1" custScaleX="7761" custScaleY="7487" custLinFactY="-6262" custLinFactNeighborX="87867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8028623-3330-40A0-B4B7-0951D0440D2A}" type="pres">
      <dgm:prSet presAssocID="{450E55FE-9A2E-4EF1-809D-264BB930B0E3}" presName="spaceBetweenRectangles" presStyleCnt="0"/>
      <dgm:spPr/>
      <dgm:t>
        <a:bodyPr/>
        <a:lstStyle/>
        <a:p>
          <a:endParaRPr lang="cs-CZ"/>
        </a:p>
      </dgm:t>
    </dgm:pt>
    <dgm:pt modelId="{08FDBCBC-BE16-4080-9EDD-5DED1D4DA7C9}" type="pres">
      <dgm:prSet presAssocID="{DC8DDF5D-E00A-4D7D-B256-D42FF09163A8}" presName="parentLin" presStyleCnt="0"/>
      <dgm:spPr/>
      <dgm:t>
        <a:bodyPr/>
        <a:lstStyle/>
        <a:p>
          <a:endParaRPr lang="cs-CZ"/>
        </a:p>
      </dgm:t>
    </dgm:pt>
    <dgm:pt modelId="{BB1B6636-438E-4FB7-AC47-FE86209E585F}" type="pres">
      <dgm:prSet presAssocID="{DC8DDF5D-E00A-4D7D-B256-D42FF09163A8}" presName="parentLeftMargin" presStyleLbl="node1" presStyleIdx="0" presStyleCnt="3"/>
      <dgm:spPr/>
      <dgm:t>
        <a:bodyPr/>
        <a:lstStyle/>
        <a:p>
          <a:endParaRPr lang="cs-CZ"/>
        </a:p>
      </dgm:t>
    </dgm:pt>
    <dgm:pt modelId="{6E4BA367-27FC-4E68-BDCC-5076160B33F4}" type="pres">
      <dgm:prSet presAssocID="{DC8DDF5D-E00A-4D7D-B256-D42FF09163A8}" presName="parentText" presStyleLbl="node1" presStyleIdx="1" presStyleCnt="3" custScaleX="21919" custScaleY="73617" custLinFactX="30884" custLinFactNeighborX="100000" custLinFactNeighborY="-23067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68172E6-3A89-4075-9455-144A5DB6EB6D}" type="pres">
      <dgm:prSet presAssocID="{DC8DDF5D-E00A-4D7D-B256-D42FF09163A8}" presName="negativeSpace" presStyleCnt="0"/>
      <dgm:spPr/>
      <dgm:t>
        <a:bodyPr/>
        <a:lstStyle/>
        <a:p>
          <a:endParaRPr lang="cs-CZ"/>
        </a:p>
      </dgm:t>
    </dgm:pt>
    <dgm:pt modelId="{8646542F-95E2-4D84-A6D6-EAEC4996BE29}" type="pres">
      <dgm:prSet presAssocID="{DC8DDF5D-E00A-4D7D-B256-D42FF09163A8}" presName="childText" presStyleLbl="conFgAcc1" presStyleIdx="1" presStyleCnt="3" custScaleX="526" custScaleY="2791" custLinFactY="-100000" custLinFactNeighborX="1777" custLinFactNeighborY="-13580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54273E4-A1FD-4C1E-BA43-070D2A3C5D95}" type="pres">
      <dgm:prSet presAssocID="{1610EB00-62A2-48DE-BD9F-F8AF653565AD}" presName="spaceBetweenRectangles" presStyleCnt="0"/>
      <dgm:spPr/>
      <dgm:t>
        <a:bodyPr/>
        <a:lstStyle/>
        <a:p>
          <a:endParaRPr lang="cs-CZ"/>
        </a:p>
      </dgm:t>
    </dgm:pt>
    <dgm:pt modelId="{2ACCC731-A044-4C4F-A51E-A3840EC2A36E}" type="pres">
      <dgm:prSet presAssocID="{37A88A7A-73F3-453C-9E6E-F528AF409FC2}" presName="parentLin" presStyleCnt="0"/>
      <dgm:spPr/>
      <dgm:t>
        <a:bodyPr/>
        <a:lstStyle/>
        <a:p>
          <a:endParaRPr lang="cs-CZ"/>
        </a:p>
      </dgm:t>
    </dgm:pt>
    <dgm:pt modelId="{20F939E0-0F06-4918-82C1-61A6C42865AD}" type="pres">
      <dgm:prSet presAssocID="{37A88A7A-73F3-453C-9E6E-F528AF409FC2}" presName="parentLeftMargin" presStyleLbl="node1" presStyleIdx="1" presStyleCnt="3"/>
      <dgm:spPr/>
      <dgm:t>
        <a:bodyPr/>
        <a:lstStyle/>
        <a:p>
          <a:endParaRPr lang="cs-CZ"/>
        </a:p>
      </dgm:t>
    </dgm:pt>
    <dgm:pt modelId="{743A7AEC-078B-41F5-834B-656FC845D7DE}" type="pres">
      <dgm:prSet presAssocID="{37A88A7A-73F3-453C-9E6E-F528AF409FC2}" presName="parentText" presStyleLbl="node1" presStyleIdx="2" presStyleCnt="3" custScaleX="27818" custScaleY="59440" custLinFactX="53383" custLinFactNeighborX="100000" custLinFactNeighborY="-62730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899A81F-360F-4C38-BA4A-F9D6C74766AF}" type="pres">
      <dgm:prSet presAssocID="{37A88A7A-73F3-453C-9E6E-F528AF409FC2}" presName="negativeSpace" presStyleCnt="0"/>
      <dgm:spPr/>
      <dgm:t>
        <a:bodyPr/>
        <a:lstStyle/>
        <a:p>
          <a:endParaRPr lang="cs-CZ"/>
        </a:p>
      </dgm:t>
    </dgm:pt>
    <dgm:pt modelId="{6503D7C5-C6ED-487A-AD8F-36C84B398E01}" type="pres">
      <dgm:prSet presAssocID="{37A88A7A-73F3-453C-9E6E-F528AF409FC2}" presName="childText" presStyleLbl="conFgAcc1" presStyleIdx="2" presStyleCnt="3" custScaleY="2791" custLinFactY="-39866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A1AC1F93-D4AF-4894-B173-E9946456244F}" srcId="{3E9243A3-886F-4913-9630-F23BC55D5CB5}" destId="{37A88A7A-73F3-453C-9E6E-F528AF409FC2}" srcOrd="2" destOrd="0" parTransId="{F3316CE3-F34D-4AF9-9F77-E59F79A2D9A4}" sibTransId="{A53C7BF8-BA16-4469-9CED-D1C0D382F10C}"/>
    <dgm:cxn modelId="{E34B34F9-FB18-4C56-B9ED-6379DE3B4A6E}" type="presOf" srcId="{F1EF014C-25F8-439C-9AEB-F4221D93304F}" destId="{A70195B0-13BB-402C-9494-D4F17C44C0A6}" srcOrd="1" destOrd="0" presId="urn:microsoft.com/office/officeart/2005/8/layout/list1"/>
    <dgm:cxn modelId="{6339120D-C561-42EF-94FB-5BE3610F70AF}" type="presOf" srcId="{37A88A7A-73F3-453C-9E6E-F528AF409FC2}" destId="{743A7AEC-078B-41F5-834B-656FC845D7DE}" srcOrd="1" destOrd="0" presId="urn:microsoft.com/office/officeart/2005/8/layout/list1"/>
    <dgm:cxn modelId="{97906E5E-3FC9-4639-9BEA-9FA04B4B1259}" type="presOf" srcId="{DC8DDF5D-E00A-4D7D-B256-D42FF09163A8}" destId="{BB1B6636-438E-4FB7-AC47-FE86209E585F}" srcOrd="0" destOrd="0" presId="urn:microsoft.com/office/officeart/2005/8/layout/list1"/>
    <dgm:cxn modelId="{86BABD23-DD1F-434F-A1AA-9792702C3C03}" type="presOf" srcId="{F1EF014C-25F8-439C-9AEB-F4221D93304F}" destId="{4E6559DE-D880-4875-B028-28C07CB7686C}" srcOrd="0" destOrd="0" presId="urn:microsoft.com/office/officeart/2005/8/layout/list1"/>
    <dgm:cxn modelId="{5A031DBC-5097-44CF-976A-77C855A34C4C}" srcId="{3E9243A3-886F-4913-9630-F23BC55D5CB5}" destId="{DC8DDF5D-E00A-4D7D-B256-D42FF09163A8}" srcOrd="1" destOrd="0" parTransId="{DBF5AE07-7E02-42AF-A098-02273E3B1011}" sibTransId="{1610EB00-62A2-48DE-BD9F-F8AF653565AD}"/>
    <dgm:cxn modelId="{212744EB-E4E8-4D5F-97D8-0E7FF67ED1D7}" type="presOf" srcId="{37A88A7A-73F3-453C-9E6E-F528AF409FC2}" destId="{20F939E0-0F06-4918-82C1-61A6C42865AD}" srcOrd="0" destOrd="0" presId="urn:microsoft.com/office/officeart/2005/8/layout/list1"/>
    <dgm:cxn modelId="{987D7601-A86B-4E53-83FD-D6942C130CC6}" srcId="{3E9243A3-886F-4913-9630-F23BC55D5CB5}" destId="{F1EF014C-25F8-439C-9AEB-F4221D93304F}" srcOrd="0" destOrd="0" parTransId="{1D10A6B8-3B42-47BC-8F3A-D7C1269C5706}" sibTransId="{450E55FE-9A2E-4EF1-809D-264BB930B0E3}"/>
    <dgm:cxn modelId="{CF439DC1-EA8C-44DE-8750-2555A83AD04F}" type="presOf" srcId="{DC8DDF5D-E00A-4D7D-B256-D42FF09163A8}" destId="{6E4BA367-27FC-4E68-BDCC-5076160B33F4}" srcOrd="1" destOrd="0" presId="urn:microsoft.com/office/officeart/2005/8/layout/list1"/>
    <dgm:cxn modelId="{C65176CD-5B84-44BF-A09C-6E36B272F74F}" type="presOf" srcId="{3E9243A3-886F-4913-9630-F23BC55D5CB5}" destId="{3FC6E575-1F1C-421C-9928-4E3E51FF3C97}" srcOrd="0" destOrd="0" presId="urn:microsoft.com/office/officeart/2005/8/layout/list1"/>
    <dgm:cxn modelId="{60A81B82-8ABF-404E-8572-0DF64B49F7DA}" type="presParOf" srcId="{3FC6E575-1F1C-421C-9928-4E3E51FF3C97}" destId="{88EB1755-6F1E-41E9-A544-87EDFDB4A01D}" srcOrd="0" destOrd="0" presId="urn:microsoft.com/office/officeart/2005/8/layout/list1"/>
    <dgm:cxn modelId="{A7DB513B-468D-44A2-ABA3-90EDEEEED6FE}" type="presParOf" srcId="{88EB1755-6F1E-41E9-A544-87EDFDB4A01D}" destId="{4E6559DE-D880-4875-B028-28C07CB7686C}" srcOrd="0" destOrd="0" presId="urn:microsoft.com/office/officeart/2005/8/layout/list1"/>
    <dgm:cxn modelId="{B815E76C-B203-443C-9E0D-E45CBF5121C3}" type="presParOf" srcId="{88EB1755-6F1E-41E9-A544-87EDFDB4A01D}" destId="{A70195B0-13BB-402C-9494-D4F17C44C0A6}" srcOrd="1" destOrd="0" presId="urn:microsoft.com/office/officeart/2005/8/layout/list1"/>
    <dgm:cxn modelId="{2C28072C-490D-48F1-93B9-13DB2E18DE79}" type="presParOf" srcId="{3FC6E575-1F1C-421C-9928-4E3E51FF3C97}" destId="{511A4611-F054-4B1F-9B48-C46088B9F461}" srcOrd="1" destOrd="0" presId="urn:microsoft.com/office/officeart/2005/8/layout/list1"/>
    <dgm:cxn modelId="{35A076A6-88D2-468C-9D58-1A0CE3A00E2B}" type="presParOf" srcId="{3FC6E575-1F1C-421C-9928-4E3E51FF3C97}" destId="{506E08D4-FFDD-44A4-8DAF-D1CFB58BE19B}" srcOrd="2" destOrd="0" presId="urn:microsoft.com/office/officeart/2005/8/layout/list1"/>
    <dgm:cxn modelId="{BBC007F5-8399-462A-A99B-B54DA5D1EB24}" type="presParOf" srcId="{3FC6E575-1F1C-421C-9928-4E3E51FF3C97}" destId="{38028623-3330-40A0-B4B7-0951D0440D2A}" srcOrd="3" destOrd="0" presId="urn:microsoft.com/office/officeart/2005/8/layout/list1"/>
    <dgm:cxn modelId="{57D9F855-FA28-4D36-A081-8F5D96EA350A}" type="presParOf" srcId="{3FC6E575-1F1C-421C-9928-4E3E51FF3C97}" destId="{08FDBCBC-BE16-4080-9EDD-5DED1D4DA7C9}" srcOrd="4" destOrd="0" presId="urn:microsoft.com/office/officeart/2005/8/layout/list1"/>
    <dgm:cxn modelId="{16E99537-6672-4627-A1D9-7C579B9D5FB5}" type="presParOf" srcId="{08FDBCBC-BE16-4080-9EDD-5DED1D4DA7C9}" destId="{BB1B6636-438E-4FB7-AC47-FE86209E585F}" srcOrd="0" destOrd="0" presId="urn:microsoft.com/office/officeart/2005/8/layout/list1"/>
    <dgm:cxn modelId="{A13560C9-D8FB-4E48-96CA-68119C6253B0}" type="presParOf" srcId="{08FDBCBC-BE16-4080-9EDD-5DED1D4DA7C9}" destId="{6E4BA367-27FC-4E68-BDCC-5076160B33F4}" srcOrd="1" destOrd="0" presId="urn:microsoft.com/office/officeart/2005/8/layout/list1"/>
    <dgm:cxn modelId="{076B214D-56A8-4D14-97A8-F319C65B81ED}" type="presParOf" srcId="{3FC6E575-1F1C-421C-9928-4E3E51FF3C97}" destId="{268172E6-3A89-4075-9455-144A5DB6EB6D}" srcOrd="5" destOrd="0" presId="urn:microsoft.com/office/officeart/2005/8/layout/list1"/>
    <dgm:cxn modelId="{736848FC-97F3-4001-97DB-20E337D2085F}" type="presParOf" srcId="{3FC6E575-1F1C-421C-9928-4E3E51FF3C97}" destId="{8646542F-95E2-4D84-A6D6-EAEC4996BE29}" srcOrd="6" destOrd="0" presId="urn:microsoft.com/office/officeart/2005/8/layout/list1"/>
    <dgm:cxn modelId="{AE43F199-C75B-445F-AF23-19F2B6430557}" type="presParOf" srcId="{3FC6E575-1F1C-421C-9928-4E3E51FF3C97}" destId="{854273E4-A1FD-4C1E-BA43-070D2A3C5D95}" srcOrd="7" destOrd="0" presId="urn:microsoft.com/office/officeart/2005/8/layout/list1"/>
    <dgm:cxn modelId="{D5E6616B-4227-451B-9964-FE051656D3AC}" type="presParOf" srcId="{3FC6E575-1F1C-421C-9928-4E3E51FF3C97}" destId="{2ACCC731-A044-4C4F-A51E-A3840EC2A36E}" srcOrd="8" destOrd="0" presId="urn:microsoft.com/office/officeart/2005/8/layout/list1"/>
    <dgm:cxn modelId="{CAA2E9F9-EFA0-42E9-878B-1C7D00CDFD60}" type="presParOf" srcId="{2ACCC731-A044-4C4F-A51E-A3840EC2A36E}" destId="{20F939E0-0F06-4918-82C1-61A6C42865AD}" srcOrd="0" destOrd="0" presId="urn:microsoft.com/office/officeart/2005/8/layout/list1"/>
    <dgm:cxn modelId="{66934FE5-AEAB-4013-BC99-5FF577095667}" type="presParOf" srcId="{2ACCC731-A044-4C4F-A51E-A3840EC2A36E}" destId="{743A7AEC-078B-41F5-834B-656FC845D7DE}" srcOrd="1" destOrd="0" presId="urn:microsoft.com/office/officeart/2005/8/layout/list1"/>
    <dgm:cxn modelId="{C1B3580F-66D8-407B-8CFF-B072EDCFB9DE}" type="presParOf" srcId="{3FC6E575-1F1C-421C-9928-4E3E51FF3C97}" destId="{2899A81F-360F-4C38-BA4A-F9D6C74766AF}" srcOrd="9" destOrd="0" presId="urn:microsoft.com/office/officeart/2005/8/layout/list1"/>
    <dgm:cxn modelId="{55241D40-49B6-45D7-A037-7982570F7541}" type="presParOf" srcId="{3FC6E575-1F1C-421C-9928-4E3E51FF3C97}" destId="{6503D7C5-C6ED-487A-AD8F-36C84B398E01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CD20C3B4-7645-4E90-B922-21E74AEABB03}" type="doc">
      <dgm:prSet loTypeId="urn:microsoft.com/office/officeart/2005/8/layout/vList2" loCatId="list" qsTypeId="urn:microsoft.com/office/officeart/2005/8/quickstyle/simple4" qsCatId="simple" csTypeId="urn:microsoft.com/office/officeart/2005/8/colors/colorful3" csCatId="colorful" phldr="1"/>
      <dgm:spPr/>
      <dgm:t>
        <a:bodyPr/>
        <a:lstStyle/>
        <a:p>
          <a:endParaRPr lang="cs-CZ"/>
        </a:p>
      </dgm:t>
    </dgm:pt>
    <dgm:pt modelId="{A552C2FD-015B-4DD2-93A3-D219ABD5F1EC}">
      <dgm:prSet custT="1"/>
      <dgm:spPr/>
      <dgm:t>
        <a:bodyPr/>
        <a:lstStyle/>
        <a:p>
          <a:pPr rtl="0"/>
          <a:r>
            <a:rPr lang="cs-CZ" sz="2800" dirty="0" smtClean="0"/>
            <a:t>Co dává les člověku</a:t>
          </a:r>
          <a:endParaRPr lang="cs-CZ" sz="2800" dirty="0"/>
        </a:p>
      </dgm:t>
    </dgm:pt>
    <dgm:pt modelId="{82528EDD-509A-4208-9765-9146CBC4021B}" type="parTrans" cxnId="{48586753-9113-442C-AB58-C21A916605C9}">
      <dgm:prSet/>
      <dgm:spPr/>
      <dgm:t>
        <a:bodyPr/>
        <a:lstStyle/>
        <a:p>
          <a:endParaRPr lang="cs-CZ"/>
        </a:p>
      </dgm:t>
    </dgm:pt>
    <dgm:pt modelId="{E96F521B-8066-44F9-8B52-87335B0DEECA}" type="sibTrans" cxnId="{48586753-9113-442C-AB58-C21A916605C9}">
      <dgm:prSet/>
      <dgm:spPr/>
      <dgm:t>
        <a:bodyPr/>
        <a:lstStyle/>
        <a:p>
          <a:endParaRPr lang="cs-CZ"/>
        </a:p>
      </dgm:t>
    </dgm:pt>
    <dgm:pt modelId="{44A0822C-6FD7-4DA5-A15D-ACBB54EE88F2}">
      <dgm:prSet custT="1"/>
      <dgm:spPr/>
      <dgm:t>
        <a:bodyPr/>
        <a:lstStyle/>
        <a:p>
          <a:pPr rtl="0"/>
          <a:r>
            <a:rPr lang="cs-CZ" sz="2400" dirty="0" smtClean="0"/>
            <a:t>dřevo</a:t>
          </a:r>
          <a:endParaRPr lang="cs-CZ" sz="2400" dirty="0"/>
        </a:p>
      </dgm:t>
    </dgm:pt>
    <dgm:pt modelId="{B2A5CF46-1000-4C8B-A50E-6DDA459449F4}" type="parTrans" cxnId="{EDA8DF21-5161-4C37-BE1B-09AC2FFBB340}">
      <dgm:prSet/>
      <dgm:spPr/>
      <dgm:t>
        <a:bodyPr/>
        <a:lstStyle/>
        <a:p>
          <a:endParaRPr lang="cs-CZ"/>
        </a:p>
      </dgm:t>
    </dgm:pt>
    <dgm:pt modelId="{2ED5641A-FB0A-4751-80B9-9E8953A1441A}" type="sibTrans" cxnId="{EDA8DF21-5161-4C37-BE1B-09AC2FFBB340}">
      <dgm:prSet/>
      <dgm:spPr/>
      <dgm:t>
        <a:bodyPr/>
        <a:lstStyle/>
        <a:p>
          <a:endParaRPr lang="cs-CZ"/>
        </a:p>
      </dgm:t>
    </dgm:pt>
    <dgm:pt modelId="{815B839A-CF4F-4F1C-9C6D-1E546BC40B85}">
      <dgm:prSet custT="1"/>
      <dgm:spPr/>
      <dgm:t>
        <a:bodyPr/>
        <a:lstStyle/>
        <a:p>
          <a:pPr rtl="0"/>
          <a:r>
            <a:rPr lang="cs-CZ" sz="2400" dirty="0" smtClean="0"/>
            <a:t>kyslík</a:t>
          </a:r>
          <a:endParaRPr lang="cs-CZ" sz="2400" dirty="0"/>
        </a:p>
      </dgm:t>
    </dgm:pt>
    <dgm:pt modelId="{BF5D69FD-CD48-4CC9-9673-40B78DC44276}" type="parTrans" cxnId="{6897FABE-D71B-459E-8961-9CC81A416022}">
      <dgm:prSet/>
      <dgm:spPr/>
      <dgm:t>
        <a:bodyPr/>
        <a:lstStyle/>
        <a:p>
          <a:endParaRPr lang="cs-CZ"/>
        </a:p>
      </dgm:t>
    </dgm:pt>
    <dgm:pt modelId="{0D750C78-13B1-4CCA-9696-A5BA3F72E0C8}" type="sibTrans" cxnId="{6897FABE-D71B-459E-8961-9CC81A416022}">
      <dgm:prSet/>
      <dgm:spPr/>
      <dgm:t>
        <a:bodyPr/>
        <a:lstStyle/>
        <a:p>
          <a:endParaRPr lang="cs-CZ"/>
        </a:p>
      </dgm:t>
    </dgm:pt>
    <dgm:pt modelId="{A78599F7-2EA8-4456-9942-8AC93C9B8212}">
      <dgm:prSet custT="1"/>
      <dgm:spPr/>
      <dgm:t>
        <a:bodyPr/>
        <a:lstStyle/>
        <a:p>
          <a:pPr rtl="0"/>
          <a:r>
            <a:rPr lang="cs-CZ" sz="2400" dirty="0" smtClean="0"/>
            <a:t>vodu</a:t>
          </a:r>
          <a:endParaRPr lang="cs-CZ" sz="2400" dirty="0"/>
        </a:p>
      </dgm:t>
    </dgm:pt>
    <dgm:pt modelId="{7E9CBEA7-3483-4A47-9830-72CCB2EDE39F}" type="parTrans" cxnId="{EBD20873-0BC1-4D78-B370-96DD8A3D3B1D}">
      <dgm:prSet/>
      <dgm:spPr/>
      <dgm:t>
        <a:bodyPr/>
        <a:lstStyle/>
        <a:p>
          <a:endParaRPr lang="cs-CZ"/>
        </a:p>
      </dgm:t>
    </dgm:pt>
    <dgm:pt modelId="{02D0190A-10EC-437B-8F3D-28DA7AB93BD2}" type="sibTrans" cxnId="{EBD20873-0BC1-4D78-B370-96DD8A3D3B1D}">
      <dgm:prSet/>
      <dgm:spPr/>
      <dgm:t>
        <a:bodyPr/>
        <a:lstStyle/>
        <a:p>
          <a:endParaRPr lang="cs-CZ"/>
        </a:p>
      </dgm:t>
    </dgm:pt>
    <dgm:pt modelId="{8F8C3291-EDD3-48D7-B0CA-E33A88FAEB19}">
      <dgm:prSet custT="1"/>
      <dgm:spPr/>
      <dgm:t>
        <a:bodyPr/>
        <a:lstStyle/>
        <a:p>
          <a:pPr rtl="0"/>
          <a:r>
            <a:rPr lang="cs-CZ" sz="2400" dirty="0" smtClean="0"/>
            <a:t>klid a odpočinek</a:t>
          </a:r>
          <a:endParaRPr lang="cs-CZ" sz="2400" dirty="0"/>
        </a:p>
      </dgm:t>
    </dgm:pt>
    <dgm:pt modelId="{75EDCCC3-8DFA-4D24-B94E-FD4286598662}" type="parTrans" cxnId="{A0D34510-9B25-4785-9584-5C51ADA1002B}">
      <dgm:prSet/>
      <dgm:spPr/>
      <dgm:t>
        <a:bodyPr/>
        <a:lstStyle/>
        <a:p>
          <a:endParaRPr lang="cs-CZ"/>
        </a:p>
      </dgm:t>
    </dgm:pt>
    <dgm:pt modelId="{D0D02E20-40AF-4430-8D6C-08BF66E12C25}" type="sibTrans" cxnId="{A0D34510-9B25-4785-9584-5C51ADA1002B}">
      <dgm:prSet/>
      <dgm:spPr/>
      <dgm:t>
        <a:bodyPr/>
        <a:lstStyle/>
        <a:p>
          <a:endParaRPr lang="cs-CZ"/>
        </a:p>
      </dgm:t>
    </dgm:pt>
    <dgm:pt modelId="{CAAFB5A3-594A-45C1-8D5C-D367486F238E}">
      <dgm:prSet custT="1"/>
      <dgm:spPr/>
      <dgm:t>
        <a:bodyPr/>
        <a:lstStyle/>
        <a:p>
          <a:pPr rtl="0"/>
          <a:r>
            <a:rPr lang="cs-CZ" sz="2400" dirty="0" smtClean="0"/>
            <a:t>lesní plody</a:t>
          </a:r>
          <a:endParaRPr lang="cs-CZ" sz="2400" dirty="0"/>
        </a:p>
      </dgm:t>
    </dgm:pt>
    <dgm:pt modelId="{43FA1C78-0EBF-407A-8E49-9DD26422D1A6}" type="parTrans" cxnId="{A553A5FC-AF95-4B2F-8BEC-213F16CE84F7}">
      <dgm:prSet/>
      <dgm:spPr/>
      <dgm:t>
        <a:bodyPr/>
        <a:lstStyle/>
        <a:p>
          <a:endParaRPr lang="cs-CZ"/>
        </a:p>
      </dgm:t>
    </dgm:pt>
    <dgm:pt modelId="{3457455B-7AC9-485F-813B-56118589FECE}" type="sibTrans" cxnId="{A553A5FC-AF95-4B2F-8BEC-213F16CE84F7}">
      <dgm:prSet/>
      <dgm:spPr/>
      <dgm:t>
        <a:bodyPr/>
        <a:lstStyle/>
        <a:p>
          <a:endParaRPr lang="cs-CZ"/>
        </a:p>
      </dgm:t>
    </dgm:pt>
    <dgm:pt modelId="{3C4B51AF-1F5C-466F-9154-A622715C8DD3}">
      <dgm:prSet custT="1"/>
      <dgm:spPr/>
      <dgm:t>
        <a:bodyPr/>
        <a:lstStyle/>
        <a:p>
          <a:pPr rtl="0"/>
          <a:r>
            <a:rPr lang="cs-CZ" sz="1800" dirty="0" smtClean="0"/>
            <a:t>Hodně lesů zmizelo na našem území (ČR) před třemi sty lety – člověk lesy vykácel, aby mohl hospodařit – vznikala pole, kde lidé pěstovali především obilí. Ze dřeva postavil člověk svá obydlí (domy – vesnice).</a:t>
          </a:r>
          <a:endParaRPr lang="cs-CZ" sz="1800" dirty="0"/>
        </a:p>
      </dgm:t>
    </dgm:pt>
    <dgm:pt modelId="{7A2A4E76-F81D-480F-B252-048AB9C83CFF}" type="parTrans" cxnId="{7A38ECAC-DA1D-4541-B512-A34814D7E1C8}">
      <dgm:prSet/>
      <dgm:spPr/>
      <dgm:t>
        <a:bodyPr/>
        <a:lstStyle/>
        <a:p>
          <a:endParaRPr lang="cs-CZ"/>
        </a:p>
      </dgm:t>
    </dgm:pt>
    <dgm:pt modelId="{07592F98-4EE9-435A-9FBB-85B8251914FC}" type="sibTrans" cxnId="{7A38ECAC-DA1D-4541-B512-A34814D7E1C8}">
      <dgm:prSet/>
      <dgm:spPr/>
      <dgm:t>
        <a:bodyPr/>
        <a:lstStyle/>
        <a:p>
          <a:endParaRPr lang="cs-CZ"/>
        </a:p>
      </dgm:t>
    </dgm:pt>
    <dgm:pt modelId="{E9888E76-90D0-4048-B345-FD2B4191123D}">
      <dgm:prSet custT="1"/>
      <dgm:spPr/>
      <dgm:t>
        <a:bodyPr/>
        <a:lstStyle/>
        <a:p>
          <a:pPr rtl="0"/>
          <a:r>
            <a:rPr lang="cs-CZ" sz="2000" dirty="0" smtClean="0"/>
            <a:t>Dnes je u nás zalesněna asi 1/3 našeho území, zbytek území jsou pole louky zahrady, města, vesnice, silnice.</a:t>
          </a:r>
          <a:endParaRPr lang="cs-CZ" sz="2000" dirty="0"/>
        </a:p>
      </dgm:t>
    </dgm:pt>
    <dgm:pt modelId="{E1418CC1-36ED-46CD-B379-D88BBE300CFF}" type="parTrans" cxnId="{C7B3EFED-CA79-4DFE-85E5-8971821FFC94}">
      <dgm:prSet/>
      <dgm:spPr/>
      <dgm:t>
        <a:bodyPr/>
        <a:lstStyle/>
        <a:p>
          <a:endParaRPr lang="cs-CZ"/>
        </a:p>
      </dgm:t>
    </dgm:pt>
    <dgm:pt modelId="{4510F39E-5FA7-4BC1-82CC-70A9A4A032E2}" type="sibTrans" cxnId="{C7B3EFED-CA79-4DFE-85E5-8971821FFC94}">
      <dgm:prSet/>
      <dgm:spPr/>
      <dgm:t>
        <a:bodyPr/>
        <a:lstStyle/>
        <a:p>
          <a:endParaRPr lang="cs-CZ"/>
        </a:p>
      </dgm:t>
    </dgm:pt>
    <dgm:pt modelId="{D80B8EC2-8709-49E5-891D-C1C1030C3789}" type="pres">
      <dgm:prSet presAssocID="{CD20C3B4-7645-4E90-B922-21E74AEABB03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9E01AA62-9F15-464A-9C26-A8A380C11E39}" type="pres">
      <dgm:prSet presAssocID="{A552C2FD-015B-4DD2-93A3-D219ABD5F1EC}" presName="parentText" presStyleLbl="node1" presStyleIdx="0" presStyleCnt="8" custScaleY="133560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75BFF2C-FB40-48B7-8698-0716C765789D}" type="pres">
      <dgm:prSet presAssocID="{E96F521B-8066-44F9-8B52-87335B0DEECA}" presName="spacer" presStyleCnt="0"/>
      <dgm:spPr/>
    </dgm:pt>
    <dgm:pt modelId="{80B795AF-4965-4C31-8A24-50509228F4ED}" type="pres">
      <dgm:prSet presAssocID="{44A0822C-6FD7-4DA5-A15D-ACBB54EE88F2}" presName="parentText" presStyleLbl="node1" presStyleIdx="1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87CABE-E5F3-442A-802F-D380B7E266F1}" type="pres">
      <dgm:prSet presAssocID="{2ED5641A-FB0A-4751-80B9-9E8953A1441A}" presName="spacer" presStyleCnt="0"/>
      <dgm:spPr/>
    </dgm:pt>
    <dgm:pt modelId="{0230AC12-6EEE-434A-A98B-FC754173ECD7}" type="pres">
      <dgm:prSet presAssocID="{815B839A-CF4F-4F1C-9C6D-1E546BC40B85}" presName="parentText" presStyleLbl="node1" presStyleIdx="2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7BE431F-5C44-42E6-995E-EBE2D45B0AEC}" type="pres">
      <dgm:prSet presAssocID="{0D750C78-13B1-4CCA-9696-A5BA3F72E0C8}" presName="spacer" presStyleCnt="0"/>
      <dgm:spPr/>
    </dgm:pt>
    <dgm:pt modelId="{E5FC01B1-73C7-4964-9B2A-B0A89A75B0B1}" type="pres">
      <dgm:prSet presAssocID="{A78599F7-2EA8-4456-9942-8AC93C9B8212}" presName="parentText" presStyleLbl="node1" presStyleIdx="3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20F562D-AA2B-496C-B331-97F2A9BC17D7}" type="pres">
      <dgm:prSet presAssocID="{02D0190A-10EC-437B-8F3D-28DA7AB93BD2}" presName="spacer" presStyleCnt="0"/>
      <dgm:spPr/>
    </dgm:pt>
    <dgm:pt modelId="{15BFF20B-75BD-413A-9F49-21822150C2DF}" type="pres">
      <dgm:prSet presAssocID="{8F8C3291-EDD3-48D7-B0CA-E33A88FAEB19}" presName="parentText" presStyleLbl="node1" presStyleIdx="4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540B08E-5E5E-4E2B-A9CF-1417F3AC907B}" type="pres">
      <dgm:prSet presAssocID="{D0D02E20-40AF-4430-8D6C-08BF66E12C25}" presName="spacer" presStyleCnt="0"/>
      <dgm:spPr/>
    </dgm:pt>
    <dgm:pt modelId="{8D118E71-D808-458F-B208-52FC87863D64}" type="pres">
      <dgm:prSet presAssocID="{CAAFB5A3-594A-45C1-8D5C-D367486F238E}" presName="parentText" presStyleLbl="node1" presStyleIdx="5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C031A72-43A2-4ACC-9C79-02742677CAED}" type="pres">
      <dgm:prSet presAssocID="{3457455B-7AC9-485F-813B-56118589FECE}" presName="spacer" presStyleCnt="0"/>
      <dgm:spPr/>
    </dgm:pt>
    <dgm:pt modelId="{1C6674A2-C5C7-46BF-BBB7-445CEF30169F}" type="pres">
      <dgm:prSet presAssocID="{3C4B51AF-1F5C-466F-9154-A622715C8DD3}" presName="parentText" presStyleLbl="node1" presStyleIdx="6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C4D40C9-D005-4058-89D0-8B91A20F5357}" type="pres">
      <dgm:prSet presAssocID="{07592F98-4EE9-435A-9FBB-85B8251914FC}" presName="spacer" presStyleCnt="0"/>
      <dgm:spPr/>
    </dgm:pt>
    <dgm:pt modelId="{5FBC0EA5-BD5D-4AD0-BFAC-963E19EED7DC}" type="pres">
      <dgm:prSet presAssocID="{E9888E76-90D0-4048-B345-FD2B4191123D}" presName="parentText" presStyleLbl="node1" presStyleIdx="7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C7B3EFED-CA79-4DFE-85E5-8971821FFC94}" srcId="{CD20C3B4-7645-4E90-B922-21E74AEABB03}" destId="{E9888E76-90D0-4048-B345-FD2B4191123D}" srcOrd="7" destOrd="0" parTransId="{E1418CC1-36ED-46CD-B379-D88BBE300CFF}" sibTransId="{4510F39E-5FA7-4BC1-82CC-70A9A4A032E2}"/>
    <dgm:cxn modelId="{A0D34510-9B25-4785-9584-5C51ADA1002B}" srcId="{CD20C3B4-7645-4E90-B922-21E74AEABB03}" destId="{8F8C3291-EDD3-48D7-B0CA-E33A88FAEB19}" srcOrd="4" destOrd="0" parTransId="{75EDCCC3-8DFA-4D24-B94E-FD4286598662}" sibTransId="{D0D02E20-40AF-4430-8D6C-08BF66E12C25}"/>
    <dgm:cxn modelId="{F4E0C5CE-17DE-4532-A8ED-2E41222D47C3}" type="presOf" srcId="{CAAFB5A3-594A-45C1-8D5C-D367486F238E}" destId="{8D118E71-D808-458F-B208-52FC87863D64}" srcOrd="0" destOrd="0" presId="urn:microsoft.com/office/officeart/2005/8/layout/vList2"/>
    <dgm:cxn modelId="{2A761D37-DCD6-49F6-866B-8048555470B4}" type="presOf" srcId="{A552C2FD-015B-4DD2-93A3-D219ABD5F1EC}" destId="{9E01AA62-9F15-464A-9C26-A8A380C11E39}" srcOrd="0" destOrd="0" presId="urn:microsoft.com/office/officeart/2005/8/layout/vList2"/>
    <dgm:cxn modelId="{EBD20873-0BC1-4D78-B370-96DD8A3D3B1D}" srcId="{CD20C3B4-7645-4E90-B922-21E74AEABB03}" destId="{A78599F7-2EA8-4456-9942-8AC93C9B8212}" srcOrd="3" destOrd="0" parTransId="{7E9CBEA7-3483-4A47-9830-72CCB2EDE39F}" sibTransId="{02D0190A-10EC-437B-8F3D-28DA7AB93BD2}"/>
    <dgm:cxn modelId="{AA30B8A6-8409-4800-8407-CC7672A77FA8}" type="presOf" srcId="{A78599F7-2EA8-4456-9942-8AC93C9B8212}" destId="{E5FC01B1-73C7-4964-9B2A-B0A89A75B0B1}" srcOrd="0" destOrd="0" presId="urn:microsoft.com/office/officeart/2005/8/layout/vList2"/>
    <dgm:cxn modelId="{AC97F08D-C892-470F-AA0A-8502BFE90F84}" type="presOf" srcId="{CD20C3B4-7645-4E90-B922-21E74AEABB03}" destId="{D80B8EC2-8709-49E5-891D-C1C1030C3789}" srcOrd="0" destOrd="0" presId="urn:microsoft.com/office/officeart/2005/8/layout/vList2"/>
    <dgm:cxn modelId="{A553A5FC-AF95-4B2F-8BEC-213F16CE84F7}" srcId="{CD20C3B4-7645-4E90-B922-21E74AEABB03}" destId="{CAAFB5A3-594A-45C1-8D5C-D367486F238E}" srcOrd="5" destOrd="0" parTransId="{43FA1C78-0EBF-407A-8E49-9DD26422D1A6}" sibTransId="{3457455B-7AC9-485F-813B-56118589FECE}"/>
    <dgm:cxn modelId="{81CB08D2-F353-4330-A159-56DA7E57FC93}" type="presOf" srcId="{E9888E76-90D0-4048-B345-FD2B4191123D}" destId="{5FBC0EA5-BD5D-4AD0-BFAC-963E19EED7DC}" srcOrd="0" destOrd="0" presId="urn:microsoft.com/office/officeart/2005/8/layout/vList2"/>
    <dgm:cxn modelId="{6897FABE-D71B-459E-8961-9CC81A416022}" srcId="{CD20C3B4-7645-4E90-B922-21E74AEABB03}" destId="{815B839A-CF4F-4F1C-9C6D-1E546BC40B85}" srcOrd="2" destOrd="0" parTransId="{BF5D69FD-CD48-4CC9-9673-40B78DC44276}" sibTransId="{0D750C78-13B1-4CCA-9696-A5BA3F72E0C8}"/>
    <dgm:cxn modelId="{7A38ECAC-DA1D-4541-B512-A34814D7E1C8}" srcId="{CD20C3B4-7645-4E90-B922-21E74AEABB03}" destId="{3C4B51AF-1F5C-466F-9154-A622715C8DD3}" srcOrd="6" destOrd="0" parTransId="{7A2A4E76-F81D-480F-B252-048AB9C83CFF}" sibTransId="{07592F98-4EE9-435A-9FBB-85B8251914FC}"/>
    <dgm:cxn modelId="{095A7AEF-E3E3-4CBB-AE92-8484422FE652}" type="presOf" srcId="{3C4B51AF-1F5C-466F-9154-A622715C8DD3}" destId="{1C6674A2-C5C7-46BF-BBB7-445CEF30169F}" srcOrd="0" destOrd="0" presId="urn:microsoft.com/office/officeart/2005/8/layout/vList2"/>
    <dgm:cxn modelId="{EE435545-6EB6-4EE5-877D-F1DD9823CE86}" type="presOf" srcId="{815B839A-CF4F-4F1C-9C6D-1E546BC40B85}" destId="{0230AC12-6EEE-434A-A98B-FC754173ECD7}" srcOrd="0" destOrd="0" presId="urn:microsoft.com/office/officeart/2005/8/layout/vList2"/>
    <dgm:cxn modelId="{7447291B-32FE-4085-83CF-39A53590AE98}" type="presOf" srcId="{8F8C3291-EDD3-48D7-B0CA-E33A88FAEB19}" destId="{15BFF20B-75BD-413A-9F49-21822150C2DF}" srcOrd="0" destOrd="0" presId="urn:microsoft.com/office/officeart/2005/8/layout/vList2"/>
    <dgm:cxn modelId="{2DF48473-454B-47FB-808C-BB35D8EF3856}" type="presOf" srcId="{44A0822C-6FD7-4DA5-A15D-ACBB54EE88F2}" destId="{80B795AF-4965-4C31-8A24-50509228F4ED}" srcOrd="0" destOrd="0" presId="urn:microsoft.com/office/officeart/2005/8/layout/vList2"/>
    <dgm:cxn modelId="{EDA8DF21-5161-4C37-BE1B-09AC2FFBB340}" srcId="{CD20C3B4-7645-4E90-B922-21E74AEABB03}" destId="{44A0822C-6FD7-4DA5-A15D-ACBB54EE88F2}" srcOrd="1" destOrd="0" parTransId="{B2A5CF46-1000-4C8B-A50E-6DDA459449F4}" sibTransId="{2ED5641A-FB0A-4751-80B9-9E8953A1441A}"/>
    <dgm:cxn modelId="{48586753-9113-442C-AB58-C21A916605C9}" srcId="{CD20C3B4-7645-4E90-B922-21E74AEABB03}" destId="{A552C2FD-015B-4DD2-93A3-D219ABD5F1EC}" srcOrd="0" destOrd="0" parTransId="{82528EDD-509A-4208-9765-9146CBC4021B}" sibTransId="{E96F521B-8066-44F9-8B52-87335B0DEECA}"/>
    <dgm:cxn modelId="{D464819D-03E4-4BBA-8882-E388165E0EEC}" type="presParOf" srcId="{D80B8EC2-8709-49E5-891D-C1C1030C3789}" destId="{9E01AA62-9F15-464A-9C26-A8A380C11E39}" srcOrd="0" destOrd="0" presId="urn:microsoft.com/office/officeart/2005/8/layout/vList2"/>
    <dgm:cxn modelId="{8152B153-5018-48CC-B5EF-9986B3E86B52}" type="presParOf" srcId="{D80B8EC2-8709-49E5-891D-C1C1030C3789}" destId="{575BFF2C-FB40-48B7-8698-0716C765789D}" srcOrd="1" destOrd="0" presId="urn:microsoft.com/office/officeart/2005/8/layout/vList2"/>
    <dgm:cxn modelId="{84F7C986-344E-44B2-BAE6-F577D95341F1}" type="presParOf" srcId="{D80B8EC2-8709-49E5-891D-C1C1030C3789}" destId="{80B795AF-4965-4C31-8A24-50509228F4ED}" srcOrd="2" destOrd="0" presId="urn:microsoft.com/office/officeart/2005/8/layout/vList2"/>
    <dgm:cxn modelId="{4CB3CC76-37A0-4323-964B-99CF827D3FE6}" type="presParOf" srcId="{D80B8EC2-8709-49E5-891D-C1C1030C3789}" destId="{5987CABE-E5F3-442A-802F-D380B7E266F1}" srcOrd="3" destOrd="0" presId="urn:microsoft.com/office/officeart/2005/8/layout/vList2"/>
    <dgm:cxn modelId="{9DBD4618-5894-42EB-B483-D59B81ED62B2}" type="presParOf" srcId="{D80B8EC2-8709-49E5-891D-C1C1030C3789}" destId="{0230AC12-6EEE-434A-A98B-FC754173ECD7}" srcOrd="4" destOrd="0" presId="urn:microsoft.com/office/officeart/2005/8/layout/vList2"/>
    <dgm:cxn modelId="{5F74A1CF-18A0-486F-B1E7-39102C35B91C}" type="presParOf" srcId="{D80B8EC2-8709-49E5-891D-C1C1030C3789}" destId="{C7BE431F-5C44-42E6-995E-EBE2D45B0AEC}" srcOrd="5" destOrd="0" presId="urn:microsoft.com/office/officeart/2005/8/layout/vList2"/>
    <dgm:cxn modelId="{A9D612D9-D56F-4A03-84A4-DFDBDDE87A27}" type="presParOf" srcId="{D80B8EC2-8709-49E5-891D-C1C1030C3789}" destId="{E5FC01B1-73C7-4964-9B2A-B0A89A75B0B1}" srcOrd="6" destOrd="0" presId="urn:microsoft.com/office/officeart/2005/8/layout/vList2"/>
    <dgm:cxn modelId="{B82AB56F-F12B-4EF6-9180-1EC98B8DB687}" type="presParOf" srcId="{D80B8EC2-8709-49E5-891D-C1C1030C3789}" destId="{820F562D-AA2B-496C-B331-97F2A9BC17D7}" srcOrd="7" destOrd="0" presId="urn:microsoft.com/office/officeart/2005/8/layout/vList2"/>
    <dgm:cxn modelId="{E70BD174-24FC-441C-9950-F419C3E29B3A}" type="presParOf" srcId="{D80B8EC2-8709-49E5-891D-C1C1030C3789}" destId="{15BFF20B-75BD-413A-9F49-21822150C2DF}" srcOrd="8" destOrd="0" presId="urn:microsoft.com/office/officeart/2005/8/layout/vList2"/>
    <dgm:cxn modelId="{79500C97-ABAF-493E-8A9E-F39F13C8016E}" type="presParOf" srcId="{D80B8EC2-8709-49E5-891D-C1C1030C3789}" destId="{9540B08E-5E5E-4E2B-A9CF-1417F3AC907B}" srcOrd="9" destOrd="0" presId="urn:microsoft.com/office/officeart/2005/8/layout/vList2"/>
    <dgm:cxn modelId="{7295A092-CF9C-4D5F-8A99-16BD225F11BD}" type="presParOf" srcId="{D80B8EC2-8709-49E5-891D-C1C1030C3789}" destId="{8D118E71-D808-458F-B208-52FC87863D64}" srcOrd="10" destOrd="0" presId="urn:microsoft.com/office/officeart/2005/8/layout/vList2"/>
    <dgm:cxn modelId="{45CF7E1C-BCCA-49FE-87A5-05C431DBABBF}" type="presParOf" srcId="{D80B8EC2-8709-49E5-891D-C1C1030C3789}" destId="{7C031A72-43A2-4ACC-9C79-02742677CAED}" srcOrd="11" destOrd="0" presId="urn:microsoft.com/office/officeart/2005/8/layout/vList2"/>
    <dgm:cxn modelId="{E1B3E080-5D1E-48B2-A60F-A9C95F0AAA39}" type="presParOf" srcId="{D80B8EC2-8709-49E5-891D-C1C1030C3789}" destId="{1C6674A2-C5C7-46BF-BBB7-445CEF30169F}" srcOrd="12" destOrd="0" presId="urn:microsoft.com/office/officeart/2005/8/layout/vList2"/>
    <dgm:cxn modelId="{6E80536E-5D4A-4E57-9A48-EC6FB2416FE6}" type="presParOf" srcId="{D80B8EC2-8709-49E5-891D-C1C1030C3789}" destId="{3C4D40C9-D005-4058-89D0-8B91A20F5357}" srcOrd="13" destOrd="0" presId="urn:microsoft.com/office/officeart/2005/8/layout/vList2"/>
    <dgm:cxn modelId="{1B19A5CD-17E6-4985-8AA6-324EAD056789}" type="presParOf" srcId="{D80B8EC2-8709-49E5-891D-C1C1030C3789}" destId="{5FBC0EA5-BD5D-4AD0-BFAC-963E19EED7DC}" srcOrd="1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9A9CA704-E345-4B1B-8313-BCBFCF153659}" type="doc">
      <dgm:prSet loTypeId="urn:microsoft.com/office/officeart/2005/8/layout/vList2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cs-CZ"/>
        </a:p>
      </dgm:t>
    </dgm:pt>
    <dgm:pt modelId="{79F57691-7156-4F75-AC16-8477CBCBCB54}">
      <dgm:prSet/>
      <dgm:spPr/>
      <dgm:t>
        <a:bodyPr/>
        <a:lstStyle/>
        <a:p>
          <a:pPr rtl="0"/>
          <a:r>
            <a:rPr lang="cs-CZ" dirty="0" smtClean="0"/>
            <a:t>EKOSYSTÉM UMĚLÝ (vytvořený člověkem)</a:t>
          </a:r>
          <a:endParaRPr lang="cs-CZ" dirty="0"/>
        </a:p>
      </dgm:t>
    </dgm:pt>
    <dgm:pt modelId="{0BDD217A-B952-4CAF-9FF1-DBCA5710A146}" type="parTrans" cxnId="{1E9ABEA1-52EA-44E3-BA04-41BF1174A817}">
      <dgm:prSet/>
      <dgm:spPr/>
      <dgm:t>
        <a:bodyPr/>
        <a:lstStyle/>
        <a:p>
          <a:endParaRPr lang="cs-CZ"/>
        </a:p>
      </dgm:t>
    </dgm:pt>
    <dgm:pt modelId="{C0B7C7C4-D1DB-4888-89BF-AA926E7E9BD4}" type="sibTrans" cxnId="{1E9ABEA1-52EA-44E3-BA04-41BF1174A817}">
      <dgm:prSet/>
      <dgm:spPr/>
      <dgm:t>
        <a:bodyPr/>
        <a:lstStyle/>
        <a:p>
          <a:endParaRPr lang="cs-CZ"/>
        </a:p>
      </dgm:t>
    </dgm:pt>
    <dgm:pt modelId="{1DA968A4-4F0C-4042-9147-9CD1F549DF34}">
      <dgm:prSet/>
      <dgm:spPr/>
      <dgm:t>
        <a:bodyPr/>
        <a:lstStyle/>
        <a:p>
          <a:pPr rtl="0"/>
          <a:r>
            <a:rPr lang="cs-CZ" dirty="0" smtClean="0"/>
            <a:t>- člověk musí vynaložit hodně sil a energie, aby pole plnila svoji úlohu.</a:t>
          </a:r>
          <a:endParaRPr lang="cs-CZ" dirty="0"/>
        </a:p>
      </dgm:t>
    </dgm:pt>
    <dgm:pt modelId="{81CC5B13-2AB6-4B9A-B1FD-A1115AAE920F}" type="parTrans" cxnId="{FC7190CF-6E71-4953-9188-5EB9CD0ECE0E}">
      <dgm:prSet/>
      <dgm:spPr/>
      <dgm:t>
        <a:bodyPr/>
        <a:lstStyle/>
        <a:p>
          <a:endParaRPr lang="cs-CZ"/>
        </a:p>
      </dgm:t>
    </dgm:pt>
    <dgm:pt modelId="{39224954-DD0E-4BF8-88B7-71D4AC082615}" type="sibTrans" cxnId="{FC7190CF-6E71-4953-9188-5EB9CD0ECE0E}">
      <dgm:prSet/>
      <dgm:spPr/>
      <dgm:t>
        <a:bodyPr/>
        <a:lstStyle/>
        <a:p>
          <a:endParaRPr lang="cs-CZ"/>
        </a:p>
      </dgm:t>
    </dgm:pt>
    <dgm:pt modelId="{B96A12DA-1731-4D74-8907-464293E0CDBE}">
      <dgm:prSet/>
      <dgm:spPr/>
      <dgm:t>
        <a:bodyPr/>
        <a:lstStyle/>
        <a:p>
          <a:pPr rtl="0"/>
          <a:r>
            <a:rPr lang="cs-CZ" dirty="0" smtClean="0"/>
            <a:t>Pole se musí orat (každý rok), plodiny je třeba sázet, ošetřovat, sklízet, odvézt a uskladnit úrodu.</a:t>
          </a:r>
          <a:endParaRPr lang="cs-CZ" dirty="0"/>
        </a:p>
      </dgm:t>
    </dgm:pt>
    <dgm:pt modelId="{4DE2938A-CB58-482F-BA2E-C30A3E7C81A8}" type="parTrans" cxnId="{F746F2DE-9A61-4521-A53B-D4537916B60D}">
      <dgm:prSet/>
      <dgm:spPr/>
      <dgm:t>
        <a:bodyPr/>
        <a:lstStyle/>
        <a:p>
          <a:endParaRPr lang="cs-CZ"/>
        </a:p>
      </dgm:t>
    </dgm:pt>
    <dgm:pt modelId="{06C3AB7F-C74F-422F-8CE5-A022EC68946F}" type="sibTrans" cxnId="{F746F2DE-9A61-4521-A53B-D4537916B60D}">
      <dgm:prSet/>
      <dgm:spPr/>
      <dgm:t>
        <a:bodyPr/>
        <a:lstStyle/>
        <a:p>
          <a:endParaRPr lang="cs-CZ"/>
        </a:p>
      </dgm:t>
    </dgm:pt>
    <dgm:pt modelId="{15D0F94A-686D-4857-B073-6796E6237A9B}" type="pres">
      <dgm:prSet presAssocID="{9A9CA704-E345-4B1B-8313-BCBFCF153659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9F7F3EA0-9067-4C7A-98A7-9C59A169EE77}" type="pres">
      <dgm:prSet presAssocID="{79F57691-7156-4F75-AC16-8477CBCBCB54}" presName="parentText" presStyleLbl="node1" presStyleIdx="0" presStyleCnt="3" custScaleY="27658" custLinFactY="-8781" custLinFactNeighborX="-613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12FB4A8-4A07-4B96-8A91-0264F9DCF138}" type="pres">
      <dgm:prSet presAssocID="{C0B7C7C4-D1DB-4888-89BF-AA926E7E9BD4}" presName="spacer" presStyleCnt="0"/>
      <dgm:spPr/>
    </dgm:pt>
    <dgm:pt modelId="{7FEB15B6-3EFA-4A84-875A-F69E78D51B07}" type="pres">
      <dgm:prSet presAssocID="{1DA968A4-4F0C-4042-9147-9CD1F549DF34}" presName="parentText" presStyleLbl="node1" presStyleIdx="1" presStyleCnt="3" custScaleY="21088" custLinFactY="-16449" custLinFactNeighborX="-613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7178B56-77B3-469E-9B3E-05AC1EEFE553}" type="pres">
      <dgm:prSet presAssocID="{39224954-DD0E-4BF8-88B7-71D4AC082615}" presName="spacer" presStyleCnt="0"/>
      <dgm:spPr/>
    </dgm:pt>
    <dgm:pt modelId="{853982DC-3053-4BDD-A745-131243DE04BD}" type="pres">
      <dgm:prSet presAssocID="{B96A12DA-1731-4D74-8907-464293E0CDBE}" presName="parentText" presStyleLbl="node1" presStyleIdx="2" presStyleCnt="3" custScaleY="34415" custLinFactY="3051" custLinFactNeighborX="-613" custLinFactNeighborY="100000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09EF0AF-BCFD-4428-B1A4-BC4ADD8EB85C}" type="presOf" srcId="{9A9CA704-E345-4B1B-8313-BCBFCF153659}" destId="{15D0F94A-686D-4857-B073-6796E6237A9B}" srcOrd="0" destOrd="0" presId="urn:microsoft.com/office/officeart/2005/8/layout/vList2"/>
    <dgm:cxn modelId="{1E9ABEA1-52EA-44E3-BA04-41BF1174A817}" srcId="{9A9CA704-E345-4B1B-8313-BCBFCF153659}" destId="{79F57691-7156-4F75-AC16-8477CBCBCB54}" srcOrd="0" destOrd="0" parTransId="{0BDD217A-B952-4CAF-9FF1-DBCA5710A146}" sibTransId="{C0B7C7C4-D1DB-4888-89BF-AA926E7E9BD4}"/>
    <dgm:cxn modelId="{FC7190CF-6E71-4953-9188-5EB9CD0ECE0E}" srcId="{9A9CA704-E345-4B1B-8313-BCBFCF153659}" destId="{1DA968A4-4F0C-4042-9147-9CD1F549DF34}" srcOrd="1" destOrd="0" parTransId="{81CC5B13-2AB6-4B9A-B1FD-A1115AAE920F}" sibTransId="{39224954-DD0E-4BF8-88B7-71D4AC082615}"/>
    <dgm:cxn modelId="{F746F2DE-9A61-4521-A53B-D4537916B60D}" srcId="{9A9CA704-E345-4B1B-8313-BCBFCF153659}" destId="{B96A12DA-1731-4D74-8907-464293E0CDBE}" srcOrd="2" destOrd="0" parTransId="{4DE2938A-CB58-482F-BA2E-C30A3E7C81A8}" sibTransId="{06C3AB7F-C74F-422F-8CE5-A022EC68946F}"/>
    <dgm:cxn modelId="{88E872A3-BE9A-4B2C-9CE5-4CF02FC38994}" type="presOf" srcId="{79F57691-7156-4F75-AC16-8477CBCBCB54}" destId="{9F7F3EA0-9067-4C7A-98A7-9C59A169EE77}" srcOrd="0" destOrd="0" presId="urn:microsoft.com/office/officeart/2005/8/layout/vList2"/>
    <dgm:cxn modelId="{7BF41B7D-D896-470C-98D3-D6AE3875CECF}" type="presOf" srcId="{1DA968A4-4F0C-4042-9147-9CD1F549DF34}" destId="{7FEB15B6-3EFA-4A84-875A-F69E78D51B07}" srcOrd="0" destOrd="0" presId="urn:microsoft.com/office/officeart/2005/8/layout/vList2"/>
    <dgm:cxn modelId="{391864B2-16EC-4824-9492-4138C7C176FF}" type="presOf" srcId="{B96A12DA-1731-4D74-8907-464293E0CDBE}" destId="{853982DC-3053-4BDD-A745-131243DE04BD}" srcOrd="0" destOrd="0" presId="urn:microsoft.com/office/officeart/2005/8/layout/vList2"/>
    <dgm:cxn modelId="{A36F039A-788B-4E08-B965-0EA7F90FCFB7}" type="presParOf" srcId="{15D0F94A-686D-4857-B073-6796E6237A9B}" destId="{9F7F3EA0-9067-4C7A-98A7-9C59A169EE77}" srcOrd="0" destOrd="0" presId="urn:microsoft.com/office/officeart/2005/8/layout/vList2"/>
    <dgm:cxn modelId="{D2C68A36-95F0-4D4C-A787-CEC9A723E92D}" type="presParOf" srcId="{15D0F94A-686D-4857-B073-6796E6237A9B}" destId="{212FB4A8-4A07-4B96-8A91-0264F9DCF138}" srcOrd="1" destOrd="0" presId="urn:microsoft.com/office/officeart/2005/8/layout/vList2"/>
    <dgm:cxn modelId="{D424DF0C-EF39-4802-BCC8-C3F68D728147}" type="presParOf" srcId="{15D0F94A-686D-4857-B073-6796E6237A9B}" destId="{7FEB15B6-3EFA-4A84-875A-F69E78D51B07}" srcOrd="2" destOrd="0" presId="urn:microsoft.com/office/officeart/2005/8/layout/vList2"/>
    <dgm:cxn modelId="{92E0E0AE-1180-493B-8393-F94018BA40B7}" type="presParOf" srcId="{15D0F94A-686D-4857-B073-6796E6237A9B}" destId="{57178B56-77B3-469E-9B3E-05AC1EEFE553}" srcOrd="3" destOrd="0" presId="urn:microsoft.com/office/officeart/2005/8/layout/vList2"/>
    <dgm:cxn modelId="{30075A02-52FE-4F2D-B326-EC9DF1B73581}" type="presParOf" srcId="{15D0F94A-686D-4857-B073-6796E6237A9B}" destId="{853982DC-3053-4BDD-A745-131243DE04BD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9AE92D1B-007F-47D2-BC34-14EF825D8208}" type="doc">
      <dgm:prSet loTypeId="urn:microsoft.com/office/officeart/2005/8/layout/vList3#1" loCatId="list" qsTypeId="urn:microsoft.com/office/officeart/2005/8/quickstyle/3d1" qsCatId="3D" csTypeId="urn:microsoft.com/office/officeart/2005/8/colors/colorful3" csCatId="colorful" phldr="1"/>
      <dgm:spPr/>
      <dgm:t>
        <a:bodyPr/>
        <a:lstStyle/>
        <a:p>
          <a:endParaRPr lang="cs-CZ"/>
        </a:p>
      </dgm:t>
    </dgm:pt>
    <dgm:pt modelId="{9925E1F3-E49A-4276-8BC1-8256EC2EC68D}">
      <dgm:prSet/>
      <dgm:spPr/>
      <dgm:t>
        <a:bodyPr/>
        <a:lstStyle/>
        <a:p>
          <a:pPr rtl="0"/>
          <a:r>
            <a:rPr lang="cs-CZ" dirty="0" smtClean="0"/>
            <a:t>Pole, kde se pěstují tzv. trvalé kultury (plodiny) vyžadují menší množství energie vynaložené člověkem:</a:t>
          </a:r>
          <a:endParaRPr lang="cs-CZ" dirty="0"/>
        </a:p>
      </dgm:t>
    </dgm:pt>
    <dgm:pt modelId="{F0EAFF0F-6CE6-4F20-9B9C-87D75D875910}" type="parTrans" cxnId="{9FF46095-3FCA-4B80-89BC-4173A4980CA6}">
      <dgm:prSet/>
      <dgm:spPr/>
      <dgm:t>
        <a:bodyPr/>
        <a:lstStyle/>
        <a:p>
          <a:endParaRPr lang="cs-CZ"/>
        </a:p>
      </dgm:t>
    </dgm:pt>
    <dgm:pt modelId="{653BC7E9-FF2A-4848-B583-F370C3A3E064}" type="sibTrans" cxnId="{9FF46095-3FCA-4B80-89BC-4173A4980CA6}">
      <dgm:prSet/>
      <dgm:spPr/>
      <dgm:t>
        <a:bodyPr/>
        <a:lstStyle/>
        <a:p>
          <a:endParaRPr lang="cs-CZ"/>
        </a:p>
      </dgm:t>
    </dgm:pt>
    <dgm:pt modelId="{E4941E84-0BC6-4A6E-A318-25465F772A3F}">
      <dgm:prSet custT="1"/>
      <dgm:spPr/>
      <dgm:t>
        <a:bodyPr/>
        <a:lstStyle/>
        <a:p>
          <a:pPr rtl="0"/>
          <a:r>
            <a:rPr lang="cs-CZ" sz="2800" dirty="0" smtClean="0"/>
            <a:t>vinice</a:t>
          </a:r>
          <a:endParaRPr lang="cs-CZ" sz="2800" dirty="0"/>
        </a:p>
      </dgm:t>
    </dgm:pt>
    <dgm:pt modelId="{7ECB97B8-4DD4-4EC5-9137-FA5C6A261B45}" type="parTrans" cxnId="{13B5C6B8-976D-4C5E-93A1-3B8EC6C53A75}">
      <dgm:prSet/>
      <dgm:spPr/>
      <dgm:t>
        <a:bodyPr/>
        <a:lstStyle/>
        <a:p>
          <a:endParaRPr lang="cs-CZ"/>
        </a:p>
      </dgm:t>
    </dgm:pt>
    <dgm:pt modelId="{BAF16063-9662-416B-8606-04FDE7E8E24C}" type="sibTrans" cxnId="{13B5C6B8-976D-4C5E-93A1-3B8EC6C53A75}">
      <dgm:prSet/>
      <dgm:spPr/>
      <dgm:t>
        <a:bodyPr/>
        <a:lstStyle/>
        <a:p>
          <a:endParaRPr lang="cs-CZ"/>
        </a:p>
      </dgm:t>
    </dgm:pt>
    <dgm:pt modelId="{445554A0-D7A6-4AA0-8261-1AA43A00EE14}">
      <dgm:prSet custT="1"/>
      <dgm:spPr/>
      <dgm:t>
        <a:bodyPr/>
        <a:lstStyle/>
        <a:p>
          <a:pPr rtl="0"/>
          <a:r>
            <a:rPr lang="cs-CZ" sz="2800" dirty="0" smtClean="0"/>
            <a:t>chmelnice</a:t>
          </a:r>
          <a:endParaRPr lang="cs-CZ" sz="2800" dirty="0"/>
        </a:p>
      </dgm:t>
    </dgm:pt>
    <dgm:pt modelId="{BCD211B0-546E-4312-88AD-98979FA14B68}" type="parTrans" cxnId="{284F4491-EC8A-4499-A461-75F4E196CA14}">
      <dgm:prSet/>
      <dgm:spPr/>
      <dgm:t>
        <a:bodyPr/>
        <a:lstStyle/>
        <a:p>
          <a:endParaRPr lang="cs-CZ"/>
        </a:p>
      </dgm:t>
    </dgm:pt>
    <dgm:pt modelId="{5DD96633-782A-4099-B1A8-1FC5969651D5}" type="sibTrans" cxnId="{284F4491-EC8A-4499-A461-75F4E196CA14}">
      <dgm:prSet/>
      <dgm:spPr/>
      <dgm:t>
        <a:bodyPr/>
        <a:lstStyle/>
        <a:p>
          <a:endParaRPr lang="cs-CZ"/>
        </a:p>
      </dgm:t>
    </dgm:pt>
    <dgm:pt modelId="{201AD734-1832-4729-B026-CAF8E60D3D6A}">
      <dgm:prSet custT="1"/>
      <dgm:spPr/>
      <dgm:t>
        <a:bodyPr/>
        <a:lstStyle/>
        <a:p>
          <a:pPr rtl="0"/>
          <a:r>
            <a:rPr lang="cs-CZ" sz="2800" dirty="0" smtClean="0"/>
            <a:t>ovocné sady</a:t>
          </a:r>
          <a:endParaRPr lang="cs-CZ" sz="2800" dirty="0"/>
        </a:p>
      </dgm:t>
    </dgm:pt>
    <dgm:pt modelId="{0FE448A2-97E2-4A29-8AD8-16B677A8FA2D}" type="parTrans" cxnId="{E564047A-3531-4D20-B31D-ED0ED1EA2612}">
      <dgm:prSet/>
      <dgm:spPr/>
      <dgm:t>
        <a:bodyPr/>
        <a:lstStyle/>
        <a:p>
          <a:endParaRPr lang="cs-CZ"/>
        </a:p>
      </dgm:t>
    </dgm:pt>
    <dgm:pt modelId="{69430605-29FE-4E1C-80CE-121BAEB519D4}" type="sibTrans" cxnId="{E564047A-3531-4D20-B31D-ED0ED1EA2612}">
      <dgm:prSet/>
      <dgm:spPr/>
      <dgm:t>
        <a:bodyPr/>
        <a:lstStyle/>
        <a:p>
          <a:endParaRPr lang="cs-CZ"/>
        </a:p>
      </dgm:t>
    </dgm:pt>
    <dgm:pt modelId="{38131210-5ADE-4B4A-B84C-6DD8734DF5AE}" type="pres">
      <dgm:prSet presAssocID="{9AE92D1B-007F-47D2-BC34-14EF825D8208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F159C33-F30D-4C53-BD9A-9FE0EA5C235D}" type="pres">
      <dgm:prSet presAssocID="{9925E1F3-E49A-4276-8BC1-8256EC2EC68D}" presName="composite" presStyleCnt="0"/>
      <dgm:spPr/>
    </dgm:pt>
    <dgm:pt modelId="{61B04BB1-EB18-4DA4-B0EC-1BD711CD737D}" type="pres">
      <dgm:prSet presAssocID="{9925E1F3-E49A-4276-8BC1-8256EC2EC68D}" presName="imgShp" presStyleLbl="fgImgPlace1" presStyleIdx="0" presStyleCnt="4" custFlipVert="0" custFlipHor="0" custScaleX="6760" custScaleY="6282" custLinFactX="226985" custLinFactNeighborX="300000" custLinFactNeighborY="-33650"/>
      <dgm:spPr/>
    </dgm:pt>
    <dgm:pt modelId="{EC6ADEDC-E915-4333-B431-89F78F491E03}" type="pres">
      <dgm:prSet presAssocID="{9925E1F3-E49A-4276-8BC1-8256EC2EC68D}" presName="txShp" presStyleLbl="node1" presStyleIdx="0" presStyleCnt="4" custLinFactNeighborX="-246" custLinFactNeighborY="647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6C22FD1-F697-434C-8FDA-584BDD335E51}" type="pres">
      <dgm:prSet presAssocID="{653BC7E9-FF2A-4848-B583-F370C3A3E064}" presName="spacing" presStyleCnt="0"/>
      <dgm:spPr/>
    </dgm:pt>
    <dgm:pt modelId="{B1358A60-61ED-445D-934A-3A63B456FD1D}" type="pres">
      <dgm:prSet presAssocID="{E4941E84-0BC6-4A6E-A318-25465F772A3F}" presName="composite" presStyleCnt="0"/>
      <dgm:spPr/>
    </dgm:pt>
    <dgm:pt modelId="{A17AB6C6-B2D6-4EAD-BEEA-830BF1DDF59C}" type="pres">
      <dgm:prSet presAssocID="{E4941E84-0BC6-4A6E-A318-25465F772A3F}" presName="imgShp" presStyleLbl="fgImgPlace1" presStyleIdx="1" presStyleCnt="4" custScaleX="144963" custScaleY="132000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45EC6480-B825-4F40-82D8-80321951BB2E}" type="pres">
      <dgm:prSet presAssocID="{E4941E84-0BC6-4A6E-A318-25465F772A3F}" presName="txShp" presStyleLbl="node1" presStyleIdx="1" presStyleCnt="4" custScaleX="109128" custScaleY="12350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896732B-4285-47E0-82C9-F9CBAC95D637}" type="pres">
      <dgm:prSet presAssocID="{BAF16063-9662-416B-8606-04FDE7E8E24C}" presName="spacing" presStyleCnt="0"/>
      <dgm:spPr/>
    </dgm:pt>
    <dgm:pt modelId="{731E9F61-AACC-4B9B-862D-62BFD30477E5}" type="pres">
      <dgm:prSet presAssocID="{445554A0-D7A6-4AA0-8261-1AA43A00EE14}" presName="composite" presStyleCnt="0"/>
      <dgm:spPr/>
    </dgm:pt>
    <dgm:pt modelId="{FD62622B-8183-4CAD-9501-2FC41754127B}" type="pres">
      <dgm:prSet presAssocID="{445554A0-D7A6-4AA0-8261-1AA43A00EE14}" presName="imgShp" presStyleLbl="fgImgPlace1" presStyleIdx="2" presStyleCnt="4" custScaleX="148977" custScaleY="129648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BCBAC7D5-522F-41E5-A58F-E5BE1DED830E}" type="pres">
      <dgm:prSet presAssocID="{445554A0-D7A6-4AA0-8261-1AA43A00EE14}" presName="txShp" presStyleLbl="node1" presStyleIdx="2" presStyleCnt="4" custScaleX="105468" custScaleY="10237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64F8DAC-0120-4748-867A-53CFFCA2A373}" type="pres">
      <dgm:prSet presAssocID="{5DD96633-782A-4099-B1A8-1FC5969651D5}" presName="spacing" presStyleCnt="0"/>
      <dgm:spPr/>
    </dgm:pt>
    <dgm:pt modelId="{F8D66ABC-718F-4F3F-B23E-20D100D581EA}" type="pres">
      <dgm:prSet presAssocID="{201AD734-1832-4729-B026-CAF8E60D3D6A}" presName="composite" presStyleCnt="0"/>
      <dgm:spPr/>
    </dgm:pt>
    <dgm:pt modelId="{8C4FBBA8-D8DA-40F5-9217-AA239D199AA3}" type="pres">
      <dgm:prSet presAssocID="{201AD734-1832-4729-B026-CAF8E60D3D6A}" presName="imgShp" presStyleLbl="fgImgPlace1" presStyleIdx="3" presStyleCnt="4" custScaleX="157704" custScaleY="134039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E5A12828-6899-4640-AAF7-27090ADA1BFD}" type="pres">
      <dgm:prSet presAssocID="{201AD734-1832-4729-B026-CAF8E60D3D6A}" presName="txShp" presStyleLbl="node1" presStyleIdx="3" presStyleCnt="4" custScaleX="106155" custScaleY="11642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6644A38D-654C-4697-8A9E-465BA7A6BCF2}" type="presOf" srcId="{9925E1F3-E49A-4276-8BC1-8256EC2EC68D}" destId="{EC6ADEDC-E915-4333-B431-89F78F491E03}" srcOrd="0" destOrd="0" presId="urn:microsoft.com/office/officeart/2005/8/layout/vList3#1"/>
    <dgm:cxn modelId="{284F4491-EC8A-4499-A461-75F4E196CA14}" srcId="{9AE92D1B-007F-47D2-BC34-14EF825D8208}" destId="{445554A0-D7A6-4AA0-8261-1AA43A00EE14}" srcOrd="2" destOrd="0" parTransId="{BCD211B0-546E-4312-88AD-98979FA14B68}" sibTransId="{5DD96633-782A-4099-B1A8-1FC5969651D5}"/>
    <dgm:cxn modelId="{9FF46095-3FCA-4B80-89BC-4173A4980CA6}" srcId="{9AE92D1B-007F-47D2-BC34-14EF825D8208}" destId="{9925E1F3-E49A-4276-8BC1-8256EC2EC68D}" srcOrd="0" destOrd="0" parTransId="{F0EAFF0F-6CE6-4F20-9B9C-87D75D875910}" sibTransId="{653BC7E9-FF2A-4848-B583-F370C3A3E064}"/>
    <dgm:cxn modelId="{A91BD24F-57D6-49D4-8B1E-461C4A845632}" type="presOf" srcId="{201AD734-1832-4729-B026-CAF8E60D3D6A}" destId="{E5A12828-6899-4640-AAF7-27090ADA1BFD}" srcOrd="0" destOrd="0" presId="urn:microsoft.com/office/officeart/2005/8/layout/vList3#1"/>
    <dgm:cxn modelId="{E564047A-3531-4D20-B31D-ED0ED1EA2612}" srcId="{9AE92D1B-007F-47D2-BC34-14EF825D8208}" destId="{201AD734-1832-4729-B026-CAF8E60D3D6A}" srcOrd="3" destOrd="0" parTransId="{0FE448A2-97E2-4A29-8AD8-16B677A8FA2D}" sibTransId="{69430605-29FE-4E1C-80CE-121BAEB519D4}"/>
    <dgm:cxn modelId="{13B5C6B8-976D-4C5E-93A1-3B8EC6C53A75}" srcId="{9AE92D1B-007F-47D2-BC34-14EF825D8208}" destId="{E4941E84-0BC6-4A6E-A318-25465F772A3F}" srcOrd="1" destOrd="0" parTransId="{7ECB97B8-4DD4-4EC5-9137-FA5C6A261B45}" sibTransId="{BAF16063-9662-416B-8606-04FDE7E8E24C}"/>
    <dgm:cxn modelId="{DD70FD50-33CA-4543-9474-A6991C18BCEC}" type="presOf" srcId="{9AE92D1B-007F-47D2-BC34-14EF825D8208}" destId="{38131210-5ADE-4B4A-B84C-6DD8734DF5AE}" srcOrd="0" destOrd="0" presId="urn:microsoft.com/office/officeart/2005/8/layout/vList3#1"/>
    <dgm:cxn modelId="{8D9564F0-A2E6-42E4-AF7E-B7B64B478031}" type="presOf" srcId="{E4941E84-0BC6-4A6E-A318-25465F772A3F}" destId="{45EC6480-B825-4F40-82D8-80321951BB2E}" srcOrd="0" destOrd="0" presId="urn:microsoft.com/office/officeart/2005/8/layout/vList3#1"/>
    <dgm:cxn modelId="{477B4B33-A966-4409-96E6-1CB7262FD21A}" type="presOf" srcId="{445554A0-D7A6-4AA0-8261-1AA43A00EE14}" destId="{BCBAC7D5-522F-41E5-A58F-E5BE1DED830E}" srcOrd="0" destOrd="0" presId="urn:microsoft.com/office/officeart/2005/8/layout/vList3#1"/>
    <dgm:cxn modelId="{BF7C1945-179D-46A0-90E0-D11B39C15DC8}" type="presParOf" srcId="{38131210-5ADE-4B4A-B84C-6DD8734DF5AE}" destId="{3F159C33-F30D-4C53-BD9A-9FE0EA5C235D}" srcOrd="0" destOrd="0" presId="urn:microsoft.com/office/officeart/2005/8/layout/vList3#1"/>
    <dgm:cxn modelId="{E52F0922-3C9A-4A1B-A3E6-623F1ED7D328}" type="presParOf" srcId="{3F159C33-F30D-4C53-BD9A-9FE0EA5C235D}" destId="{61B04BB1-EB18-4DA4-B0EC-1BD711CD737D}" srcOrd="0" destOrd="0" presId="urn:microsoft.com/office/officeart/2005/8/layout/vList3#1"/>
    <dgm:cxn modelId="{670B28DC-1C0A-4645-A7EB-61904D2BF763}" type="presParOf" srcId="{3F159C33-F30D-4C53-BD9A-9FE0EA5C235D}" destId="{EC6ADEDC-E915-4333-B431-89F78F491E03}" srcOrd="1" destOrd="0" presId="urn:microsoft.com/office/officeart/2005/8/layout/vList3#1"/>
    <dgm:cxn modelId="{14374E0F-6FE3-44D9-9102-3F4B40BAA53E}" type="presParOf" srcId="{38131210-5ADE-4B4A-B84C-6DD8734DF5AE}" destId="{06C22FD1-F697-434C-8FDA-584BDD335E51}" srcOrd="1" destOrd="0" presId="urn:microsoft.com/office/officeart/2005/8/layout/vList3#1"/>
    <dgm:cxn modelId="{296F1CE8-15AE-4DD0-A6A6-C19C5C3137AB}" type="presParOf" srcId="{38131210-5ADE-4B4A-B84C-6DD8734DF5AE}" destId="{B1358A60-61ED-445D-934A-3A63B456FD1D}" srcOrd="2" destOrd="0" presId="urn:microsoft.com/office/officeart/2005/8/layout/vList3#1"/>
    <dgm:cxn modelId="{D744A524-4B80-4CF7-AB35-4BFB180850C6}" type="presParOf" srcId="{B1358A60-61ED-445D-934A-3A63B456FD1D}" destId="{A17AB6C6-B2D6-4EAD-BEEA-830BF1DDF59C}" srcOrd="0" destOrd="0" presId="urn:microsoft.com/office/officeart/2005/8/layout/vList3#1"/>
    <dgm:cxn modelId="{EC6D2E5E-560C-493D-9E65-FEABE029F931}" type="presParOf" srcId="{B1358A60-61ED-445D-934A-3A63B456FD1D}" destId="{45EC6480-B825-4F40-82D8-80321951BB2E}" srcOrd="1" destOrd="0" presId="urn:microsoft.com/office/officeart/2005/8/layout/vList3#1"/>
    <dgm:cxn modelId="{72193869-8CD1-4EC2-A2BF-93196E488C39}" type="presParOf" srcId="{38131210-5ADE-4B4A-B84C-6DD8734DF5AE}" destId="{B896732B-4285-47E0-82C9-F9CBAC95D637}" srcOrd="3" destOrd="0" presId="urn:microsoft.com/office/officeart/2005/8/layout/vList3#1"/>
    <dgm:cxn modelId="{51E60595-70F8-4160-90C9-AD76D5F67317}" type="presParOf" srcId="{38131210-5ADE-4B4A-B84C-6DD8734DF5AE}" destId="{731E9F61-AACC-4B9B-862D-62BFD30477E5}" srcOrd="4" destOrd="0" presId="urn:microsoft.com/office/officeart/2005/8/layout/vList3#1"/>
    <dgm:cxn modelId="{1E6461C8-085E-488C-AF30-6AF619BED449}" type="presParOf" srcId="{731E9F61-AACC-4B9B-862D-62BFD30477E5}" destId="{FD62622B-8183-4CAD-9501-2FC41754127B}" srcOrd="0" destOrd="0" presId="urn:microsoft.com/office/officeart/2005/8/layout/vList3#1"/>
    <dgm:cxn modelId="{B484E34D-6A28-4EF0-905C-7D9E15174874}" type="presParOf" srcId="{731E9F61-AACC-4B9B-862D-62BFD30477E5}" destId="{BCBAC7D5-522F-41E5-A58F-E5BE1DED830E}" srcOrd="1" destOrd="0" presId="urn:microsoft.com/office/officeart/2005/8/layout/vList3#1"/>
    <dgm:cxn modelId="{005C86B2-D54E-49E7-91D0-D6D1685106BF}" type="presParOf" srcId="{38131210-5ADE-4B4A-B84C-6DD8734DF5AE}" destId="{964F8DAC-0120-4748-867A-53CFFCA2A373}" srcOrd="5" destOrd="0" presId="urn:microsoft.com/office/officeart/2005/8/layout/vList3#1"/>
    <dgm:cxn modelId="{92996082-16E0-4EE5-BB91-C07C8A715994}" type="presParOf" srcId="{38131210-5ADE-4B4A-B84C-6DD8734DF5AE}" destId="{F8D66ABC-718F-4F3F-B23E-20D100D581EA}" srcOrd="6" destOrd="0" presId="urn:microsoft.com/office/officeart/2005/8/layout/vList3#1"/>
    <dgm:cxn modelId="{947D4413-0F02-46C0-AF9A-DA1DD970AFEB}" type="presParOf" srcId="{F8D66ABC-718F-4F3F-B23E-20D100D581EA}" destId="{8C4FBBA8-D8DA-40F5-9217-AA239D199AA3}" srcOrd="0" destOrd="0" presId="urn:microsoft.com/office/officeart/2005/8/layout/vList3#1"/>
    <dgm:cxn modelId="{5F8D8AD2-9D48-4A98-AFE2-E177E33103DC}" type="presParOf" srcId="{F8D66ABC-718F-4F3F-B23E-20D100D581EA}" destId="{E5A12828-6899-4640-AAF7-27090ADA1BFD}" srcOrd="1" destOrd="0" presId="urn:microsoft.com/office/officeart/2005/8/layout/vList3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85B931E-E431-4662-A09D-A7F75FAB7746}">
      <dsp:nvSpPr>
        <dsp:cNvPr id="0" name=""/>
        <dsp:cNvSpPr/>
      </dsp:nvSpPr>
      <dsp:spPr>
        <a:xfrm>
          <a:off x="0" y="144018"/>
          <a:ext cx="8686800" cy="730079"/>
        </a:xfrm>
        <a:prstGeom prst="roundRect">
          <a:avLst/>
        </a:prstGeom>
        <a:gradFill rotWithShape="0">
          <a:gsLst>
            <a:gs pos="0">
              <a:schemeClr val="accent1">
                <a:shade val="80000"/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shade val="80000"/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shade val="80000"/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shade val="80000"/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shade val="80000"/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shade val="80000"/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kern="1200" dirty="0" smtClean="0"/>
            <a:t>velké přírodní bohatství naší planety Země</a:t>
          </a:r>
          <a:endParaRPr lang="cs-CZ" sz="3200" kern="1200" dirty="0"/>
        </a:p>
      </dsp:txBody>
      <dsp:txXfrm>
        <a:off x="35640" y="179658"/>
        <a:ext cx="8615520" cy="658799"/>
      </dsp:txXfrm>
    </dsp:sp>
    <dsp:sp modelId="{425C7C66-7C7B-49E2-83C8-8859B0FF1FE0}">
      <dsp:nvSpPr>
        <dsp:cNvPr id="0" name=""/>
        <dsp:cNvSpPr/>
      </dsp:nvSpPr>
      <dsp:spPr>
        <a:xfrm>
          <a:off x="0" y="1152129"/>
          <a:ext cx="8686800" cy="730079"/>
        </a:xfrm>
        <a:prstGeom prst="roundRect">
          <a:avLst/>
        </a:prstGeom>
        <a:gradFill rotWithShape="0">
          <a:gsLst>
            <a:gs pos="0">
              <a:schemeClr val="accent1">
                <a:shade val="80000"/>
                <a:hueOff val="58290"/>
                <a:satOff val="-4201"/>
                <a:lumOff val="6012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shade val="80000"/>
                <a:hueOff val="58290"/>
                <a:satOff val="-4201"/>
                <a:lumOff val="6012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shade val="80000"/>
                <a:hueOff val="58290"/>
                <a:satOff val="-4201"/>
                <a:lumOff val="6012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shade val="80000"/>
                <a:hueOff val="58290"/>
                <a:satOff val="-4201"/>
                <a:lumOff val="6012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shade val="80000"/>
                <a:hueOff val="58290"/>
                <a:satOff val="-4201"/>
                <a:lumOff val="6012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shade val="80000"/>
                <a:hueOff val="58290"/>
                <a:satOff val="-4201"/>
                <a:lumOff val="6012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kern="1200" dirty="0" smtClean="0"/>
            <a:t>                            Lesy známe</a:t>
          </a:r>
          <a:endParaRPr lang="cs-CZ" sz="3200" kern="1200" dirty="0"/>
        </a:p>
      </dsp:txBody>
      <dsp:txXfrm>
        <a:off x="35640" y="1187769"/>
        <a:ext cx="8615520" cy="658799"/>
      </dsp:txXfrm>
    </dsp:sp>
    <dsp:sp modelId="{D6D727C5-D98C-496D-B5EA-AB9DAEF33484}">
      <dsp:nvSpPr>
        <dsp:cNvPr id="0" name=""/>
        <dsp:cNvSpPr/>
      </dsp:nvSpPr>
      <dsp:spPr>
        <a:xfrm>
          <a:off x="0" y="1922475"/>
          <a:ext cx="8686800" cy="730079"/>
        </a:xfrm>
        <a:prstGeom prst="roundRect">
          <a:avLst/>
        </a:prstGeom>
        <a:gradFill rotWithShape="0">
          <a:gsLst>
            <a:gs pos="0">
              <a:schemeClr val="accent1">
                <a:shade val="80000"/>
                <a:hueOff val="116580"/>
                <a:satOff val="-8402"/>
                <a:lumOff val="12024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shade val="80000"/>
                <a:hueOff val="116580"/>
                <a:satOff val="-8402"/>
                <a:lumOff val="12024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shade val="80000"/>
                <a:hueOff val="116580"/>
                <a:satOff val="-8402"/>
                <a:lumOff val="12024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shade val="80000"/>
                <a:hueOff val="116580"/>
                <a:satOff val="-8402"/>
                <a:lumOff val="12024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shade val="80000"/>
                <a:hueOff val="116580"/>
                <a:satOff val="-8402"/>
                <a:lumOff val="12024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shade val="80000"/>
                <a:hueOff val="116580"/>
                <a:satOff val="-8402"/>
                <a:lumOff val="12024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kern="1200" dirty="0" smtClean="0"/>
            <a:t>jehličnaté </a:t>
          </a:r>
          <a:endParaRPr lang="cs-CZ" sz="3200" kern="1200" dirty="0"/>
        </a:p>
      </dsp:txBody>
      <dsp:txXfrm>
        <a:off x="35640" y="1958115"/>
        <a:ext cx="8615520" cy="658799"/>
      </dsp:txXfrm>
    </dsp:sp>
    <dsp:sp modelId="{36FCA803-568E-43AE-B19F-57D41972CE24}">
      <dsp:nvSpPr>
        <dsp:cNvPr id="0" name=""/>
        <dsp:cNvSpPr/>
      </dsp:nvSpPr>
      <dsp:spPr>
        <a:xfrm>
          <a:off x="0" y="2664296"/>
          <a:ext cx="8686800" cy="730079"/>
        </a:xfrm>
        <a:prstGeom prst="roundRect">
          <a:avLst/>
        </a:prstGeom>
        <a:gradFill rotWithShape="0">
          <a:gsLst>
            <a:gs pos="0">
              <a:schemeClr val="accent1">
                <a:shade val="80000"/>
                <a:hueOff val="174870"/>
                <a:satOff val="-12604"/>
                <a:lumOff val="18037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shade val="80000"/>
                <a:hueOff val="174870"/>
                <a:satOff val="-12604"/>
                <a:lumOff val="18037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shade val="80000"/>
                <a:hueOff val="174870"/>
                <a:satOff val="-12604"/>
                <a:lumOff val="18037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shade val="80000"/>
                <a:hueOff val="174870"/>
                <a:satOff val="-12604"/>
                <a:lumOff val="18037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shade val="80000"/>
                <a:hueOff val="174870"/>
                <a:satOff val="-12604"/>
                <a:lumOff val="18037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shade val="80000"/>
                <a:hueOff val="174870"/>
                <a:satOff val="-12604"/>
                <a:lumOff val="18037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kern="1200" dirty="0" smtClean="0"/>
            <a:t>listnaté</a:t>
          </a:r>
          <a:endParaRPr lang="cs-CZ" sz="3200" kern="1200" dirty="0"/>
        </a:p>
      </dsp:txBody>
      <dsp:txXfrm>
        <a:off x="35640" y="2699936"/>
        <a:ext cx="8615520" cy="658799"/>
      </dsp:txXfrm>
    </dsp:sp>
    <dsp:sp modelId="{615CD474-B4DC-46FC-B361-E4B24CA24E22}">
      <dsp:nvSpPr>
        <dsp:cNvPr id="0" name=""/>
        <dsp:cNvSpPr/>
      </dsp:nvSpPr>
      <dsp:spPr>
        <a:xfrm>
          <a:off x="0" y="3384376"/>
          <a:ext cx="8686800" cy="730079"/>
        </a:xfrm>
        <a:prstGeom prst="roundRect">
          <a:avLst/>
        </a:prstGeom>
        <a:gradFill rotWithShape="0">
          <a:gsLst>
            <a:gs pos="0">
              <a:schemeClr val="accent1">
                <a:shade val="80000"/>
                <a:hueOff val="233161"/>
                <a:satOff val="-16805"/>
                <a:lumOff val="24049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shade val="80000"/>
                <a:hueOff val="233161"/>
                <a:satOff val="-16805"/>
                <a:lumOff val="24049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shade val="80000"/>
                <a:hueOff val="233161"/>
                <a:satOff val="-16805"/>
                <a:lumOff val="24049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shade val="80000"/>
                <a:hueOff val="233161"/>
                <a:satOff val="-16805"/>
                <a:lumOff val="24049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shade val="80000"/>
                <a:hueOff val="233161"/>
                <a:satOff val="-16805"/>
                <a:lumOff val="24049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shade val="80000"/>
                <a:hueOff val="233161"/>
                <a:satOff val="-16805"/>
                <a:lumOff val="24049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kern="1200" dirty="0" smtClean="0"/>
            <a:t>smíšené</a:t>
          </a:r>
          <a:endParaRPr lang="cs-CZ" sz="3200" kern="1200" dirty="0"/>
        </a:p>
      </dsp:txBody>
      <dsp:txXfrm>
        <a:off x="35640" y="3420016"/>
        <a:ext cx="8615520" cy="658799"/>
      </dsp:txXfrm>
    </dsp:sp>
    <dsp:sp modelId="{9FF6DC23-CE9F-4F1C-B7C5-EA485FB40E98}">
      <dsp:nvSpPr>
        <dsp:cNvPr id="0" name=""/>
        <dsp:cNvSpPr/>
      </dsp:nvSpPr>
      <dsp:spPr>
        <a:xfrm>
          <a:off x="0" y="4464495"/>
          <a:ext cx="8686800" cy="730079"/>
        </a:xfrm>
        <a:prstGeom prst="roundRect">
          <a:avLst/>
        </a:prstGeom>
        <a:gradFill rotWithShape="0">
          <a:gsLst>
            <a:gs pos="0">
              <a:schemeClr val="accent1">
                <a:shade val="80000"/>
                <a:hueOff val="291451"/>
                <a:satOff val="-21006"/>
                <a:lumOff val="30061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shade val="80000"/>
                <a:hueOff val="291451"/>
                <a:satOff val="-21006"/>
                <a:lumOff val="30061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shade val="80000"/>
                <a:hueOff val="291451"/>
                <a:satOff val="-21006"/>
                <a:lumOff val="30061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shade val="80000"/>
                <a:hueOff val="291451"/>
                <a:satOff val="-21006"/>
                <a:lumOff val="30061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shade val="80000"/>
                <a:hueOff val="291451"/>
                <a:satOff val="-21006"/>
                <a:lumOff val="30061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shade val="80000"/>
                <a:hueOff val="291451"/>
                <a:satOff val="-21006"/>
                <a:lumOff val="30061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kern="1200" dirty="0" smtClean="0"/>
            <a:t>Na naší planetě se vyskytuje i tropický deštný les</a:t>
          </a:r>
          <a:endParaRPr lang="cs-CZ" sz="3200" kern="1200" dirty="0"/>
        </a:p>
      </dsp:txBody>
      <dsp:txXfrm>
        <a:off x="35640" y="4500135"/>
        <a:ext cx="8615520" cy="65879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BF816DF-1475-4738-A4EC-04B3770A6AF2}">
      <dsp:nvSpPr>
        <dsp:cNvPr id="0" name=""/>
        <dsp:cNvSpPr/>
      </dsp:nvSpPr>
      <dsp:spPr>
        <a:xfrm>
          <a:off x="2544" y="1589905"/>
          <a:ext cx="2553444" cy="2553444"/>
        </a:xfrm>
        <a:prstGeom prst="ellipse">
          <a:avLst/>
        </a:prstGeom>
        <a:solidFill>
          <a:schemeClr val="accent2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40525" tIns="22860" rIns="140525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Zadržuje vodu v půdě (kdybychom neměli hluboké lesy v horách, nebylo by v létě dost vody v nížinách)</a:t>
          </a:r>
          <a:endParaRPr lang="cs-CZ" sz="1800" kern="1200" dirty="0"/>
        </a:p>
      </dsp:txBody>
      <dsp:txXfrm>
        <a:off x="376487" y="1963848"/>
        <a:ext cx="1805558" cy="1805558"/>
      </dsp:txXfrm>
    </dsp:sp>
    <dsp:sp modelId="{E0093FAF-7DB0-4214-8D29-2CECF468A63F}">
      <dsp:nvSpPr>
        <dsp:cNvPr id="0" name=""/>
        <dsp:cNvSpPr/>
      </dsp:nvSpPr>
      <dsp:spPr>
        <a:xfrm>
          <a:off x="2045300" y="1589905"/>
          <a:ext cx="2553444" cy="2553444"/>
        </a:xfrm>
        <a:prstGeom prst="ellipse">
          <a:avLst/>
        </a:prstGeom>
        <a:solidFill>
          <a:schemeClr val="accent2">
            <a:alpha val="50000"/>
            <a:hueOff val="-6721063"/>
            <a:satOff val="2923"/>
            <a:lumOff val="85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40525" tIns="25400" rIns="140525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Chrání půdu před větrem a prudkým deštěm</a:t>
          </a:r>
          <a:endParaRPr lang="cs-CZ" sz="2000" kern="1200" dirty="0"/>
        </a:p>
      </dsp:txBody>
      <dsp:txXfrm>
        <a:off x="2419243" y="1963848"/>
        <a:ext cx="1805558" cy="1805558"/>
      </dsp:txXfrm>
    </dsp:sp>
    <dsp:sp modelId="{72BBB48C-99F1-436C-A16B-BB1A9C96102D}">
      <dsp:nvSpPr>
        <dsp:cNvPr id="0" name=""/>
        <dsp:cNvSpPr/>
      </dsp:nvSpPr>
      <dsp:spPr>
        <a:xfrm>
          <a:off x="4088055" y="1589905"/>
          <a:ext cx="2553444" cy="2553444"/>
        </a:xfrm>
        <a:prstGeom prst="ellipse">
          <a:avLst/>
        </a:prstGeom>
        <a:solidFill>
          <a:schemeClr val="accent2">
            <a:alpha val="50000"/>
            <a:hueOff val="-13442126"/>
            <a:satOff val="5846"/>
            <a:lumOff val="170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40525" tIns="25400" rIns="140525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Ovlivňuje podnebí (počasí) na naší planetě</a:t>
          </a:r>
          <a:endParaRPr lang="cs-CZ" sz="2000" kern="1200" dirty="0"/>
        </a:p>
      </dsp:txBody>
      <dsp:txXfrm>
        <a:off x="4461998" y="1963848"/>
        <a:ext cx="1805558" cy="1805558"/>
      </dsp:txXfrm>
    </dsp:sp>
    <dsp:sp modelId="{7868830F-F478-43EE-A28F-92954D673CE0}">
      <dsp:nvSpPr>
        <dsp:cNvPr id="0" name=""/>
        <dsp:cNvSpPr/>
      </dsp:nvSpPr>
      <dsp:spPr>
        <a:xfrm>
          <a:off x="6130810" y="1589905"/>
          <a:ext cx="2553444" cy="2553444"/>
        </a:xfrm>
        <a:prstGeom prst="ellipse">
          <a:avLst/>
        </a:prstGeom>
        <a:solidFill>
          <a:schemeClr val="accent2">
            <a:alpha val="50000"/>
            <a:hueOff val="-20163188"/>
            <a:satOff val="8769"/>
            <a:lumOff val="255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40525" tIns="22860" rIns="140525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Stromy „dělají“ (produkují) kyslík (dub 25 m vysoký uvolní za 1 den asi 7000 l kyslíku – to je kyslík pro asi 50 lidí)</a:t>
          </a:r>
          <a:endParaRPr lang="cs-CZ" sz="1800" kern="1200" dirty="0"/>
        </a:p>
      </dsp:txBody>
      <dsp:txXfrm>
        <a:off x="6504753" y="1963848"/>
        <a:ext cx="1805558" cy="180555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06E08D4-FFDD-44A4-8DAF-D1CFB58BE19B}">
      <dsp:nvSpPr>
        <dsp:cNvPr id="0" name=""/>
        <dsp:cNvSpPr/>
      </dsp:nvSpPr>
      <dsp:spPr>
        <a:xfrm flipV="1">
          <a:off x="7632830" y="806318"/>
          <a:ext cx="674182" cy="12263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70195B0-13BB-402C-9494-D4F17C44C0A6}">
      <dsp:nvSpPr>
        <dsp:cNvPr id="0" name=""/>
        <dsp:cNvSpPr/>
      </dsp:nvSpPr>
      <dsp:spPr>
        <a:xfrm>
          <a:off x="10344" y="6"/>
          <a:ext cx="8591338" cy="1201245"/>
        </a:xfrm>
        <a:prstGeom prst="roundRect">
          <a:avLst/>
        </a:prstGeom>
        <a:solidFill>
          <a:schemeClr val="accent1">
            <a:shade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9838" tIns="0" rIns="229838" bIns="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smtClean="0"/>
            <a:t>EKOSYSTÉM PŘÍRODNÍ – člověk nemusí vynakládat žádnou energii, vše si zde roste a žije samo.</a:t>
          </a:r>
        </a:p>
      </dsp:txBody>
      <dsp:txXfrm>
        <a:off x="68984" y="58646"/>
        <a:ext cx="8474058" cy="1083965"/>
      </dsp:txXfrm>
    </dsp:sp>
    <dsp:sp modelId="{8646542F-95E2-4D84-A6D6-EAEC4996BE29}">
      <dsp:nvSpPr>
        <dsp:cNvPr id="0" name=""/>
        <dsp:cNvSpPr/>
      </dsp:nvSpPr>
      <dsp:spPr>
        <a:xfrm>
          <a:off x="154364" y="72007"/>
          <a:ext cx="45692" cy="4571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230774"/>
              <a:satOff val="-16855"/>
              <a:lumOff val="3064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E4BA367-27FC-4E68-BDCC-5076160B33F4}">
      <dsp:nvSpPr>
        <dsp:cNvPr id="0" name=""/>
        <dsp:cNvSpPr/>
      </dsp:nvSpPr>
      <dsp:spPr>
        <a:xfrm>
          <a:off x="2746661" y="1290917"/>
          <a:ext cx="1332841" cy="1412562"/>
        </a:xfrm>
        <a:prstGeom prst="roundRect">
          <a:avLst/>
        </a:prstGeom>
        <a:solidFill>
          <a:schemeClr val="accent1">
            <a:shade val="50000"/>
            <a:hueOff val="230774"/>
            <a:satOff val="-16855"/>
            <a:lumOff val="3064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9838" tIns="0" rIns="229838" bIns="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smtClean="0"/>
            <a:t>Žijí zde</a:t>
          </a:r>
        </a:p>
      </dsp:txBody>
      <dsp:txXfrm>
        <a:off x="2811725" y="1355981"/>
        <a:ext cx="1202713" cy="1282434"/>
      </dsp:txXfrm>
    </dsp:sp>
    <dsp:sp modelId="{6503D7C5-C6ED-487A-AD8F-36C84B398E01}">
      <dsp:nvSpPr>
        <dsp:cNvPr id="0" name=""/>
        <dsp:cNvSpPr/>
      </dsp:nvSpPr>
      <dsp:spPr>
        <a:xfrm>
          <a:off x="0" y="1152136"/>
          <a:ext cx="8686800" cy="4571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230774"/>
              <a:satOff val="-16855"/>
              <a:lumOff val="3064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43A7AEC-078B-41F5-834B-656FC845D7DE}">
      <dsp:nvSpPr>
        <dsp:cNvPr id="0" name=""/>
        <dsp:cNvSpPr/>
      </dsp:nvSpPr>
      <dsp:spPr>
        <a:xfrm>
          <a:off x="4114772" y="1379743"/>
          <a:ext cx="1691545" cy="1140534"/>
        </a:xfrm>
        <a:prstGeom prst="roundRect">
          <a:avLst/>
        </a:prstGeom>
        <a:solidFill>
          <a:schemeClr val="accent1">
            <a:shade val="50000"/>
            <a:hueOff val="230774"/>
            <a:satOff val="-16855"/>
            <a:lumOff val="3064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9838" tIns="0" rIns="229838" bIns="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smtClean="0"/>
            <a:t>Rostou zde</a:t>
          </a:r>
        </a:p>
      </dsp:txBody>
      <dsp:txXfrm>
        <a:off x="4170448" y="1435419"/>
        <a:ext cx="1580193" cy="102918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E01AA62-9F15-464A-9C26-A8A380C11E39}">
      <dsp:nvSpPr>
        <dsp:cNvPr id="0" name=""/>
        <dsp:cNvSpPr/>
      </dsp:nvSpPr>
      <dsp:spPr>
        <a:xfrm>
          <a:off x="0" y="999"/>
          <a:ext cx="8686800" cy="956609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3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3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smtClean="0"/>
            <a:t>Co dává les člověku</a:t>
          </a:r>
          <a:endParaRPr lang="cs-CZ" sz="2800" kern="1200" dirty="0"/>
        </a:p>
      </dsp:txBody>
      <dsp:txXfrm>
        <a:off x="46698" y="47697"/>
        <a:ext cx="8593404" cy="863213"/>
      </dsp:txXfrm>
    </dsp:sp>
    <dsp:sp modelId="{80B795AF-4965-4C31-8A24-50509228F4ED}">
      <dsp:nvSpPr>
        <dsp:cNvPr id="0" name=""/>
        <dsp:cNvSpPr/>
      </dsp:nvSpPr>
      <dsp:spPr>
        <a:xfrm>
          <a:off x="0" y="968521"/>
          <a:ext cx="8686800" cy="716239"/>
        </a:xfrm>
        <a:prstGeom prst="roundRect">
          <a:avLst/>
        </a:prstGeom>
        <a:gradFill rotWithShape="0">
          <a:gsLst>
            <a:gs pos="0">
              <a:schemeClr val="accent3">
                <a:hueOff val="1660658"/>
                <a:satOff val="-5306"/>
                <a:lumOff val="-1345"/>
                <a:alphaOff val="0"/>
                <a:tint val="75000"/>
                <a:shade val="85000"/>
                <a:satMod val="230000"/>
              </a:schemeClr>
            </a:gs>
            <a:gs pos="25000">
              <a:schemeClr val="accent3">
                <a:hueOff val="1660658"/>
                <a:satOff val="-5306"/>
                <a:lumOff val="-1345"/>
                <a:alphaOff val="0"/>
                <a:tint val="90000"/>
                <a:shade val="70000"/>
                <a:satMod val="220000"/>
              </a:schemeClr>
            </a:gs>
            <a:gs pos="50000">
              <a:schemeClr val="accent3">
                <a:hueOff val="1660658"/>
                <a:satOff val="-5306"/>
                <a:lumOff val="-1345"/>
                <a:alphaOff val="0"/>
                <a:tint val="90000"/>
                <a:shade val="58000"/>
                <a:satMod val="225000"/>
              </a:schemeClr>
            </a:gs>
            <a:gs pos="65000">
              <a:schemeClr val="accent3">
                <a:hueOff val="1660658"/>
                <a:satOff val="-5306"/>
                <a:lumOff val="-1345"/>
                <a:alphaOff val="0"/>
                <a:tint val="90000"/>
                <a:shade val="58000"/>
                <a:satMod val="225000"/>
              </a:schemeClr>
            </a:gs>
            <a:gs pos="80000">
              <a:schemeClr val="accent3">
                <a:hueOff val="1660658"/>
                <a:satOff val="-5306"/>
                <a:lumOff val="-1345"/>
                <a:alphaOff val="0"/>
                <a:tint val="90000"/>
                <a:shade val="69000"/>
                <a:satMod val="220000"/>
              </a:schemeClr>
            </a:gs>
            <a:gs pos="100000">
              <a:schemeClr val="accent3">
                <a:hueOff val="1660658"/>
                <a:satOff val="-5306"/>
                <a:lumOff val="-1345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dřevo</a:t>
          </a:r>
          <a:endParaRPr lang="cs-CZ" sz="2400" kern="1200" dirty="0"/>
        </a:p>
      </dsp:txBody>
      <dsp:txXfrm>
        <a:off x="34964" y="1003485"/>
        <a:ext cx="8616872" cy="646311"/>
      </dsp:txXfrm>
    </dsp:sp>
    <dsp:sp modelId="{0230AC12-6EEE-434A-A98B-FC754173ECD7}">
      <dsp:nvSpPr>
        <dsp:cNvPr id="0" name=""/>
        <dsp:cNvSpPr/>
      </dsp:nvSpPr>
      <dsp:spPr>
        <a:xfrm>
          <a:off x="0" y="1695673"/>
          <a:ext cx="8686800" cy="716239"/>
        </a:xfrm>
        <a:prstGeom prst="roundRect">
          <a:avLst/>
        </a:prstGeom>
        <a:gradFill rotWithShape="0">
          <a:gsLst>
            <a:gs pos="0">
              <a:schemeClr val="accent3">
                <a:hueOff val="3321316"/>
                <a:satOff val="-10613"/>
                <a:lumOff val="-2689"/>
                <a:alphaOff val="0"/>
                <a:tint val="75000"/>
                <a:shade val="85000"/>
                <a:satMod val="230000"/>
              </a:schemeClr>
            </a:gs>
            <a:gs pos="25000">
              <a:schemeClr val="accent3">
                <a:hueOff val="3321316"/>
                <a:satOff val="-10613"/>
                <a:lumOff val="-2689"/>
                <a:alphaOff val="0"/>
                <a:tint val="90000"/>
                <a:shade val="70000"/>
                <a:satMod val="220000"/>
              </a:schemeClr>
            </a:gs>
            <a:gs pos="50000">
              <a:schemeClr val="accent3">
                <a:hueOff val="3321316"/>
                <a:satOff val="-10613"/>
                <a:lumOff val="-2689"/>
                <a:alphaOff val="0"/>
                <a:tint val="90000"/>
                <a:shade val="58000"/>
                <a:satMod val="225000"/>
              </a:schemeClr>
            </a:gs>
            <a:gs pos="65000">
              <a:schemeClr val="accent3">
                <a:hueOff val="3321316"/>
                <a:satOff val="-10613"/>
                <a:lumOff val="-2689"/>
                <a:alphaOff val="0"/>
                <a:tint val="90000"/>
                <a:shade val="58000"/>
                <a:satMod val="225000"/>
              </a:schemeClr>
            </a:gs>
            <a:gs pos="80000">
              <a:schemeClr val="accent3">
                <a:hueOff val="3321316"/>
                <a:satOff val="-10613"/>
                <a:lumOff val="-2689"/>
                <a:alphaOff val="0"/>
                <a:tint val="90000"/>
                <a:shade val="69000"/>
                <a:satMod val="220000"/>
              </a:schemeClr>
            </a:gs>
            <a:gs pos="100000">
              <a:schemeClr val="accent3">
                <a:hueOff val="3321316"/>
                <a:satOff val="-10613"/>
                <a:lumOff val="-2689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kyslík</a:t>
          </a:r>
          <a:endParaRPr lang="cs-CZ" sz="2400" kern="1200" dirty="0"/>
        </a:p>
      </dsp:txBody>
      <dsp:txXfrm>
        <a:off x="34964" y="1730637"/>
        <a:ext cx="8616872" cy="646311"/>
      </dsp:txXfrm>
    </dsp:sp>
    <dsp:sp modelId="{E5FC01B1-73C7-4964-9B2A-B0A89A75B0B1}">
      <dsp:nvSpPr>
        <dsp:cNvPr id="0" name=""/>
        <dsp:cNvSpPr/>
      </dsp:nvSpPr>
      <dsp:spPr>
        <a:xfrm>
          <a:off x="0" y="2422825"/>
          <a:ext cx="8686800" cy="716239"/>
        </a:xfrm>
        <a:prstGeom prst="roundRect">
          <a:avLst/>
        </a:prstGeom>
        <a:gradFill rotWithShape="0">
          <a:gsLst>
            <a:gs pos="0">
              <a:schemeClr val="accent3">
                <a:hueOff val="4981975"/>
                <a:satOff val="-15919"/>
                <a:lumOff val="-4034"/>
                <a:alphaOff val="0"/>
                <a:tint val="75000"/>
                <a:shade val="85000"/>
                <a:satMod val="230000"/>
              </a:schemeClr>
            </a:gs>
            <a:gs pos="25000">
              <a:schemeClr val="accent3">
                <a:hueOff val="4981975"/>
                <a:satOff val="-15919"/>
                <a:lumOff val="-4034"/>
                <a:alphaOff val="0"/>
                <a:tint val="90000"/>
                <a:shade val="70000"/>
                <a:satMod val="220000"/>
              </a:schemeClr>
            </a:gs>
            <a:gs pos="50000">
              <a:schemeClr val="accent3">
                <a:hueOff val="4981975"/>
                <a:satOff val="-15919"/>
                <a:lumOff val="-4034"/>
                <a:alphaOff val="0"/>
                <a:tint val="90000"/>
                <a:shade val="58000"/>
                <a:satMod val="225000"/>
              </a:schemeClr>
            </a:gs>
            <a:gs pos="65000">
              <a:schemeClr val="accent3">
                <a:hueOff val="4981975"/>
                <a:satOff val="-15919"/>
                <a:lumOff val="-4034"/>
                <a:alphaOff val="0"/>
                <a:tint val="90000"/>
                <a:shade val="58000"/>
                <a:satMod val="225000"/>
              </a:schemeClr>
            </a:gs>
            <a:gs pos="80000">
              <a:schemeClr val="accent3">
                <a:hueOff val="4981975"/>
                <a:satOff val="-15919"/>
                <a:lumOff val="-4034"/>
                <a:alphaOff val="0"/>
                <a:tint val="90000"/>
                <a:shade val="69000"/>
                <a:satMod val="220000"/>
              </a:schemeClr>
            </a:gs>
            <a:gs pos="100000">
              <a:schemeClr val="accent3">
                <a:hueOff val="4981975"/>
                <a:satOff val="-15919"/>
                <a:lumOff val="-4034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vodu</a:t>
          </a:r>
          <a:endParaRPr lang="cs-CZ" sz="2400" kern="1200" dirty="0"/>
        </a:p>
      </dsp:txBody>
      <dsp:txXfrm>
        <a:off x="34964" y="2457789"/>
        <a:ext cx="8616872" cy="646311"/>
      </dsp:txXfrm>
    </dsp:sp>
    <dsp:sp modelId="{15BFF20B-75BD-413A-9F49-21822150C2DF}">
      <dsp:nvSpPr>
        <dsp:cNvPr id="0" name=""/>
        <dsp:cNvSpPr/>
      </dsp:nvSpPr>
      <dsp:spPr>
        <a:xfrm>
          <a:off x="0" y="3149977"/>
          <a:ext cx="8686800" cy="716239"/>
        </a:xfrm>
        <a:prstGeom prst="roundRect">
          <a:avLst/>
        </a:prstGeom>
        <a:gradFill rotWithShape="0">
          <a:gsLst>
            <a:gs pos="0">
              <a:schemeClr val="accent3">
                <a:hueOff val="6642633"/>
                <a:satOff val="-21226"/>
                <a:lumOff val="-5378"/>
                <a:alphaOff val="0"/>
                <a:tint val="75000"/>
                <a:shade val="85000"/>
                <a:satMod val="230000"/>
              </a:schemeClr>
            </a:gs>
            <a:gs pos="25000">
              <a:schemeClr val="accent3">
                <a:hueOff val="6642633"/>
                <a:satOff val="-21226"/>
                <a:lumOff val="-5378"/>
                <a:alphaOff val="0"/>
                <a:tint val="90000"/>
                <a:shade val="70000"/>
                <a:satMod val="220000"/>
              </a:schemeClr>
            </a:gs>
            <a:gs pos="50000">
              <a:schemeClr val="accent3">
                <a:hueOff val="6642633"/>
                <a:satOff val="-21226"/>
                <a:lumOff val="-5378"/>
                <a:alphaOff val="0"/>
                <a:tint val="90000"/>
                <a:shade val="58000"/>
                <a:satMod val="225000"/>
              </a:schemeClr>
            </a:gs>
            <a:gs pos="65000">
              <a:schemeClr val="accent3">
                <a:hueOff val="6642633"/>
                <a:satOff val="-21226"/>
                <a:lumOff val="-5378"/>
                <a:alphaOff val="0"/>
                <a:tint val="90000"/>
                <a:shade val="58000"/>
                <a:satMod val="225000"/>
              </a:schemeClr>
            </a:gs>
            <a:gs pos="80000">
              <a:schemeClr val="accent3">
                <a:hueOff val="6642633"/>
                <a:satOff val="-21226"/>
                <a:lumOff val="-5378"/>
                <a:alphaOff val="0"/>
                <a:tint val="90000"/>
                <a:shade val="69000"/>
                <a:satMod val="220000"/>
              </a:schemeClr>
            </a:gs>
            <a:gs pos="100000">
              <a:schemeClr val="accent3">
                <a:hueOff val="6642633"/>
                <a:satOff val="-21226"/>
                <a:lumOff val="-5378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klid a odpočinek</a:t>
          </a:r>
          <a:endParaRPr lang="cs-CZ" sz="2400" kern="1200" dirty="0"/>
        </a:p>
      </dsp:txBody>
      <dsp:txXfrm>
        <a:off x="34964" y="3184941"/>
        <a:ext cx="8616872" cy="646311"/>
      </dsp:txXfrm>
    </dsp:sp>
    <dsp:sp modelId="{8D118E71-D808-458F-B208-52FC87863D64}">
      <dsp:nvSpPr>
        <dsp:cNvPr id="0" name=""/>
        <dsp:cNvSpPr/>
      </dsp:nvSpPr>
      <dsp:spPr>
        <a:xfrm>
          <a:off x="0" y="3877129"/>
          <a:ext cx="8686800" cy="716239"/>
        </a:xfrm>
        <a:prstGeom prst="roundRect">
          <a:avLst/>
        </a:prstGeom>
        <a:gradFill rotWithShape="0">
          <a:gsLst>
            <a:gs pos="0">
              <a:schemeClr val="accent3">
                <a:hueOff val="8303291"/>
                <a:satOff val="-26532"/>
                <a:lumOff val="-6723"/>
                <a:alphaOff val="0"/>
                <a:tint val="75000"/>
                <a:shade val="85000"/>
                <a:satMod val="230000"/>
              </a:schemeClr>
            </a:gs>
            <a:gs pos="25000">
              <a:schemeClr val="accent3">
                <a:hueOff val="8303291"/>
                <a:satOff val="-26532"/>
                <a:lumOff val="-6723"/>
                <a:alphaOff val="0"/>
                <a:tint val="90000"/>
                <a:shade val="70000"/>
                <a:satMod val="220000"/>
              </a:schemeClr>
            </a:gs>
            <a:gs pos="50000">
              <a:schemeClr val="accent3">
                <a:hueOff val="8303291"/>
                <a:satOff val="-26532"/>
                <a:lumOff val="-6723"/>
                <a:alphaOff val="0"/>
                <a:tint val="90000"/>
                <a:shade val="58000"/>
                <a:satMod val="225000"/>
              </a:schemeClr>
            </a:gs>
            <a:gs pos="65000">
              <a:schemeClr val="accent3">
                <a:hueOff val="8303291"/>
                <a:satOff val="-26532"/>
                <a:lumOff val="-6723"/>
                <a:alphaOff val="0"/>
                <a:tint val="90000"/>
                <a:shade val="58000"/>
                <a:satMod val="225000"/>
              </a:schemeClr>
            </a:gs>
            <a:gs pos="80000">
              <a:schemeClr val="accent3">
                <a:hueOff val="8303291"/>
                <a:satOff val="-26532"/>
                <a:lumOff val="-6723"/>
                <a:alphaOff val="0"/>
                <a:tint val="90000"/>
                <a:shade val="69000"/>
                <a:satMod val="220000"/>
              </a:schemeClr>
            </a:gs>
            <a:gs pos="100000">
              <a:schemeClr val="accent3">
                <a:hueOff val="8303291"/>
                <a:satOff val="-26532"/>
                <a:lumOff val="-6723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lesní plody</a:t>
          </a:r>
          <a:endParaRPr lang="cs-CZ" sz="2400" kern="1200" dirty="0"/>
        </a:p>
      </dsp:txBody>
      <dsp:txXfrm>
        <a:off x="34964" y="3912093"/>
        <a:ext cx="8616872" cy="646311"/>
      </dsp:txXfrm>
    </dsp:sp>
    <dsp:sp modelId="{1C6674A2-C5C7-46BF-BBB7-445CEF30169F}">
      <dsp:nvSpPr>
        <dsp:cNvPr id="0" name=""/>
        <dsp:cNvSpPr/>
      </dsp:nvSpPr>
      <dsp:spPr>
        <a:xfrm>
          <a:off x="0" y="4604280"/>
          <a:ext cx="8686800" cy="716239"/>
        </a:xfrm>
        <a:prstGeom prst="roundRect">
          <a:avLst/>
        </a:prstGeom>
        <a:gradFill rotWithShape="0">
          <a:gsLst>
            <a:gs pos="0">
              <a:schemeClr val="accent3">
                <a:hueOff val="9963950"/>
                <a:satOff val="-31839"/>
                <a:lumOff val="-8067"/>
                <a:alphaOff val="0"/>
                <a:tint val="75000"/>
                <a:shade val="85000"/>
                <a:satMod val="230000"/>
              </a:schemeClr>
            </a:gs>
            <a:gs pos="25000">
              <a:schemeClr val="accent3">
                <a:hueOff val="9963950"/>
                <a:satOff val="-31839"/>
                <a:lumOff val="-8067"/>
                <a:alphaOff val="0"/>
                <a:tint val="90000"/>
                <a:shade val="70000"/>
                <a:satMod val="220000"/>
              </a:schemeClr>
            </a:gs>
            <a:gs pos="50000">
              <a:schemeClr val="accent3">
                <a:hueOff val="9963950"/>
                <a:satOff val="-31839"/>
                <a:lumOff val="-8067"/>
                <a:alphaOff val="0"/>
                <a:tint val="90000"/>
                <a:shade val="58000"/>
                <a:satMod val="225000"/>
              </a:schemeClr>
            </a:gs>
            <a:gs pos="65000">
              <a:schemeClr val="accent3">
                <a:hueOff val="9963950"/>
                <a:satOff val="-31839"/>
                <a:lumOff val="-8067"/>
                <a:alphaOff val="0"/>
                <a:tint val="90000"/>
                <a:shade val="58000"/>
                <a:satMod val="225000"/>
              </a:schemeClr>
            </a:gs>
            <a:gs pos="80000">
              <a:schemeClr val="accent3">
                <a:hueOff val="9963950"/>
                <a:satOff val="-31839"/>
                <a:lumOff val="-8067"/>
                <a:alphaOff val="0"/>
                <a:tint val="90000"/>
                <a:shade val="69000"/>
                <a:satMod val="220000"/>
              </a:schemeClr>
            </a:gs>
            <a:gs pos="100000">
              <a:schemeClr val="accent3">
                <a:hueOff val="9963950"/>
                <a:satOff val="-31839"/>
                <a:lumOff val="-8067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Hodně lesů zmizelo na našem území (ČR) před třemi sty lety – člověk lesy vykácel, aby mohl hospodařit – vznikala pole, kde lidé pěstovali především obilí. Ze dřeva postavil člověk svá obydlí (domy – vesnice).</a:t>
          </a:r>
          <a:endParaRPr lang="cs-CZ" sz="1800" kern="1200" dirty="0"/>
        </a:p>
      </dsp:txBody>
      <dsp:txXfrm>
        <a:off x="34964" y="4639244"/>
        <a:ext cx="8616872" cy="646311"/>
      </dsp:txXfrm>
    </dsp:sp>
    <dsp:sp modelId="{5FBC0EA5-BD5D-4AD0-BFAC-963E19EED7DC}">
      <dsp:nvSpPr>
        <dsp:cNvPr id="0" name=""/>
        <dsp:cNvSpPr/>
      </dsp:nvSpPr>
      <dsp:spPr>
        <a:xfrm>
          <a:off x="0" y="5331432"/>
          <a:ext cx="8686800" cy="716239"/>
        </a:xfrm>
        <a:prstGeom prst="roundRect">
          <a:avLst/>
        </a:prstGeom>
        <a:gradFill rotWithShape="0">
          <a:gsLst>
            <a:gs pos="0">
              <a:schemeClr val="accent3">
                <a:hueOff val="11624607"/>
                <a:satOff val="-37145"/>
                <a:lumOff val="-9412"/>
                <a:alphaOff val="0"/>
                <a:tint val="75000"/>
                <a:shade val="85000"/>
                <a:satMod val="230000"/>
              </a:schemeClr>
            </a:gs>
            <a:gs pos="25000">
              <a:schemeClr val="accent3">
                <a:hueOff val="11624607"/>
                <a:satOff val="-37145"/>
                <a:lumOff val="-9412"/>
                <a:alphaOff val="0"/>
                <a:tint val="90000"/>
                <a:shade val="70000"/>
                <a:satMod val="220000"/>
              </a:schemeClr>
            </a:gs>
            <a:gs pos="50000">
              <a:schemeClr val="accent3">
                <a:hueOff val="11624607"/>
                <a:satOff val="-37145"/>
                <a:lumOff val="-9412"/>
                <a:alphaOff val="0"/>
                <a:tint val="90000"/>
                <a:shade val="58000"/>
                <a:satMod val="225000"/>
              </a:schemeClr>
            </a:gs>
            <a:gs pos="65000">
              <a:schemeClr val="accent3">
                <a:hueOff val="11624607"/>
                <a:satOff val="-37145"/>
                <a:lumOff val="-9412"/>
                <a:alphaOff val="0"/>
                <a:tint val="90000"/>
                <a:shade val="58000"/>
                <a:satMod val="225000"/>
              </a:schemeClr>
            </a:gs>
            <a:gs pos="80000">
              <a:schemeClr val="accent3">
                <a:hueOff val="11624607"/>
                <a:satOff val="-37145"/>
                <a:lumOff val="-9412"/>
                <a:alphaOff val="0"/>
                <a:tint val="90000"/>
                <a:shade val="69000"/>
                <a:satMod val="220000"/>
              </a:schemeClr>
            </a:gs>
            <a:gs pos="100000">
              <a:schemeClr val="accent3">
                <a:hueOff val="11624607"/>
                <a:satOff val="-37145"/>
                <a:lumOff val="-9412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Dnes je u nás zalesněna asi 1/3 našeho území, zbytek území jsou pole louky zahrady, města, vesnice, silnice.</a:t>
          </a:r>
          <a:endParaRPr lang="cs-CZ" sz="2000" kern="1200" dirty="0"/>
        </a:p>
      </dsp:txBody>
      <dsp:txXfrm>
        <a:off x="34964" y="5366396"/>
        <a:ext cx="8616872" cy="646311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F7F3EA0-9067-4C7A-98A7-9C59A169EE77}">
      <dsp:nvSpPr>
        <dsp:cNvPr id="0" name=""/>
        <dsp:cNvSpPr/>
      </dsp:nvSpPr>
      <dsp:spPr>
        <a:xfrm>
          <a:off x="0" y="0"/>
          <a:ext cx="8686800" cy="1438719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l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kern="1200" dirty="0" smtClean="0"/>
            <a:t>EKOSYSTÉM UMĚLÝ (vytvořený člověkem)</a:t>
          </a:r>
          <a:endParaRPr lang="cs-CZ" sz="2900" kern="1200" dirty="0"/>
        </a:p>
      </dsp:txBody>
      <dsp:txXfrm>
        <a:off x="70232" y="70232"/>
        <a:ext cx="8546336" cy="1298255"/>
      </dsp:txXfrm>
    </dsp:sp>
    <dsp:sp modelId="{7FEB15B6-3EFA-4A84-875A-F69E78D51B07}">
      <dsp:nvSpPr>
        <dsp:cNvPr id="0" name=""/>
        <dsp:cNvSpPr/>
      </dsp:nvSpPr>
      <dsp:spPr>
        <a:xfrm>
          <a:off x="0" y="1008117"/>
          <a:ext cx="8686800" cy="1096959"/>
        </a:xfrm>
        <a:prstGeom prst="roundRect">
          <a:avLst/>
        </a:prstGeom>
        <a:solidFill>
          <a:schemeClr val="accent3">
            <a:hueOff val="5812304"/>
            <a:satOff val="-18573"/>
            <a:lumOff val="-470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l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kern="1200" dirty="0" smtClean="0"/>
            <a:t>- člověk musí vynaložit hodně sil a energie, aby pole plnila svoji úlohu.</a:t>
          </a:r>
          <a:endParaRPr lang="cs-CZ" sz="2900" kern="1200" dirty="0"/>
        </a:p>
      </dsp:txBody>
      <dsp:txXfrm>
        <a:off x="53549" y="1061666"/>
        <a:ext cx="8579702" cy="989861"/>
      </dsp:txXfrm>
    </dsp:sp>
    <dsp:sp modelId="{853982DC-3053-4BDD-A745-131243DE04BD}">
      <dsp:nvSpPr>
        <dsp:cNvPr id="0" name=""/>
        <dsp:cNvSpPr/>
      </dsp:nvSpPr>
      <dsp:spPr>
        <a:xfrm>
          <a:off x="0" y="3672391"/>
          <a:ext cx="8686800" cy="1790206"/>
        </a:xfrm>
        <a:prstGeom prst="roundRect">
          <a:avLst/>
        </a:prstGeom>
        <a:solidFill>
          <a:schemeClr val="accent3">
            <a:hueOff val="11624607"/>
            <a:satOff val="-37145"/>
            <a:lumOff val="-941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l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kern="1200" dirty="0" smtClean="0"/>
            <a:t>Pole se musí orat (každý rok), plodiny je třeba sázet, ošetřovat, sklízet, odvézt a uskladnit úrodu.</a:t>
          </a:r>
          <a:endParaRPr lang="cs-CZ" sz="2900" kern="1200" dirty="0"/>
        </a:p>
      </dsp:txBody>
      <dsp:txXfrm>
        <a:off x="87391" y="3759782"/>
        <a:ext cx="8512018" cy="1615424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C6ADEDC-E915-4333-B431-89F78F491E03}">
      <dsp:nvSpPr>
        <dsp:cNvPr id="0" name=""/>
        <dsp:cNvSpPr/>
      </dsp:nvSpPr>
      <dsp:spPr>
        <a:xfrm rot="10800000">
          <a:off x="1458214" y="66949"/>
          <a:ext cx="5776722" cy="1028758"/>
        </a:xfrm>
        <a:prstGeom prst="homePlat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3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3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3654" tIns="83820" rIns="156464" bIns="83820" numCol="1" spcCol="1270" anchor="ctr" anchorCtr="0">
          <a:noAutofit/>
        </a:bodyPr>
        <a:lstStyle/>
        <a:p>
          <a:pPr lvl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kern="1200" dirty="0" smtClean="0"/>
            <a:t>Pole, kde se pěstují tzv. trvalé kultury (plodiny) vyžadují menší množství energie vynaložené člověkem:</a:t>
          </a:r>
          <a:endParaRPr lang="cs-CZ" sz="2200" kern="1200" dirty="0"/>
        </a:p>
      </dsp:txBody>
      <dsp:txXfrm rot="10800000">
        <a:off x="1715403" y="66949"/>
        <a:ext cx="5519533" cy="1028758"/>
      </dsp:txXfrm>
    </dsp:sp>
    <dsp:sp modelId="{61B04BB1-EB18-4DA4-B0EC-1BD711CD737D}">
      <dsp:nvSpPr>
        <dsp:cNvPr id="0" name=""/>
        <dsp:cNvSpPr/>
      </dsp:nvSpPr>
      <dsp:spPr>
        <a:xfrm>
          <a:off x="6859053" y="136184"/>
          <a:ext cx="69544" cy="64626"/>
        </a:xfrm>
        <a:prstGeom prst="ellipse">
          <a:avLst/>
        </a:prstGeom>
        <a:gradFill rotWithShape="0">
          <a:gsLst>
            <a:gs pos="0">
              <a:schemeClr val="accent3">
                <a:tint val="50000"/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3">
                <a:tint val="50000"/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3">
                <a:tint val="50000"/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3">
                <a:tint val="50000"/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3">
                <a:tint val="50000"/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3">
                <a:tint val="50000"/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45EC6480-B825-4F40-82D8-80321951BB2E}">
      <dsp:nvSpPr>
        <dsp:cNvPr id="0" name=""/>
        <dsp:cNvSpPr/>
      </dsp:nvSpPr>
      <dsp:spPr>
        <a:xfrm rot="10800000">
          <a:off x="1432394" y="1379858"/>
          <a:ext cx="6304021" cy="1270536"/>
        </a:xfrm>
        <a:prstGeom prst="homePlate">
          <a:avLst/>
        </a:prstGeom>
        <a:gradFill rotWithShape="0">
          <a:gsLst>
            <a:gs pos="0">
              <a:schemeClr val="accent3">
                <a:hueOff val="3874869"/>
                <a:satOff val="-12382"/>
                <a:lumOff val="-3137"/>
                <a:alphaOff val="0"/>
                <a:tint val="75000"/>
                <a:shade val="85000"/>
                <a:satMod val="230000"/>
              </a:schemeClr>
            </a:gs>
            <a:gs pos="25000">
              <a:schemeClr val="accent3">
                <a:hueOff val="3874869"/>
                <a:satOff val="-12382"/>
                <a:lumOff val="-3137"/>
                <a:alphaOff val="0"/>
                <a:tint val="90000"/>
                <a:shade val="70000"/>
                <a:satMod val="220000"/>
              </a:schemeClr>
            </a:gs>
            <a:gs pos="50000">
              <a:schemeClr val="accent3">
                <a:hueOff val="3874869"/>
                <a:satOff val="-12382"/>
                <a:lumOff val="-3137"/>
                <a:alphaOff val="0"/>
                <a:tint val="90000"/>
                <a:shade val="58000"/>
                <a:satMod val="225000"/>
              </a:schemeClr>
            </a:gs>
            <a:gs pos="65000">
              <a:schemeClr val="accent3">
                <a:hueOff val="3874869"/>
                <a:satOff val="-12382"/>
                <a:lumOff val="-3137"/>
                <a:alphaOff val="0"/>
                <a:tint val="90000"/>
                <a:shade val="58000"/>
                <a:satMod val="225000"/>
              </a:schemeClr>
            </a:gs>
            <a:gs pos="80000">
              <a:schemeClr val="accent3">
                <a:hueOff val="3874869"/>
                <a:satOff val="-12382"/>
                <a:lumOff val="-3137"/>
                <a:alphaOff val="0"/>
                <a:tint val="90000"/>
                <a:shade val="69000"/>
                <a:satMod val="220000"/>
              </a:schemeClr>
            </a:gs>
            <a:gs pos="100000">
              <a:schemeClr val="accent3">
                <a:hueOff val="3874869"/>
                <a:satOff val="-12382"/>
                <a:lumOff val="-3137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3654" tIns="106680" rIns="199136" bIns="1066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smtClean="0"/>
            <a:t>vinice</a:t>
          </a:r>
          <a:endParaRPr lang="cs-CZ" sz="2800" kern="1200" dirty="0"/>
        </a:p>
      </dsp:txBody>
      <dsp:txXfrm rot="10800000">
        <a:off x="1750028" y="1379858"/>
        <a:ext cx="5986387" cy="1270536"/>
      </dsp:txXfrm>
    </dsp:sp>
    <dsp:sp modelId="{A17AB6C6-B2D6-4EAD-BEEA-830BF1DDF59C}">
      <dsp:nvSpPr>
        <dsp:cNvPr id="0" name=""/>
        <dsp:cNvSpPr/>
      </dsp:nvSpPr>
      <dsp:spPr>
        <a:xfrm>
          <a:off x="950384" y="1336146"/>
          <a:ext cx="1491318" cy="1357960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BCBAC7D5-522F-41E5-A58F-E5BE1DED830E}">
      <dsp:nvSpPr>
        <dsp:cNvPr id="0" name=""/>
        <dsp:cNvSpPr/>
      </dsp:nvSpPr>
      <dsp:spPr>
        <a:xfrm rot="10800000">
          <a:off x="1601288" y="3141500"/>
          <a:ext cx="6092593" cy="1053160"/>
        </a:xfrm>
        <a:prstGeom prst="homePlate">
          <a:avLst/>
        </a:prstGeom>
        <a:gradFill rotWithShape="0">
          <a:gsLst>
            <a:gs pos="0">
              <a:schemeClr val="accent3">
                <a:hueOff val="7749738"/>
                <a:satOff val="-24763"/>
                <a:lumOff val="-6275"/>
                <a:alphaOff val="0"/>
                <a:tint val="75000"/>
                <a:shade val="85000"/>
                <a:satMod val="230000"/>
              </a:schemeClr>
            </a:gs>
            <a:gs pos="25000">
              <a:schemeClr val="accent3">
                <a:hueOff val="7749738"/>
                <a:satOff val="-24763"/>
                <a:lumOff val="-6275"/>
                <a:alphaOff val="0"/>
                <a:tint val="90000"/>
                <a:shade val="70000"/>
                <a:satMod val="220000"/>
              </a:schemeClr>
            </a:gs>
            <a:gs pos="50000">
              <a:schemeClr val="accent3">
                <a:hueOff val="7749738"/>
                <a:satOff val="-24763"/>
                <a:lumOff val="-6275"/>
                <a:alphaOff val="0"/>
                <a:tint val="90000"/>
                <a:shade val="58000"/>
                <a:satMod val="225000"/>
              </a:schemeClr>
            </a:gs>
            <a:gs pos="65000">
              <a:schemeClr val="accent3">
                <a:hueOff val="7749738"/>
                <a:satOff val="-24763"/>
                <a:lumOff val="-6275"/>
                <a:alphaOff val="0"/>
                <a:tint val="90000"/>
                <a:shade val="58000"/>
                <a:satMod val="225000"/>
              </a:schemeClr>
            </a:gs>
            <a:gs pos="80000">
              <a:schemeClr val="accent3">
                <a:hueOff val="7749738"/>
                <a:satOff val="-24763"/>
                <a:lumOff val="-6275"/>
                <a:alphaOff val="0"/>
                <a:tint val="90000"/>
                <a:shade val="69000"/>
                <a:satMod val="220000"/>
              </a:schemeClr>
            </a:gs>
            <a:gs pos="100000">
              <a:schemeClr val="accent3">
                <a:hueOff val="7749738"/>
                <a:satOff val="-24763"/>
                <a:lumOff val="-6275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3654" tIns="106680" rIns="199136" bIns="1066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smtClean="0"/>
            <a:t>chmelnice</a:t>
          </a:r>
          <a:endParaRPr lang="cs-CZ" sz="2800" kern="1200" dirty="0"/>
        </a:p>
      </dsp:txBody>
      <dsp:txXfrm rot="10800000">
        <a:off x="1864578" y="3141500"/>
        <a:ext cx="5829303" cy="1053160"/>
      </dsp:txXfrm>
    </dsp:sp>
    <dsp:sp modelId="{FD62622B-8183-4CAD-9501-2FC41754127B}">
      <dsp:nvSpPr>
        <dsp:cNvPr id="0" name=""/>
        <dsp:cNvSpPr/>
      </dsp:nvSpPr>
      <dsp:spPr>
        <a:xfrm>
          <a:off x="992917" y="3001198"/>
          <a:ext cx="1532612" cy="1333764"/>
        </a:xfrm>
        <a:prstGeom prst="ellipse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E5A12828-6899-4640-AAF7-27090ADA1BFD}">
      <dsp:nvSpPr>
        <dsp:cNvPr id="0" name=""/>
        <dsp:cNvSpPr/>
      </dsp:nvSpPr>
      <dsp:spPr>
        <a:xfrm rot="10800000">
          <a:off x="1593969" y="4732667"/>
          <a:ext cx="6132279" cy="1197710"/>
        </a:xfrm>
        <a:prstGeom prst="homePlate">
          <a:avLst/>
        </a:prstGeom>
        <a:gradFill rotWithShape="0">
          <a:gsLst>
            <a:gs pos="0">
              <a:schemeClr val="accent3">
                <a:hueOff val="11624607"/>
                <a:satOff val="-37145"/>
                <a:lumOff val="-9412"/>
                <a:alphaOff val="0"/>
                <a:tint val="75000"/>
                <a:shade val="85000"/>
                <a:satMod val="230000"/>
              </a:schemeClr>
            </a:gs>
            <a:gs pos="25000">
              <a:schemeClr val="accent3">
                <a:hueOff val="11624607"/>
                <a:satOff val="-37145"/>
                <a:lumOff val="-9412"/>
                <a:alphaOff val="0"/>
                <a:tint val="90000"/>
                <a:shade val="70000"/>
                <a:satMod val="220000"/>
              </a:schemeClr>
            </a:gs>
            <a:gs pos="50000">
              <a:schemeClr val="accent3">
                <a:hueOff val="11624607"/>
                <a:satOff val="-37145"/>
                <a:lumOff val="-9412"/>
                <a:alphaOff val="0"/>
                <a:tint val="90000"/>
                <a:shade val="58000"/>
                <a:satMod val="225000"/>
              </a:schemeClr>
            </a:gs>
            <a:gs pos="65000">
              <a:schemeClr val="accent3">
                <a:hueOff val="11624607"/>
                <a:satOff val="-37145"/>
                <a:lumOff val="-9412"/>
                <a:alphaOff val="0"/>
                <a:tint val="90000"/>
                <a:shade val="58000"/>
                <a:satMod val="225000"/>
              </a:schemeClr>
            </a:gs>
            <a:gs pos="80000">
              <a:schemeClr val="accent3">
                <a:hueOff val="11624607"/>
                <a:satOff val="-37145"/>
                <a:lumOff val="-9412"/>
                <a:alphaOff val="0"/>
                <a:tint val="90000"/>
                <a:shade val="69000"/>
                <a:satMod val="220000"/>
              </a:schemeClr>
            </a:gs>
            <a:gs pos="100000">
              <a:schemeClr val="accent3">
                <a:hueOff val="11624607"/>
                <a:satOff val="-37145"/>
                <a:lumOff val="-9412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3654" tIns="106680" rIns="199136" bIns="1066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smtClean="0"/>
            <a:t>ovocné sady</a:t>
          </a:r>
          <a:endParaRPr lang="cs-CZ" sz="2800" kern="1200" dirty="0"/>
        </a:p>
      </dsp:txBody>
      <dsp:txXfrm rot="10800000">
        <a:off x="1893396" y="4732667"/>
        <a:ext cx="5832852" cy="1197710"/>
      </dsp:txXfrm>
    </dsp:sp>
    <dsp:sp modelId="{8C4FBBA8-D8DA-40F5-9217-AA239D199AA3}">
      <dsp:nvSpPr>
        <dsp:cNvPr id="0" name=""/>
        <dsp:cNvSpPr/>
      </dsp:nvSpPr>
      <dsp:spPr>
        <a:xfrm>
          <a:off x="960551" y="4642054"/>
          <a:ext cx="1622392" cy="1378936"/>
        </a:xfrm>
        <a:prstGeom prst="ellipse">
          <a:avLst/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enn3">
  <dgm:title val=""/>
  <dgm:desc val=""/>
  <dgm:catLst>
    <dgm:cat type="relationship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fallback" val="2D"/>
        </dgm:alg>
      </dgm:if>
      <dgm:else name="Name3">
        <dgm:alg type="lin">
          <dgm:param type="fallback" val="2D"/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refType="w" refFor="ch" refPtType="node"/>
      <dgm:constr type="w" for="ch" forName="space" refType="w" refFor="ch" refPtType="node" fact="-0.2"/>
      <dgm:constr type="primFontSz" for="ch" ptType="node" op="equ" val="65"/>
    </dgm:constrLst>
    <dgm:ruleLst/>
    <dgm:forEach name="Name4" axis="ch" ptType="node">
      <dgm:layoutNode name="Name5" styleLbl="vennNode1">
        <dgm:varLst>
          <dgm:bulletEnabled val="1"/>
        </dgm:varLst>
        <dgm:alg type="tx">
          <dgm:param type="txAnchorVertCh" val="mid"/>
          <dgm:param type="txAnchorHorzCh" val="ctr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tMarg" refType="primFontSz" fact="0.1"/>
          <dgm:constr type="bMarg" refType="primFontSz" fact="0.1"/>
          <dgm:constr type="lMarg" refType="w" fact="0.156"/>
          <dgm:constr type="rMarg" refType="w" fact="0.156"/>
        </dgm:constrLst>
        <dgm:ruleLst>
          <dgm:rule type="primFontSz" val="5" fact="NaN" max="NaN"/>
        </dgm:ruleLst>
      </dgm:layoutNode>
      <dgm:forEach name="Name6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3#1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C87172-3F62-40F2-9FA2-30E79EBC5B43}" type="datetimeFigureOut">
              <a:rPr lang="cs-CZ" smtClean="0"/>
              <a:pPr/>
              <a:t>23. 8. 2013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8CC764-CF4A-44D7-9DC8-76ABAD7288F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315560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hlaví 4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dirty="0" smtClean="0">
                <a:solidFill>
                  <a:prstClr val="black"/>
                </a:solidFill>
              </a:rPr>
              <a:t>Speciální základní škola, Česká Kamenice, Jakubské nám. 113, příspěvková organizace</a:t>
            </a:r>
            <a:endParaRPr lang="cs-CZ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31932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dirty="0" smtClean="0">
                <a:solidFill>
                  <a:prstClr val="black"/>
                </a:solidFill>
              </a:rPr>
              <a:t>Speciální základní škola, Česká Kamenice, Jakubské nám. 113, příspěvková organizace</a:t>
            </a:r>
            <a:endParaRPr lang="cs-CZ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83368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3B11F-F4FB-44AE-B82C-8CCBD3FB8702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23. 8. 2013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2F357-EC5E-49FC-9535-C7BA0E179D8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23. 8. 2013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BAD02-B903-4F2B-8528-22240A2FD0BB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23. 8. 2013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D0FFC-2A90-44AC-822D-11141307F9F8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23. 8. 2013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ABF02-6A0F-4FE0-A8C6-9294E59FEC74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23. 8. 2013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422EE-976D-4ACC-A2FA-81804354F3FC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23. 8. 2013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7B3CC-2103-4602-8A48-F78818CE582D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23. 8. 2013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36CF9-D06D-4EFC-930E-045FDFF36AEF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23. 8. 2013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dirty="0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1DED9-9478-4EB6-8A99-47E1FB52387D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23. 8. 2013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7DC7B-2756-4173-A1A8-19CD0325BEAA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23. 8. 2013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95755-F4C8-48C3-8EE9-CA3E76C1ADD2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23. 8. 2013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19327A23-395E-430F-A5F9-42AF88075EA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23. 8. 2013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969" r:id="rId1"/>
    <p:sldLayoutId id="2147484970" r:id="rId2"/>
    <p:sldLayoutId id="2147484971" r:id="rId3"/>
    <p:sldLayoutId id="2147484972" r:id="rId4"/>
    <p:sldLayoutId id="2147484973" r:id="rId5"/>
    <p:sldLayoutId id="2147484974" r:id="rId6"/>
    <p:sldLayoutId id="2147484975" r:id="rId7"/>
    <p:sldLayoutId id="2147484976" r:id="rId8"/>
    <p:sldLayoutId id="2147484977" r:id="rId9"/>
    <p:sldLayoutId id="2147484978" r:id="rId10"/>
    <p:sldLayoutId id="2147484979" r:id="rId11"/>
  </p:sldLayoutIdLst>
  <p:hf sldNum="0" hdr="0" dt="0"/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4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10" Type="http://schemas.openxmlformats.org/officeDocument/2006/relationships/image" Target="../media/image7.jpeg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13" Type="http://schemas.openxmlformats.org/officeDocument/2006/relationships/image" Target="../media/image14.jpeg"/><Relationship Id="rId18" Type="http://schemas.openxmlformats.org/officeDocument/2006/relationships/image" Target="../media/image19.jpeg"/><Relationship Id="rId3" Type="http://schemas.openxmlformats.org/officeDocument/2006/relationships/diagramLayout" Target="../diagrams/layout3.xml"/><Relationship Id="rId7" Type="http://schemas.openxmlformats.org/officeDocument/2006/relationships/image" Target="../media/image8.jpeg"/><Relationship Id="rId12" Type="http://schemas.openxmlformats.org/officeDocument/2006/relationships/image" Target="../media/image13.jpeg"/><Relationship Id="rId17" Type="http://schemas.openxmlformats.org/officeDocument/2006/relationships/image" Target="../media/image18.jpeg"/><Relationship Id="rId2" Type="http://schemas.openxmlformats.org/officeDocument/2006/relationships/diagramData" Target="../diagrams/data3.xml"/><Relationship Id="rId16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11" Type="http://schemas.openxmlformats.org/officeDocument/2006/relationships/image" Target="../media/image12.jpeg"/><Relationship Id="rId5" Type="http://schemas.openxmlformats.org/officeDocument/2006/relationships/diagramColors" Target="../diagrams/colors3.xml"/><Relationship Id="rId15" Type="http://schemas.openxmlformats.org/officeDocument/2006/relationships/image" Target="../media/image16.jpeg"/><Relationship Id="rId10" Type="http://schemas.openxmlformats.org/officeDocument/2006/relationships/image" Target="../media/image11.jpeg"/><Relationship Id="rId19" Type="http://schemas.openxmlformats.org/officeDocument/2006/relationships/image" Target="../media/image20.jpeg"/><Relationship Id="rId4" Type="http://schemas.openxmlformats.org/officeDocument/2006/relationships/diagramQuickStyle" Target="../diagrams/quickStyle3.xml"/><Relationship Id="rId9" Type="http://schemas.openxmlformats.org/officeDocument/2006/relationships/image" Target="../media/image10.jpeg"/><Relationship Id="rId1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openxmlformats.org/officeDocument/2006/relationships/image" Target="../media/image21.jpe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diagramLayout" Target="../diagrams/layout5.xml"/><Relationship Id="rId7" Type="http://schemas.openxmlformats.org/officeDocument/2006/relationships/image" Target="../media/image22.jpeg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10" Type="http://schemas.openxmlformats.org/officeDocument/2006/relationships/image" Target="../media/image25.jpeg"/><Relationship Id="rId4" Type="http://schemas.openxmlformats.org/officeDocument/2006/relationships/diagramQuickStyle" Target="../diagrams/quickStyle5.xml"/><Relationship Id="rId9" Type="http://schemas.openxmlformats.org/officeDocument/2006/relationships/image" Target="../media/image2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nd03.jxs.cz/897/829/a158e206c9_57966303_o2.jpg" TargetMode="External"/><Relationship Id="rId13" Type="http://schemas.openxmlformats.org/officeDocument/2006/relationships/hyperlink" Target="http://www.uhul.cz/il/images/stavpraci/Les_neles.jpg" TargetMode="External"/><Relationship Id="rId18" Type="http://schemas.openxmlformats.org/officeDocument/2006/relationships/hyperlink" Target="http://datel.enachod.cz/img/priroda/jezek.JPG" TargetMode="External"/><Relationship Id="rId3" Type="http://schemas.openxmlformats.org/officeDocument/2006/relationships/hyperlink" Target="http://office.microsoft.com/" TargetMode="External"/><Relationship Id="rId21" Type="http://schemas.openxmlformats.org/officeDocument/2006/relationships/hyperlink" Target="http://img.ceskyinternet.cz/clanky/odstavce/19360-539681-2_shutterstock_41947291.jpg" TargetMode="External"/><Relationship Id="rId7" Type="http://schemas.openxmlformats.org/officeDocument/2006/relationships/hyperlink" Target="http://nd01.jxs.cz/892/981/2c601dcf7e_42365980_o2.jpg" TargetMode="External"/><Relationship Id="rId12" Type="http://schemas.openxmlformats.org/officeDocument/2006/relationships/hyperlink" Target="http://www.ielektro.cz/obr/pra1.jpg" TargetMode="External"/><Relationship Id="rId17" Type="http://schemas.openxmlformats.org/officeDocument/2006/relationships/hyperlink" Target="http://www.floracr.unas.cz/floraCR/boroviceles_soubory/image006.jpg" TargetMode="External"/><Relationship Id="rId2" Type="http://schemas.openxmlformats.org/officeDocument/2006/relationships/notesSlide" Target="../notesSlides/notesSlide2.xml"/><Relationship Id="rId16" Type="http://schemas.openxmlformats.org/officeDocument/2006/relationships/hyperlink" Target="http://echomutov.cz/media/k2/items/cache/bdc7d0f30e0c420b2ac279d6a1c096e4_XL.jpg" TargetMode="External"/><Relationship Id="rId20" Type="http://schemas.openxmlformats.org/officeDocument/2006/relationships/hyperlink" Target="http://nd04.jxs.cz/544/131/a5d5aef58f_75318887_o2.jpg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files.jestrabi-v-krkonosich.webnode.cz/200000023-aa62dab5d6/houby.jpg" TargetMode="External"/><Relationship Id="rId11" Type="http://schemas.openxmlformats.org/officeDocument/2006/relationships/hyperlink" Target="http://www.kvetenacr.cz/obrazky/katalog/_1/396.jpg" TargetMode="External"/><Relationship Id="rId5" Type="http://schemas.openxmlformats.org/officeDocument/2006/relationships/hyperlink" Target="http://i.lidovky.cz/05/112/lngal/HLMf0ef6_les.jpg" TargetMode="External"/><Relationship Id="rId15" Type="http://schemas.openxmlformats.org/officeDocument/2006/relationships/hyperlink" Target="http://www.trckto.estranky.cz/img/mid/10/jelen-wapiti-3.jpg" TargetMode="External"/><Relationship Id="rId10" Type="http://schemas.openxmlformats.org/officeDocument/2006/relationships/hyperlink" Target="http://www.mzp.cz/c12574f7005cf469/$pid/mzpjkfvh84bv/$file/18les.jpg" TargetMode="External"/><Relationship Id="rId19" Type="http://schemas.openxmlformats.org/officeDocument/2006/relationships/hyperlink" Target="http://www.nazeleno.cz/Files/ResizedImages/obrazky/Energie/%C5%98epka/perex-%C5%99epka_329x-1_1005241124.jpg" TargetMode="External"/><Relationship Id="rId4" Type="http://schemas.openxmlformats.org/officeDocument/2006/relationships/hyperlink" Target="http://www.neviditelnycert.cz/data/files/img/liscata.jpg" TargetMode="External"/><Relationship Id="rId9" Type="http://schemas.openxmlformats.org/officeDocument/2006/relationships/hyperlink" Target="http://oidnes.cz/06/073/cl6/CEN14a018_boruvky.jpg" TargetMode="External"/><Relationship Id="rId14" Type="http://schemas.openxmlformats.org/officeDocument/2006/relationships/hyperlink" Target="http://j.vev.sweb.cz/priroda/byliny2.jpg" TargetMode="External"/><Relationship Id="rId22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384884"/>
            <a:ext cx="7772400" cy="2088232"/>
          </a:xfrm>
        </p:spPr>
        <p:txBody>
          <a:bodyPr>
            <a:normAutofit/>
          </a:bodyPr>
          <a:lstStyle/>
          <a:p>
            <a:pPr marL="182880" indent="0" algn="ctr">
              <a:buNone/>
            </a:pPr>
            <a:r>
              <a:rPr lang="cs-CZ" sz="31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   ENVIROMENTÁLNÍ VÝCHOVA		</a:t>
            </a:r>
            <a:r>
              <a:rPr lang="cs-CZ" sz="31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3100" dirty="0" smtClean="0">
                <a:latin typeface="Arial" pitchFamily="34" charset="0"/>
                <a:cs typeface="Arial" pitchFamily="34" charset="0"/>
              </a:rPr>
            </a:br>
            <a:r>
              <a:rPr lang="cs-CZ" dirty="0">
                <a:latin typeface="Arial" pitchFamily="34" charset="0"/>
                <a:cs typeface="Arial" pitchFamily="34" charset="0"/>
              </a:rPr>
              <a:t/>
            </a:r>
            <a:br>
              <a:rPr lang="cs-CZ" dirty="0">
                <a:latin typeface="Arial" pitchFamily="34" charset="0"/>
                <a:cs typeface="Arial" pitchFamily="34" charset="0"/>
              </a:rPr>
            </a:br>
            <a:r>
              <a:rPr lang="cs-CZ" sz="31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EKOSYSTÉM – les a pole</a:t>
            </a:r>
            <a:endParaRPr lang="cs-CZ" sz="2000" dirty="0">
              <a:solidFill>
                <a:srgbClr val="1E17A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4653136"/>
            <a:ext cx="6400800" cy="409600"/>
          </a:xfrm>
        </p:spPr>
        <p:txBody>
          <a:bodyPr>
            <a:normAutofit/>
          </a:bodyPr>
          <a:lstStyle/>
          <a:p>
            <a:pPr algn="ctr"/>
            <a:r>
              <a:rPr lang="cs-CZ" sz="2000" b="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Zpracovala: Mgr. Monika Dvořáková</a:t>
            </a:r>
            <a:endParaRPr lang="cs-CZ" sz="2000" b="0" dirty="0">
              <a:solidFill>
                <a:srgbClr val="1E17A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609882" y="6309320"/>
            <a:ext cx="7924236" cy="365125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Speciální základní škola, Česká Kamenice, Jakubské nám. 113, příspěvková organizace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8" name="Obrázek 7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9692" y="359621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34453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60098302"/>
              </p:ext>
            </p:extLst>
          </p:nvPr>
        </p:nvGraphicFramePr>
        <p:xfrm>
          <a:off x="479617" y="1772816"/>
          <a:ext cx="8229600" cy="4440671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2386608"/>
                <a:gridCol w="5842992"/>
              </a:tblGrid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Název projektu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Moderní škola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Registrační číslo projektu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Arial"/>
                          <a:ea typeface="Times New Roman"/>
                        </a:rPr>
                        <a:t>CZ.1.07/1.4.00/21.3202</a:t>
                      </a:r>
                      <a:endParaRPr lang="cs-CZ" sz="1100" dirty="0" smtClean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Označení klíčové aktivity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VY_32_INOVACE_31_EV_01</a:t>
                      </a:r>
                      <a:endParaRPr lang="cs-CZ" sz="1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3405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Předmět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ENVIROMENTÁLNÍ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VÝCHOVA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3405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Téma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j-ea"/>
                          <a:cs typeface="Arial" pitchFamily="34" charset="0"/>
                        </a:rPr>
                        <a:t>EKOSYSTÉMY – les a pole</a:t>
                      </a:r>
                      <a:endParaRPr lang="cs-CZ" sz="11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Autor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Mgr.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Monika Dvořáková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Anotace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Seznámení s ekosystémem les a pole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Očekávané výstupy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Orientace v terminologii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ekosystému les a pole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Jazyk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čeština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Druh učebního materiálu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POWER POINT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Cílová skupina/ročník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žák </a:t>
                      </a:r>
                      <a:r>
                        <a:rPr lang="cs-CZ" sz="1100" baseline="0" smtClean="0">
                          <a:latin typeface="Arial" pitchFamily="34" charset="0"/>
                          <a:cs typeface="Arial" pitchFamily="34" charset="0"/>
                        </a:rPr>
                        <a:t>Speciální ZŠ/1.- 5.ročník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Cíl prezentace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Získání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nových informací a p</a:t>
                      </a:r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rohloubení znalostí žáků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Časová dotace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20 minut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385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Vytvořeno (škola, dne)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Speciální základní škola,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Česká Kamenice, Jakubské nám. 113, p. o.,  6.1.2013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475656" y="6381328"/>
            <a:ext cx="6192688" cy="365125"/>
          </a:xfrm>
        </p:spPr>
        <p:txBody>
          <a:bodyPr/>
          <a:lstStyle/>
          <a:p>
            <a:pPr algn="ctr"/>
            <a:r>
              <a:rPr lang="cs-CZ" dirty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</a:p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Obrázek 7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22109" y="301289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697832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95536" y="1700808"/>
            <a:ext cx="8458200" cy="1222375"/>
          </a:xfrm>
        </p:spPr>
        <p:txBody>
          <a:bodyPr>
            <a:normAutofit/>
          </a:bodyPr>
          <a:lstStyle/>
          <a:p>
            <a:r>
              <a:rPr lang="cs-CZ" sz="4000" dirty="0" smtClean="0"/>
              <a:t>ekosystém</a:t>
            </a:r>
            <a:endParaRPr lang="cs-CZ" sz="40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51520" y="2276872"/>
            <a:ext cx="8458200" cy="914400"/>
          </a:xfrm>
        </p:spPr>
        <p:txBody>
          <a:bodyPr>
            <a:normAutofit/>
          </a:bodyPr>
          <a:lstStyle/>
          <a:p>
            <a:r>
              <a:rPr lang="cs-CZ" sz="3200" b="1" dirty="0" smtClean="0"/>
              <a:t>Les a pole</a:t>
            </a:r>
            <a:endParaRPr lang="cs-CZ" sz="3200" b="1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720080"/>
          </a:xfrm>
        </p:spPr>
        <p:txBody>
          <a:bodyPr/>
          <a:lstStyle/>
          <a:p>
            <a:r>
              <a:rPr lang="cs-CZ" dirty="0" smtClean="0"/>
              <a:t>LES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18" name="Zástupný symbol pro obsah 17"/>
          <p:cNvGraphicFramePr>
            <a:graphicFrameLocks noGrp="1"/>
          </p:cNvGraphicFramePr>
          <p:nvPr>
            <p:ph idx="1"/>
          </p:nvPr>
        </p:nvGraphicFramePr>
        <p:xfrm>
          <a:off x="304800" y="692696"/>
          <a:ext cx="8686800" cy="61653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3" name="Obrázek 12" descr="18les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508104" y="1772816"/>
            <a:ext cx="1684521" cy="1127225"/>
          </a:xfrm>
          <a:prstGeom prst="rect">
            <a:avLst/>
          </a:prstGeom>
        </p:spPr>
      </p:pic>
      <p:pic>
        <p:nvPicPr>
          <p:cNvPr id="14" name="Obrázek 13" descr="HLMf0ef6_les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508104" y="2924944"/>
            <a:ext cx="1656184" cy="1108923"/>
          </a:xfrm>
          <a:prstGeom prst="rect">
            <a:avLst/>
          </a:prstGeom>
        </p:spPr>
      </p:pic>
      <p:pic>
        <p:nvPicPr>
          <p:cNvPr id="15" name="Obrázek 14" descr="a158e206c9_57966303_o2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508104" y="4077072"/>
            <a:ext cx="1656184" cy="1130623"/>
          </a:xfrm>
          <a:prstGeom prst="rect">
            <a:avLst/>
          </a:prstGeom>
        </p:spPr>
      </p:pic>
      <p:pic>
        <p:nvPicPr>
          <p:cNvPr id="17" name="Obrázek 16" descr="pra1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5508104" y="5733256"/>
            <a:ext cx="1601620" cy="112474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význam lesa na naší planetě</a:t>
            </a:r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</p:nvPr>
        </p:nvGraphicFramePr>
        <p:xfrm>
          <a:off x="304800" y="1124744"/>
          <a:ext cx="8686800" cy="57332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Les – velké společenství živých organismů</a:t>
            </a:r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</p:nvPr>
        </p:nvGraphicFramePr>
        <p:xfrm>
          <a:off x="457200" y="1340768"/>
          <a:ext cx="8686800" cy="47419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2050" name="Picture 2" descr="C:\Documents and Settings\Ondra\Local Settings\Temporary Internet Files\Content.IE5\X8ORGK0F\MP900407214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9512" y="3933056"/>
            <a:ext cx="1169237" cy="1753000"/>
          </a:xfrm>
          <a:prstGeom prst="rect">
            <a:avLst/>
          </a:prstGeom>
          <a:noFill/>
        </p:spPr>
      </p:pic>
      <p:pic>
        <p:nvPicPr>
          <p:cNvPr id="2053" name="Picture 5" descr="C:\Documents and Settings\Ondra\Local Settings\Temporary Internet Files\Content.IE5\W0DRLASM\MP900406486[1]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236296" y="3933056"/>
            <a:ext cx="1772106" cy="1180942"/>
          </a:xfrm>
          <a:prstGeom prst="rect">
            <a:avLst/>
          </a:prstGeom>
          <a:noFill/>
        </p:spPr>
      </p:pic>
      <p:pic>
        <p:nvPicPr>
          <p:cNvPr id="9" name="Obrázek 8" descr="HEV317ab6_mravenec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51520" y="2708920"/>
            <a:ext cx="1597440" cy="1008112"/>
          </a:xfrm>
          <a:prstGeom prst="rect">
            <a:avLst/>
          </a:prstGeom>
        </p:spPr>
      </p:pic>
      <p:pic>
        <p:nvPicPr>
          <p:cNvPr id="10" name="Obrázek 9" descr="bdc7d0f30e0c420b2ac279d6a1c096e4_XL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5580112" y="5225310"/>
            <a:ext cx="1224135" cy="1632690"/>
          </a:xfrm>
          <a:prstGeom prst="rect">
            <a:avLst/>
          </a:prstGeom>
        </p:spPr>
      </p:pic>
      <p:pic>
        <p:nvPicPr>
          <p:cNvPr id="11" name="Obrázek 10" descr="2c601dcf7e_42365980_o2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1475657" y="4041408"/>
            <a:ext cx="1728192" cy="1307821"/>
          </a:xfrm>
          <a:prstGeom prst="rect">
            <a:avLst/>
          </a:prstGeom>
        </p:spPr>
      </p:pic>
      <p:pic>
        <p:nvPicPr>
          <p:cNvPr id="12" name="Obrázek 11" descr="CEN14a018_boruvky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5220072" y="3933056"/>
            <a:ext cx="1815066" cy="1212925"/>
          </a:xfrm>
          <a:prstGeom prst="rect">
            <a:avLst/>
          </a:prstGeom>
        </p:spPr>
      </p:pic>
      <p:pic>
        <p:nvPicPr>
          <p:cNvPr id="13" name="Obrázek 12" descr="houby.jp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6516216" y="2564904"/>
            <a:ext cx="1632181" cy="1224136"/>
          </a:xfrm>
          <a:prstGeom prst="rect">
            <a:avLst/>
          </a:prstGeom>
        </p:spPr>
      </p:pic>
      <p:pic>
        <p:nvPicPr>
          <p:cNvPr id="14" name="Obrázek 13" descr="396.jp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1979712" y="2636912"/>
            <a:ext cx="1080120" cy="1278863"/>
          </a:xfrm>
          <a:prstGeom prst="rect">
            <a:avLst/>
          </a:prstGeom>
        </p:spPr>
      </p:pic>
      <p:pic>
        <p:nvPicPr>
          <p:cNvPr id="15" name="Obrázek 14" descr="byliny2.jpg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6987704" y="5240778"/>
            <a:ext cx="2156296" cy="1617222"/>
          </a:xfrm>
          <a:prstGeom prst="rect">
            <a:avLst/>
          </a:prstGeom>
        </p:spPr>
      </p:pic>
      <p:pic>
        <p:nvPicPr>
          <p:cNvPr id="16" name="Obrázek 15" descr="image006.jpg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251520" y="5730999"/>
            <a:ext cx="1087036" cy="1127001"/>
          </a:xfrm>
          <a:prstGeom prst="rect">
            <a:avLst/>
          </a:prstGeom>
        </p:spPr>
      </p:pic>
      <p:pic>
        <p:nvPicPr>
          <p:cNvPr id="17" name="Obrázek 16" descr="liscata.jpg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3491880" y="5330011"/>
            <a:ext cx="1909986" cy="1527989"/>
          </a:xfrm>
          <a:prstGeom prst="rect">
            <a:avLst/>
          </a:prstGeom>
        </p:spPr>
      </p:pic>
      <p:pic>
        <p:nvPicPr>
          <p:cNvPr id="18" name="Obrázek 17" descr="jezek.JPG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>
            <a:off x="1547664" y="5517232"/>
            <a:ext cx="1817289" cy="1196752"/>
          </a:xfrm>
          <a:prstGeom prst="rect">
            <a:avLst/>
          </a:prstGeom>
        </p:spPr>
      </p:pic>
      <p:pic>
        <p:nvPicPr>
          <p:cNvPr id="19" name="Obrázek 18" descr="jelen-wapiti-3.jpg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>
            <a:off x="3347864" y="4077072"/>
            <a:ext cx="1763962" cy="117341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116632"/>
            <a:ext cx="8686800" cy="648072"/>
          </a:xfrm>
        </p:spPr>
        <p:txBody>
          <a:bodyPr/>
          <a:lstStyle/>
          <a:p>
            <a:r>
              <a:rPr lang="cs-CZ" dirty="0" smtClean="0"/>
              <a:t>co dává les člověku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7" name="Zástupný symbol pro obsah 6"/>
          <p:cNvGraphicFramePr>
            <a:graphicFrameLocks noGrp="1"/>
          </p:cNvGraphicFramePr>
          <p:nvPr>
            <p:ph idx="1"/>
          </p:nvPr>
        </p:nvGraphicFramePr>
        <p:xfrm>
          <a:off x="304800" y="692696"/>
          <a:ext cx="8686800" cy="60486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8" name="Obrázek 7" descr="Les_neles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779912" y="1772816"/>
            <a:ext cx="4752528" cy="335989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720080"/>
          </a:xfrm>
        </p:spPr>
        <p:txBody>
          <a:bodyPr/>
          <a:lstStyle/>
          <a:p>
            <a:r>
              <a:rPr lang="cs-CZ" dirty="0" smtClean="0"/>
              <a:t>pole</a:t>
            </a:r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</p:nvPr>
        </p:nvGraphicFramePr>
        <p:xfrm>
          <a:off x="304800" y="1124744"/>
          <a:ext cx="8686800" cy="55446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6" name="Obrázek 5" descr="a5d5aef58f_75318887_o2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95536" y="3212976"/>
            <a:ext cx="2100064" cy="1575048"/>
          </a:xfrm>
          <a:prstGeom prst="rect">
            <a:avLst/>
          </a:prstGeom>
        </p:spPr>
      </p:pic>
      <p:pic>
        <p:nvPicPr>
          <p:cNvPr id="7" name="Obrázek 6" descr="perex-řepka_329x-1_1005241124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483768" y="3212976"/>
            <a:ext cx="2153694" cy="1584176"/>
          </a:xfrm>
          <a:prstGeom prst="rect">
            <a:avLst/>
          </a:prstGeom>
        </p:spPr>
      </p:pic>
      <p:pic>
        <p:nvPicPr>
          <p:cNvPr id="8" name="Obrázek 7" descr="zemedelcipole-traktor-mocuvka120120307_denik-380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4644010" y="3212975"/>
            <a:ext cx="2112232" cy="1584175"/>
          </a:xfrm>
          <a:prstGeom prst="rect">
            <a:avLst/>
          </a:prstGeom>
        </p:spPr>
      </p:pic>
      <p:pic>
        <p:nvPicPr>
          <p:cNvPr id="9" name="Obrázek 8" descr="kombajnzne-12sklizenobili02_denik-380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6732240" y="3212976"/>
            <a:ext cx="2112234" cy="158417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116632"/>
            <a:ext cx="8686800" cy="838200"/>
          </a:xfrm>
        </p:spPr>
        <p:txBody>
          <a:bodyPr/>
          <a:lstStyle/>
          <a:p>
            <a:r>
              <a:rPr lang="cs-CZ" dirty="0" smtClean="0"/>
              <a:t>POLE</a:t>
            </a:r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</p:nvPr>
        </p:nvGraphicFramePr>
        <p:xfrm>
          <a:off x="304800" y="836712"/>
          <a:ext cx="8686800" cy="60212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58091" y="1772816"/>
            <a:ext cx="7772400" cy="576063"/>
          </a:xfrm>
        </p:spPr>
        <p:txBody>
          <a:bodyPr>
            <a:normAutofit/>
          </a:bodyPr>
          <a:lstStyle/>
          <a:p>
            <a:pPr algn="l"/>
            <a:r>
              <a:rPr lang="cs-CZ" sz="20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POUŽITÉ ZDROJE</a:t>
            </a:r>
            <a:endParaRPr lang="cs-CZ" sz="2000" dirty="0">
              <a:solidFill>
                <a:srgbClr val="1E17A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1052736"/>
            <a:ext cx="7704856" cy="5256584"/>
          </a:xfrm>
        </p:spPr>
        <p:txBody>
          <a:bodyPr>
            <a:normAutofit fontScale="77500" lnSpcReduction="20000"/>
          </a:bodyPr>
          <a:lstStyle/>
          <a:p>
            <a:pPr marL="285750" indent="-285750" algn="l"/>
            <a:r>
              <a:rPr lang="cs-CZ" sz="2200" dirty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</a:rPr>
              <a:t> </a:t>
            </a:r>
            <a:r>
              <a:rPr lang="cs-CZ" sz="22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</a:rPr>
              <a:t>  </a:t>
            </a:r>
          </a:p>
          <a:p>
            <a:pPr marL="285750" indent="-285750" algn="l"/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/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/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/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r>
              <a:rPr lang="cs-CZ" sz="12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</a:rPr>
              <a:t>Microsoft - </a:t>
            </a:r>
            <a:r>
              <a:rPr lang="cs-CZ" sz="1200" dirty="0" smtClean="0">
                <a:ln w="1905"/>
                <a:solidFill>
                  <a:schemeClr val="tx1"/>
                </a:solidFill>
                <a:latin typeface="Verdana"/>
                <a:ea typeface="Verdana"/>
                <a:cs typeface="Verdana"/>
                <a:hlinkClick r:id="rId3"/>
              </a:rPr>
              <a:t>http://office.microsoft.com </a:t>
            </a:r>
            <a:endParaRPr lang="cs-CZ" sz="1200" dirty="0" smtClean="0">
              <a:ln w="1905"/>
              <a:solidFill>
                <a:schemeClr val="tx1"/>
              </a:solidFill>
              <a:latin typeface="Verdana"/>
              <a:ea typeface="Verdana"/>
              <a:cs typeface="Verdana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1200" dirty="0" smtClean="0">
                <a:ln w="1905"/>
                <a:solidFill>
                  <a:schemeClr val="tx1"/>
                </a:solidFill>
                <a:latin typeface="Verdana"/>
                <a:ea typeface="Verdana"/>
                <a:cs typeface="Verdana"/>
                <a:hlinkClick r:id="rId4"/>
              </a:rPr>
              <a:t>http://www.neviditelnycert.cz/data/files/img/liscata.jpg</a:t>
            </a:r>
            <a:endParaRPr lang="cs-CZ" sz="1200" dirty="0" smtClean="0">
              <a:ln w="1905"/>
              <a:solidFill>
                <a:schemeClr val="tx1"/>
              </a:solidFill>
              <a:latin typeface="Verdana"/>
              <a:ea typeface="Verdana"/>
              <a:cs typeface="Verdana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1200" dirty="0" smtClean="0">
                <a:ln w="1905"/>
                <a:solidFill>
                  <a:schemeClr val="tx1"/>
                </a:solidFill>
                <a:latin typeface="Verdana"/>
                <a:ea typeface="Verdana"/>
                <a:cs typeface="Verdana"/>
                <a:hlinkClick r:id="rId5"/>
              </a:rPr>
              <a:t>http://www.</a:t>
            </a:r>
            <a:r>
              <a:rPr lang="cs-CZ" sz="1200" dirty="0" err="1" smtClean="0">
                <a:ln w="1905"/>
                <a:solidFill>
                  <a:schemeClr val="tx1"/>
                </a:solidFill>
                <a:latin typeface="Verdana"/>
                <a:ea typeface="Verdana"/>
                <a:cs typeface="Verdana"/>
                <a:hlinkClick r:id="rId5"/>
              </a:rPr>
              <a:t>wineofczechrepublic.cz</a:t>
            </a:r>
            <a:r>
              <a:rPr lang="cs-CZ" sz="1200" dirty="0" smtClean="0">
                <a:ln w="1905"/>
                <a:solidFill>
                  <a:schemeClr val="tx1"/>
                </a:solidFill>
                <a:latin typeface="Verdana"/>
                <a:ea typeface="Verdana"/>
                <a:cs typeface="Verdana"/>
                <a:hlinkClick r:id="rId5"/>
              </a:rPr>
              <a:t>/</a:t>
            </a:r>
            <a:r>
              <a:rPr lang="cs-CZ" sz="1200" dirty="0" err="1" smtClean="0">
                <a:ln w="1905"/>
                <a:solidFill>
                  <a:schemeClr val="tx1"/>
                </a:solidFill>
                <a:latin typeface="Verdana"/>
                <a:ea typeface="Verdana"/>
                <a:cs typeface="Verdana"/>
                <a:hlinkClick r:id="rId5"/>
              </a:rPr>
              <a:t>vinari</a:t>
            </a:r>
            <a:r>
              <a:rPr lang="cs-CZ" sz="1200" dirty="0" smtClean="0">
                <a:ln w="1905"/>
                <a:solidFill>
                  <a:schemeClr val="tx1"/>
                </a:solidFill>
                <a:latin typeface="Verdana"/>
                <a:ea typeface="Verdana"/>
                <a:cs typeface="Verdana"/>
                <a:hlinkClick r:id="rId5"/>
              </a:rPr>
              <a:t>/</a:t>
            </a:r>
            <a:r>
              <a:rPr lang="cs-CZ" sz="1200" dirty="0" err="1" smtClean="0">
                <a:ln w="1905"/>
                <a:solidFill>
                  <a:schemeClr val="tx1"/>
                </a:solidFill>
                <a:latin typeface="Verdana"/>
                <a:ea typeface="Verdana"/>
                <a:cs typeface="Verdana"/>
                <a:hlinkClick r:id="rId5"/>
              </a:rPr>
              <a:t>images</a:t>
            </a:r>
            <a:r>
              <a:rPr lang="cs-CZ" sz="1200" dirty="0" smtClean="0">
                <a:ln w="1905"/>
                <a:solidFill>
                  <a:schemeClr val="tx1"/>
                </a:solidFill>
                <a:latin typeface="Verdana"/>
                <a:ea typeface="Verdana"/>
                <a:cs typeface="Verdana"/>
                <a:hlinkClick r:id="rId5"/>
              </a:rPr>
              <a:t>/vinice2_v.</a:t>
            </a:r>
            <a:r>
              <a:rPr lang="cs-CZ" sz="1200" dirty="0" err="1" smtClean="0">
                <a:ln w="1905"/>
                <a:solidFill>
                  <a:schemeClr val="tx1"/>
                </a:solidFill>
                <a:latin typeface="Verdana"/>
                <a:ea typeface="Verdana"/>
                <a:cs typeface="Verdana"/>
                <a:hlinkClick r:id="rId5"/>
              </a:rPr>
              <a:t>jpg</a:t>
            </a:r>
            <a:endParaRPr lang="cs-CZ" sz="1200" dirty="0" smtClean="0">
              <a:ln w="1905"/>
              <a:solidFill>
                <a:schemeClr val="tx1"/>
              </a:solidFill>
              <a:latin typeface="Verdana"/>
              <a:ea typeface="Verdana"/>
              <a:cs typeface="Verdana"/>
              <a:hlinkClick r:id="rId5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1200" dirty="0" smtClean="0">
                <a:ln w="1905"/>
                <a:solidFill>
                  <a:schemeClr val="tx1"/>
                </a:solidFill>
                <a:latin typeface="Verdana"/>
                <a:ea typeface="Verdana"/>
                <a:cs typeface="Verdana"/>
                <a:hlinkClick r:id="rId6"/>
              </a:rPr>
              <a:t>http</a:t>
            </a:r>
            <a:r>
              <a:rPr lang="cs-CZ" sz="1200" dirty="0" smtClean="0">
                <a:ln w="1905"/>
                <a:solidFill>
                  <a:schemeClr val="tx1"/>
                </a:solidFill>
                <a:latin typeface="Verdana"/>
                <a:ea typeface="Verdana"/>
                <a:cs typeface="Verdana"/>
                <a:hlinkClick r:id="rId6"/>
              </a:rPr>
              <a:t>://files.jestrabi-v-krkonosich.webnode.cz/200000023-aa62dab5d6/houby.jpg</a:t>
            </a:r>
            <a:endParaRPr lang="cs-CZ" sz="1200" dirty="0" smtClean="0">
              <a:ln w="1905"/>
              <a:solidFill>
                <a:schemeClr val="tx1"/>
              </a:solidFill>
              <a:latin typeface="Verdana"/>
              <a:ea typeface="Verdana"/>
              <a:cs typeface="Verdana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1200" dirty="0" smtClean="0">
                <a:ln w="1905"/>
                <a:solidFill>
                  <a:schemeClr val="tx1"/>
                </a:solidFill>
                <a:latin typeface="Verdana"/>
                <a:ea typeface="Verdana"/>
                <a:cs typeface="Verdana"/>
                <a:hlinkClick r:id="rId7"/>
              </a:rPr>
              <a:t>http://nd01.jxs.cz/892/981/2c601dcf7e_42365980_o2.jpg</a:t>
            </a:r>
            <a:endParaRPr lang="cs-CZ" sz="1200" dirty="0" smtClean="0">
              <a:ln w="1905"/>
              <a:solidFill>
                <a:schemeClr val="tx1"/>
              </a:solidFill>
              <a:latin typeface="Verdana"/>
              <a:ea typeface="Verdana"/>
              <a:cs typeface="Verdana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1200" dirty="0" smtClean="0">
                <a:ln w="1905"/>
                <a:solidFill>
                  <a:schemeClr val="tx1"/>
                </a:solidFill>
                <a:latin typeface="Verdana"/>
                <a:ea typeface="Verdana"/>
                <a:cs typeface="Verdana"/>
                <a:hlinkClick r:id="rId8"/>
              </a:rPr>
              <a:t>http</a:t>
            </a:r>
            <a:r>
              <a:rPr lang="cs-CZ" sz="1200" dirty="0" smtClean="0">
                <a:ln w="1905"/>
                <a:solidFill>
                  <a:schemeClr val="tx1"/>
                </a:solidFill>
                <a:latin typeface="Verdana"/>
                <a:ea typeface="Verdana"/>
                <a:cs typeface="Verdana"/>
                <a:hlinkClick r:id="rId8"/>
              </a:rPr>
              <a:t>://nd03.jxs.cz/897/829/a158e206c9_57966303_o2.jpg</a:t>
            </a:r>
            <a:endParaRPr lang="cs-CZ" sz="1200" dirty="0" smtClean="0">
              <a:ln w="1905"/>
              <a:solidFill>
                <a:schemeClr val="tx1"/>
              </a:solidFill>
              <a:latin typeface="Verdana"/>
              <a:ea typeface="Verdana"/>
              <a:cs typeface="Verdana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1200" dirty="0" smtClean="0">
                <a:ln w="1905"/>
                <a:solidFill>
                  <a:schemeClr val="tx1"/>
                </a:solidFill>
                <a:latin typeface="Verdana"/>
                <a:ea typeface="Verdana"/>
                <a:cs typeface="Verdana"/>
                <a:hlinkClick r:id="rId9"/>
              </a:rPr>
              <a:t>http://oidnes.cz/06/073/cl6/CEN14a018_boruvky.jpg</a:t>
            </a:r>
            <a:endParaRPr lang="cs-CZ" sz="1200" dirty="0" smtClean="0">
              <a:ln w="1905"/>
              <a:solidFill>
                <a:schemeClr val="tx1"/>
              </a:solidFill>
              <a:latin typeface="Verdana"/>
              <a:ea typeface="Verdana"/>
              <a:cs typeface="Verdana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1200" dirty="0" smtClean="0">
                <a:ln w="1905"/>
                <a:solidFill>
                  <a:schemeClr val="tx1"/>
                </a:solidFill>
                <a:latin typeface="Verdana"/>
                <a:ea typeface="Verdana"/>
                <a:cs typeface="Verdana"/>
                <a:hlinkClick r:id="rId10"/>
              </a:rPr>
              <a:t>http://www.mzp.cz/c12574f7005cf469/$pid/mzpjkfvh84bv/$file/18les.jpg</a:t>
            </a:r>
            <a:endParaRPr lang="cs-CZ" sz="1200" dirty="0" smtClean="0">
              <a:ln w="1905"/>
              <a:solidFill>
                <a:schemeClr val="tx1"/>
              </a:solidFill>
              <a:latin typeface="Verdana"/>
              <a:ea typeface="Verdana"/>
              <a:cs typeface="Verdana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1200" dirty="0" smtClean="0">
                <a:ln w="1905"/>
                <a:solidFill>
                  <a:schemeClr val="tx1"/>
                </a:solidFill>
                <a:latin typeface="Verdana"/>
                <a:ea typeface="Verdana"/>
                <a:cs typeface="Verdana"/>
                <a:hlinkClick r:id="rId11"/>
              </a:rPr>
              <a:t>http://www.kvetenacr.cz/obrazky/katalog/_1/396.jpg</a:t>
            </a:r>
            <a:endParaRPr lang="cs-CZ" sz="1200" dirty="0" smtClean="0">
              <a:ln w="1905"/>
              <a:solidFill>
                <a:schemeClr val="tx1"/>
              </a:solidFill>
              <a:latin typeface="Verdana"/>
              <a:ea typeface="Verdana"/>
              <a:cs typeface="Verdana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1200" dirty="0" smtClean="0">
                <a:ln w="1905"/>
                <a:solidFill>
                  <a:schemeClr val="tx1"/>
                </a:solidFill>
                <a:latin typeface="Verdana"/>
                <a:ea typeface="Verdana"/>
                <a:cs typeface="Verdana"/>
                <a:hlinkClick r:id="rId12"/>
              </a:rPr>
              <a:t>http://www.</a:t>
            </a:r>
            <a:r>
              <a:rPr lang="cs-CZ" sz="1200" dirty="0" err="1" smtClean="0">
                <a:ln w="1905"/>
                <a:solidFill>
                  <a:schemeClr val="tx1"/>
                </a:solidFill>
                <a:latin typeface="Verdana"/>
                <a:ea typeface="Verdana"/>
                <a:cs typeface="Verdana"/>
                <a:hlinkClick r:id="rId12"/>
              </a:rPr>
              <a:t>ielektro.cz</a:t>
            </a:r>
            <a:r>
              <a:rPr lang="cs-CZ" sz="1200" dirty="0" smtClean="0">
                <a:ln w="1905"/>
                <a:solidFill>
                  <a:schemeClr val="tx1"/>
                </a:solidFill>
                <a:latin typeface="Verdana"/>
                <a:ea typeface="Verdana"/>
                <a:cs typeface="Verdana"/>
                <a:hlinkClick r:id="rId12"/>
              </a:rPr>
              <a:t>/obr/pra1.jpg</a:t>
            </a:r>
            <a:endParaRPr lang="cs-CZ" sz="1200" dirty="0" smtClean="0">
              <a:ln w="1905"/>
              <a:solidFill>
                <a:schemeClr val="tx1"/>
              </a:solidFill>
              <a:latin typeface="Verdana"/>
              <a:ea typeface="Verdana"/>
              <a:cs typeface="Verdana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1200" dirty="0" smtClean="0">
                <a:ln w="1905"/>
                <a:solidFill>
                  <a:schemeClr val="tx1"/>
                </a:solidFill>
                <a:latin typeface="Verdana"/>
                <a:ea typeface="Verdana"/>
                <a:cs typeface="Verdana"/>
                <a:hlinkClick r:id="rId13"/>
              </a:rPr>
              <a:t>http://www.uhul.cz/il/images/stavpraci/Les_neles.jpg</a:t>
            </a:r>
            <a:endParaRPr lang="cs-CZ" sz="1200" dirty="0" smtClean="0">
              <a:ln w="1905"/>
              <a:solidFill>
                <a:schemeClr val="tx1"/>
              </a:solidFill>
              <a:latin typeface="Verdana"/>
              <a:ea typeface="Verdana"/>
              <a:cs typeface="Verdana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1200" dirty="0" smtClean="0">
                <a:ln w="1905"/>
                <a:solidFill>
                  <a:schemeClr val="tx1"/>
                </a:solidFill>
                <a:latin typeface="Verdana"/>
                <a:ea typeface="Verdana"/>
                <a:cs typeface="Verdana"/>
                <a:hlinkClick r:id="rId14"/>
              </a:rPr>
              <a:t>http://j.vev.sweb.cz/priroda/byliny2.jpg</a:t>
            </a:r>
            <a:endParaRPr lang="cs-CZ" sz="1200" dirty="0" smtClean="0">
              <a:ln w="1905"/>
              <a:solidFill>
                <a:schemeClr val="tx1"/>
              </a:solidFill>
              <a:latin typeface="Verdana"/>
              <a:ea typeface="Verdana"/>
              <a:cs typeface="Verdana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1200" dirty="0" smtClean="0">
                <a:ln w="1905"/>
                <a:solidFill>
                  <a:schemeClr val="tx1"/>
                </a:solidFill>
                <a:latin typeface="Verdana"/>
                <a:ea typeface="Verdana"/>
                <a:cs typeface="Verdana"/>
                <a:hlinkClick r:id="rId15"/>
              </a:rPr>
              <a:t>http://www.trckto.estranky.cz/img/mid/10/jelen-wapiti-3.jpg</a:t>
            </a:r>
            <a:endParaRPr lang="cs-CZ" sz="1200" dirty="0" smtClean="0">
              <a:ln w="1905"/>
              <a:solidFill>
                <a:schemeClr val="tx1"/>
              </a:solidFill>
              <a:latin typeface="Verdana"/>
              <a:ea typeface="Verdana"/>
              <a:cs typeface="Verdana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1200" dirty="0" smtClean="0">
                <a:ln w="1905"/>
                <a:solidFill>
                  <a:schemeClr val="tx1"/>
                </a:solidFill>
                <a:latin typeface="Verdana"/>
                <a:ea typeface="Verdana"/>
                <a:cs typeface="Verdana"/>
                <a:hlinkClick r:id="rId16"/>
              </a:rPr>
              <a:t>http://echomutov.cz/media/k2/items/cache/bdc7d0f30e0c420b2ac279d6a1c096e4_XL.jpg</a:t>
            </a:r>
            <a:endParaRPr lang="cs-CZ" sz="1200" dirty="0" smtClean="0">
              <a:ln w="1905"/>
              <a:solidFill>
                <a:schemeClr val="tx1"/>
              </a:solidFill>
              <a:latin typeface="Verdana"/>
              <a:ea typeface="Verdana"/>
              <a:cs typeface="Verdana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12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17"/>
              </a:rPr>
              <a:t>http://www.</a:t>
            </a:r>
            <a:r>
              <a:rPr lang="cs-CZ" sz="1200" dirty="0" err="1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17"/>
              </a:rPr>
              <a:t>floracr.unas.cz</a:t>
            </a:r>
            <a:r>
              <a:rPr lang="cs-CZ" sz="12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17"/>
              </a:rPr>
              <a:t>/</a:t>
            </a:r>
            <a:r>
              <a:rPr lang="cs-CZ" sz="1200" dirty="0" err="1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17"/>
              </a:rPr>
              <a:t>floraCR</a:t>
            </a:r>
            <a:r>
              <a:rPr lang="cs-CZ" sz="12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17"/>
              </a:rPr>
              <a:t>/</a:t>
            </a:r>
            <a:r>
              <a:rPr lang="cs-CZ" sz="1200" dirty="0" err="1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17"/>
              </a:rPr>
              <a:t>boroviceles</a:t>
            </a:r>
            <a:r>
              <a:rPr lang="cs-CZ" sz="12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17"/>
              </a:rPr>
              <a:t>_soubory/image006.jpg</a:t>
            </a:r>
            <a:endParaRPr lang="cs-CZ" sz="1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12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18"/>
              </a:rPr>
              <a:t>http://datel.</a:t>
            </a:r>
            <a:r>
              <a:rPr lang="cs-CZ" sz="1200" dirty="0" err="1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18"/>
              </a:rPr>
              <a:t>enachod.cz</a:t>
            </a:r>
            <a:r>
              <a:rPr lang="cs-CZ" sz="12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18"/>
              </a:rPr>
              <a:t>/</a:t>
            </a:r>
            <a:r>
              <a:rPr lang="cs-CZ" sz="1200" dirty="0" err="1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18"/>
              </a:rPr>
              <a:t>img</a:t>
            </a:r>
            <a:r>
              <a:rPr lang="cs-CZ" sz="12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18"/>
              </a:rPr>
              <a:t>/</a:t>
            </a:r>
            <a:r>
              <a:rPr lang="cs-CZ" sz="1200" dirty="0" err="1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18"/>
              </a:rPr>
              <a:t>priroda</a:t>
            </a:r>
            <a:r>
              <a:rPr lang="cs-CZ" sz="12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18"/>
              </a:rPr>
              <a:t>/</a:t>
            </a:r>
            <a:r>
              <a:rPr lang="cs-CZ" sz="1200" dirty="0" err="1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18"/>
              </a:rPr>
              <a:t>jezek.JPG</a:t>
            </a:r>
            <a:endParaRPr lang="cs-CZ" sz="1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12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19"/>
              </a:rPr>
              <a:t>http://www.nazeleno.</a:t>
            </a:r>
            <a:r>
              <a:rPr lang="cs-CZ" sz="1200" dirty="0" err="1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19"/>
              </a:rPr>
              <a:t>cz</a:t>
            </a:r>
            <a:r>
              <a:rPr lang="cs-CZ" sz="12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19"/>
              </a:rPr>
              <a:t>/</a:t>
            </a:r>
            <a:r>
              <a:rPr lang="cs-CZ" sz="1200" dirty="0" err="1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19"/>
              </a:rPr>
              <a:t>Files</a:t>
            </a:r>
            <a:r>
              <a:rPr lang="cs-CZ" sz="12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19"/>
              </a:rPr>
              <a:t>/</a:t>
            </a:r>
            <a:r>
              <a:rPr lang="cs-CZ" sz="1200" dirty="0" err="1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19"/>
              </a:rPr>
              <a:t>ResizedImages</a:t>
            </a:r>
            <a:r>
              <a:rPr lang="cs-CZ" sz="12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19"/>
              </a:rPr>
              <a:t>/</a:t>
            </a:r>
            <a:r>
              <a:rPr lang="cs-CZ" sz="1200" dirty="0" err="1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19"/>
              </a:rPr>
              <a:t>obrazky</a:t>
            </a:r>
            <a:r>
              <a:rPr lang="cs-CZ" sz="12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19"/>
              </a:rPr>
              <a:t>/Energie/%C5%98epka/</a:t>
            </a:r>
            <a:r>
              <a:rPr lang="cs-CZ" sz="1200" dirty="0" err="1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19"/>
              </a:rPr>
              <a:t>perex</a:t>
            </a:r>
            <a:r>
              <a:rPr lang="cs-CZ" sz="12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19"/>
              </a:rPr>
              <a:t>-%C5%99epka_329x-1_1005241124.jpg</a:t>
            </a:r>
            <a:endParaRPr lang="cs-CZ" sz="1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120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20"/>
              </a:rPr>
              <a:t>http</a:t>
            </a:r>
            <a:r>
              <a:rPr lang="cs-CZ" sz="12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20"/>
              </a:rPr>
              <a:t>://nd04.jxs.cz/544/131/a5d5aef58f_75318887_o2.jpg</a:t>
            </a:r>
            <a:endParaRPr lang="cs-CZ" sz="1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12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21"/>
              </a:rPr>
              <a:t>http://img.ceskyinternet.cz/clanky/odstavce/19360-539681-2_shutterstock_41947291.jpg</a:t>
            </a:r>
            <a:endParaRPr lang="cs-CZ" sz="1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>
              <a:buFont typeface="Arial" pitchFamily="34" charset="0"/>
              <a:buChar char="•"/>
            </a:pPr>
            <a:endParaRPr lang="cs-CZ" sz="1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>
              <a:buFont typeface="Arial" pitchFamily="34" charset="0"/>
              <a:buChar char="•"/>
            </a:pPr>
            <a:endParaRPr lang="cs-CZ" sz="15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algn="l"/>
            <a:r>
              <a:rPr lang="cs-CZ" sz="17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</a:rPr>
              <a:t>„Materiál je určen pro bezplatné používání pro potřeby výuky a vzdělávání v všech typech škol a školských zařízení. Jakékoliv další využití podléhá autorskému zákonu. Veškerá vlastní díla autora (fotografie, videa) lze bezplatně dále používat i šířit při uvedení autorova jména.“</a:t>
            </a:r>
          </a:p>
          <a:p>
            <a:pPr marL="285750" indent="-285750" algn="l">
              <a:buFont typeface="Arial" pitchFamily="34" charset="0"/>
              <a:buChar char="•"/>
            </a:pPr>
            <a:endParaRPr lang="cs-CZ" sz="2200" dirty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483951" y="6237312"/>
            <a:ext cx="6120680" cy="509141"/>
          </a:xfrm>
        </p:spPr>
        <p:txBody>
          <a:bodyPr/>
          <a:lstStyle/>
          <a:p>
            <a:pPr algn="ctr"/>
            <a:r>
              <a:rPr lang="cs-CZ" dirty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</a:p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Obrázek 4"/>
          <p:cNvPicPr/>
          <p:nvPr/>
        </p:nvPicPr>
        <p:blipFill>
          <a:blip r:embed="rId22" cstate="print"/>
          <a:srcRect/>
          <a:stretch>
            <a:fillRect/>
          </a:stretch>
        </p:blipFill>
        <p:spPr bwMode="auto">
          <a:xfrm>
            <a:off x="1979712" y="116632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453752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569</TotalTime>
  <Words>563</Words>
  <Application>Microsoft Office PowerPoint</Application>
  <PresentationFormat>Předvádění na obrazovce (4:3)</PresentationFormat>
  <Paragraphs>99</Paragraphs>
  <Slides>10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Cesta</vt:lpstr>
      <vt:lpstr>   ENVIROMENTÁLNÍ VÝCHOVA    EKOSYSTÉM – les a pole</vt:lpstr>
      <vt:lpstr>Prezentace aplikace PowerPoint</vt:lpstr>
      <vt:lpstr>ekosystém</vt:lpstr>
      <vt:lpstr>LES</vt:lpstr>
      <vt:lpstr>význam lesa na naší planetě</vt:lpstr>
      <vt:lpstr>Les – velké společenství živých organismů</vt:lpstr>
      <vt:lpstr>co dává les člověku</vt:lpstr>
      <vt:lpstr>pole</vt:lpstr>
      <vt:lpstr>POLE</vt:lpstr>
      <vt:lpstr>POUŽITÉ ZDROJE</vt:lpstr>
    </vt:vector>
  </TitlesOfParts>
  <Company>Speciální základní škola Česká Kamenice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PROTIDROGOVÁ PREVENCE  Historie a současnost drogové situace  v České republice</dc:title>
  <dc:creator>franzova</dc:creator>
  <cp:lastModifiedBy>Martin Králík</cp:lastModifiedBy>
  <cp:revision>79</cp:revision>
  <dcterms:created xsi:type="dcterms:W3CDTF">2012-06-27T08:54:30Z</dcterms:created>
  <dcterms:modified xsi:type="dcterms:W3CDTF">2013-08-23T18:21:56Z</dcterms:modified>
</cp:coreProperties>
</file>