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968" r:id="rId1"/>
  </p:sldMasterIdLst>
  <p:notesMasterIdLst>
    <p:notesMasterId r:id="rId15"/>
  </p:notesMasterIdLst>
  <p:sldIdLst>
    <p:sldId id="257" r:id="rId2"/>
    <p:sldId id="258" r:id="rId3"/>
    <p:sldId id="264" r:id="rId4"/>
    <p:sldId id="271" r:id="rId5"/>
    <p:sldId id="265" r:id="rId6"/>
    <p:sldId id="266" r:id="rId7"/>
    <p:sldId id="267" r:id="rId8"/>
    <p:sldId id="268" r:id="rId9"/>
    <p:sldId id="269" r:id="rId10"/>
    <p:sldId id="273" r:id="rId11"/>
    <p:sldId id="270" r:id="rId12"/>
    <p:sldId id="272" r:id="rId13"/>
    <p:sldId id="25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29" autoAdjust="0"/>
  </p:normalViewPr>
  <p:slideViewPr>
    <p:cSldViewPr showGuides="1">
      <p:cViewPr varScale="1">
        <p:scale>
          <a:sx n="95" d="100"/>
          <a:sy n="95" d="100"/>
        </p:scale>
        <p:origin x="-17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diagrams/_rels/data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C272259-2F09-4FB9-B877-35694D3EE02C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78B27760-D2C9-42FF-BE80-5F9C15E609B4}">
      <dgm:prSet phldrT="[Text]" custT="1"/>
      <dgm:spPr/>
      <dgm:t>
        <a:bodyPr/>
        <a:lstStyle/>
        <a:p>
          <a:r>
            <a:rPr lang="cs-CZ" sz="2000" dirty="0" smtClean="0"/>
            <a:t>POTŮČKY, ŘÍČKY</a:t>
          </a:r>
          <a:endParaRPr lang="cs-CZ" sz="2000" dirty="0"/>
        </a:p>
      </dgm:t>
    </dgm:pt>
    <dgm:pt modelId="{EB3FDE77-0E43-4168-BB12-815F61553582}" type="parTrans" cxnId="{B758F420-B529-4C89-BD68-276814C303DA}">
      <dgm:prSet/>
      <dgm:spPr/>
      <dgm:t>
        <a:bodyPr/>
        <a:lstStyle/>
        <a:p>
          <a:endParaRPr lang="cs-CZ"/>
        </a:p>
      </dgm:t>
    </dgm:pt>
    <dgm:pt modelId="{687DA5EE-C143-4B53-8180-C92EF068A533}" type="sibTrans" cxnId="{B758F420-B529-4C89-BD68-276814C303DA}">
      <dgm:prSet/>
      <dgm:spPr/>
      <dgm:t>
        <a:bodyPr/>
        <a:lstStyle/>
        <a:p>
          <a:endParaRPr lang="cs-CZ" dirty="0"/>
        </a:p>
      </dgm:t>
    </dgm:pt>
    <dgm:pt modelId="{BD559CCA-36F7-450A-9C6E-BB084AB2A52D}">
      <dgm:prSet phldrT="[Text]" custT="1"/>
      <dgm:spPr/>
      <dgm:t>
        <a:bodyPr/>
        <a:lstStyle/>
        <a:p>
          <a:r>
            <a:rPr lang="cs-CZ" sz="3200" dirty="0" smtClean="0"/>
            <a:t>ŘEKY,</a:t>
          </a:r>
        </a:p>
        <a:p>
          <a:r>
            <a:rPr lang="cs-CZ" sz="3200" dirty="0" smtClean="0"/>
            <a:t>JEZERA</a:t>
          </a:r>
          <a:endParaRPr lang="cs-CZ" sz="3200" dirty="0"/>
        </a:p>
      </dgm:t>
    </dgm:pt>
    <dgm:pt modelId="{5A12764D-9D5F-43B2-9198-500AE24BB3EF}" type="parTrans" cxnId="{0651EB54-E8F9-4F22-B318-4244FE2B2B3F}">
      <dgm:prSet/>
      <dgm:spPr/>
      <dgm:t>
        <a:bodyPr/>
        <a:lstStyle/>
        <a:p>
          <a:endParaRPr lang="cs-CZ"/>
        </a:p>
      </dgm:t>
    </dgm:pt>
    <dgm:pt modelId="{6DC338BD-740C-47AA-98E4-8034402EE9AB}" type="sibTrans" cxnId="{0651EB54-E8F9-4F22-B318-4244FE2B2B3F}">
      <dgm:prSet/>
      <dgm:spPr/>
      <dgm:t>
        <a:bodyPr/>
        <a:lstStyle/>
        <a:p>
          <a:endParaRPr lang="cs-CZ" dirty="0"/>
        </a:p>
      </dgm:t>
    </dgm:pt>
    <dgm:pt modelId="{78935B61-5908-4A61-B96C-EFEE383DCDA7}">
      <dgm:prSet phldrT="[Text]"/>
      <dgm:spPr/>
      <dgm:t>
        <a:bodyPr/>
        <a:lstStyle/>
        <a:p>
          <a:r>
            <a:rPr lang="cs-CZ" dirty="0" smtClean="0"/>
            <a:t>MOŘE</a:t>
          </a:r>
          <a:endParaRPr lang="cs-CZ" dirty="0"/>
        </a:p>
      </dgm:t>
    </dgm:pt>
    <dgm:pt modelId="{7B439BEB-17FE-45A0-AD9E-40135B28F359}" type="parTrans" cxnId="{1B22F5F2-2119-40BA-9F36-D2639A41E5B8}">
      <dgm:prSet/>
      <dgm:spPr/>
      <dgm:t>
        <a:bodyPr/>
        <a:lstStyle/>
        <a:p>
          <a:endParaRPr lang="cs-CZ"/>
        </a:p>
      </dgm:t>
    </dgm:pt>
    <dgm:pt modelId="{F3AA357E-8B4C-4965-B57C-0E4C503957D7}" type="sibTrans" cxnId="{1B22F5F2-2119-40BA-9F36-D2639A41E5B8}">
      <dgm:prSet/>
      <dgm:spPr/>
      <dgm:t>
        <a:bodyPr/>
        <a:lstStyle/>
        <a:p>
          <a:endParaRPr lang="cs-CZ"/>
        </a:p>
      </dgm:t>
    </dgm:pt>
    <dgm:pt modelId="{1EA8384E-571A-4F28-9763-14BF8EFE361E}" type="pres">
      <dgm:prSet presAssocID="{5C272259-2F09-4FB9-B877-35694D3EE02C}" presName="linearFlow" presStyleCnt="0">
        <dgm:presLayoutVars>
          <dgm:resizeHandles val="exact"/>
        </dgm:presLayoutVars>
      </dgm:prSet>
      <dgm:spPr/>
    </dgm:pt>
    <dgm:pt modelId="{DCA198BE-573A-497D-AF21-F4FA71402509}" type="pres">
      <dgm:prSet presAssocID="{78B27760-D2C9-42FF-BE80-5F9C15E609B4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B2E16AE-44C6-490F-B716-FA58B5159DA7}" type="pres">
      <dgm:prSet presAssocID="{687DA5EE-C143-4B53-8180-C92EF068A533}" presName="sibTrans" presStyleLbl="sibTrans2D1" presStyleIdx="0" presStyleCnt="2"/>
      <dgm:spPr/>
      <dgm:t>
        <a:bodyPr/>
        <a:lstStyle/>
        <a:p>
          <a:endParaRPr lang="cs-CZ"/>
        </a:p>
      </dgm:t>
    </dgm:pt>
    <dgm:pt modelId="{2153DDE7-6706-4D40-AD66-9E23065233D3}" type="pres">
      <dgm:prSet presAssocID="{687DA5EE-C143-4B53-8180-C92EF068A533}" presName="connectorText" presStyleLbl="sibTrans2D1" presStyleIdx="0" presStyleCnt="2"/>
      <dgm:spPr/>
      <dgm:t>
        <a:bodyPr/>
        <a:lstStyle/>
        <a:p>
          <a:endParaRPr lang="cs-CZ"/>
        </a:p>
      </dgm:t>
    </dgm:pt>
    <dgm:pt modelId="{FE36253E-7A6A-43BD-B37F-7D98C7560B7A}" type="pres">
      <dgm:prSet presAssocID="{BD559CCA-36F7-450A-9C6E-BB084AB2A52D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38D199C-AE26-485C-88F8-4954E0185F96}" type="pres">
      <dgm:prSet presAssocID="{6DC338BD-740C-47AA-98E4-8034402EE9AB}" presName="sibTrans" presStyleLbl="sibTrans2D1" presStyleIdx="1" presStyleCnt="2"/>
      <dgm:spPr/>
      <dgm:t>
        <a:bodyPr/>
        <a:lstStyle/>
        <a:p>
          <a:endParaRPr lang="cs-CZ"/>
        </a:p>
      </dgm:t>
    </dgm:pt>
    <dgm:pt modelId="{141901B9-6AF7-4D04-8060-F0A405D6B435}" type="pres">
      <dgm:prSet presAssocID="{6DC338BD-740C-47AA-98E4-8034402EE9AB}" presName="connectorText" presStyleLbl="sibTrans2D1" presStyleIdx="1" presStyleCnt="2"/>
      <dgm:spPr/>
      <dgm:t>
        <a:bodyPr/>
        <a:lstStyle/>
        <a:p>
          <a:endParaRPr lang="cs-CZ"/>
        </a:p>
      </dgm:t>
    </dgm:pt>
    <dgm:pt modelId="{552F1C56-A1E2-43FE-9197-963EC816A36B}" type="pres">
      <dgm:prSet presAssocID="{78935B61-5908-4A61-B96C-EFEE383DCDA7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B22F5F2-2119-40BA-9F36-D2639A41E5B8}" srcId="{5C272259-2F09-4FB9-B877-35694D3EE02C}" destId="{78935B61-5908-4A61-B96C-EFEE383DCDA7}" srcOrd="2" destOrd="0" parTransId="{7B439BEB-17FE-45A0-AD9E-40135B28F359}" sibTransId="{F3AA357E-8B4C-4965-B57C-0E4C503957D7}"/>
    <dgm:cxn modelId="{C1373671-CE57-47B9-A1B7-CAEF85F5BF00}" type="presOf" srcId="{687DA5EE-C143-4B53-8180-C92EF068A533}" destId="{3B2E16AE-44C6-490F-B716-FA58B5159DA7}" srcOrd="0" destOrd="0" presId="urn:microsoft.com/office/officeart/2005/8/layout/process2"/>
    <dgm:cxn modelId="{B758F420-B529-4C89-BD68-276814C303DA}" srcId="{5C272259-2F09-4FB9-B877-35694D3EE02C}" destId="{78B27760-D2C9-42FF-BE80-5F9C15E609B4}" srcOrd="0" destOrd="0" parTransId="{EB3FDE77-0E43-4168-BB12-815F61553582}" sibTransId="{687DA5EE-C143-4B53-8180-C92EF068A533}"/>
    <dgm:cxn modelId="{0651EB54-E8F9-4F22-B318-4244FE2B2B3F}" srcId="{5C272259-2F09-4FB9-B877-35694D3EE02C}" destId="{BD559CCA-36F7-450A-9C6E-BB084AB2A52D}" srcOrd="1" destOrd="0" parTransId="{5A12764D-9D5F-43B2-9198-500AE24BB3EF}" sibTransId="{6DC338BD-740C-47AA-98E4-8034402EE9AB}"/>
    <dgm:cxn modelId="{8A469EB1-7F31-4B8A-8492-45BE0E244D4A}" type="presOf" srcId="{6DC338BD-740C-47AA-98E4-8034402EE9AB}" destId="{141901B9-6AF7-4D04-8060-F0A405D6B435}" srcOrd="1" destOrd="0" presId="urn:microsoft.com/office/officeart/2005/8/layout/process2"/>
    <dgm:cxn modelId="{75B2D9E0-6D9B-423D-B63A-F2F3CEF32438}" type="presOf" srcId="{BD559CCA-36F7-450A-9C6E-BB084AB2A52D}" destId="{FE36253E-7A6A-43BD-B37F-7D98C7560B7A}" srcOrd="0" destOrd="0" presId="urn:microsoft.com/office/officeart/2005/8/layout/process2"/>
    <dgm:cxn modelId="{87964C79-5D32-4EEF-94A0-010EA77B6EC3}" type="presOf" srcId="{78B27760-D2C9-42FF-BE80-5F9C15E609B4}" destId="{DCA198BE-573A-497D-AF21-F4FA71402509}" srcOrd="0" destOrd="0" presId="urn:microsoft.com/office/officeart/2005/8/layout/process2"/>
    <dgm:cxn modelId="{154493AA-7584-4032-9B54-19E9C6034190}" type="presOf" srcId="{78935B61-5908-4A61-B96C-EFEE383DCDA7}" destId="{552F1C56-A1E2-43FE-9197-963EC816A36B}" srcOrd="0" destOrd="0" presId="urn:microsoft.com/office/officeart/2005/8/layout/process2"/>
    <dgm:cxn modelId="{8BC7F4D4-0CFD-435C-9EE3-5E0120443154}" type="presOf" srcId="{687DA5EE-C143-4B53-8180-C92EF068A533}" destId="{2153DDE7-6706-4D40-AD66-9E23065233D3}" srcOrd="1" destOrd="0" presId="urn:microsoft.com/office/officeart/2005/8/layout/process2"/>
    <dgm:cxn modelId="{B36A55FC-3F90-4173-8347-0FEBD4AA95E8}" type="presOf" srcId="{5C272259-2F09-4FB9-B877-35694D3EE02C}" destId="{1EA8384E-571A-4F28-9763-14BF8EFE361E}" srcOrd="0" destOrd="0" presId="urn:microsoft.com/office/officeart/2005/8/layout/process2"/>
    <dgm:cxn modelId="{725802FF-C8D0-4C1E-BFEB-508980044EC8}" type="presOf" srcId="{6DC338BD-740C-47AA-98E4-8034402EE9AB}" destId="{A38D199C-AE26-485C-88F8-4954E0185F96}" srcOrd="0" destOrd="0" presId="urn:microsoft.com/office/officeart/2005/8/layout/process2"/>
    <dgm:cxn modelId="{BE336373-9C59-42C5-A75B-F0755095ED84}" type="presParOf" srcId="{1EA8384E-571A-4F28-9763-14BF8EFE361E}" destId="{DCA198BE-573A-497D-AF21-F4FA71402509}" srcOrd="0" destOrd="0" presId="urn:microsoft.com/office/officeart/2005/8/layout/process2"/>
    <dgm:cxn modelId="{6B378E76-C325-415E-8036-CE36045FB1BF}" type="presParOf" srcId="{1EA8384E-571A-4F28-9763-14BF8EFE361E}" destId="{3B2E16AE-44C6-490F-B716-FA58B5159DA7}" srcOrd="1" destOrd="0" presId="urn:microsoft.com/office/officeart/2005/8/layout/process2"/>
    <dgm:cxn modelId="{5EC6D36E-8BA4-4453-92C7-0949E479E52A}" type="presParOf" srcId="{3B2E16AE-44C6-490F-B716-FA58B5159DA7}" destId="{2153DDE7-6706-4D40-AD66-9E23065233D3}" srcOrd="0" destOrd="0" presId="urn:microsoft.com/office/officeart/2005/8/layout/process2"/>
    <dgm:cxn modelId="{C5B00463-FFD2-42B2-A688-DA8FDCA6975F}" type="presParOf" srcId="{1EA8384E-571A-4F28-9763-14BF8EFE361E}" destId="{FE36253E-7A6A-43BD-B37F-7D98C7560B7A}" srcOrd="2" destOrd="0" presId="urn:microsoft.com/office/officeart/2005/8/layout/process2"/>
    <dgm:cxn modelId="{FDF3FE76-2D18-4004-9400-D67EEFBEC2FE}" type="presParOf" srcId="{1EA8384E-571A-4F28-9763-14BF8EFE361E}" destId="{A38D199C-AE26-485C-88F8-4954E0185F96}" srcOrd="3" destOrd="0" presId="urn:microsoft.com/office/officeart/2005/8/layout/process2"/>
    <dgm:cxn modelId="{4433C454-6A48-4C28-AC89-BC92D85DF47C}" type="presParOf" srcId="{A38D199C-AE26-485C-88F8-4954E0185F96}" destId="{141901B9-6AF7-4D04-8060-F0A405D6B435}" srcOrd="0" destOrd="0" presId="urn:microsoft.com/office/officeart/2005/8/layout/process2"/>
    <dgm:cxn modelId="{AE272A28-C598-4467-9865-E748AAEABB78}" type="presParOf" srcId="{1EA8384E-571A-4F28-9763-14BF8EFE361E}" destId="{552F1C56-A1E2-43FE-9197-963EC816A36B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4F9C8A0-3BD1-4DDE-9B47-61D8A6AA0404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</dgm:pt>
    <dgm:pt modelId="{96DF2FF0-479C-4C47-B601-D304782AADDA}">
      <dgm:prSet phldrT="[Text]" custT="1"/>
      <dgm:spPr/>
      <dgm:t>
        <a:bodyPr/>
        <a:lstStyle/>
        <a:p>
          <a:r>
            <a:rPr lang="cs-CZ" sz="4000" dirty="0" smtClean="0"/>
            <a:t>Oceány a moře tvoří 70% zemského povrchu</a:t>
          </a:r>
          <a:endParaRPr lang="cs-CZ" sz="4000" dirty="0"/>
        </a:p>
      </dgm:t>
    </dgm:pt>
    <dgm:pt modelId="{90EECE4E-1E31-4F60-9874-6A3709F1C13F}" type="parTrans" cxnId="{6277F7C7-A881-4A3C-BF66-304B9612E2E0}">
      <dgm:prSet/>
      <dgm:spPr/>
      <dgm:t>
        <a:bodyPr/>
        <a:lstStyle/>
        <a:p>
          <a:endParaRPr lang="cs-CZ"/>
        </a:p>
      </dgm:t>
    </dgm:pt>
    <dgm:pt modelId="{1DE088B3-8C9A-4CDF-9F98-E893563FC9BA}" type="sibTrans" cxnId="{6277F7C7-A881-4A3C-BF66-304B9612E2E0}">
      <dgm:prSet/>
      <dgm:spPr/>
      <dgm:t>
        <a:bodyPr/>
        <a:lstStyle/>
        <a:p>
          <a:endParaRPr lang="cs-CZ"/>
        </a:p>
      </dgm:t>
    </dgm:pt>
    <dgm:pt modelId="{2C4CE4A7-BF98-4374-930D-E150BE265561}">
      <dgm:prSet phldrT="[Text]" custT="1"/>
      <dgm:spPr/>
      <dgm:t>
        <a:bodyPr/>
        <a:lstStyle/>
        <a:p>
          <a:r>
            <a:rPr lang="cs-CZ" sz="4000" dirty="0" smtClean="0"/>
            <a:t>Oceány a moře obsahují 97% vody na Zemi</a:t>
          </a:r>
          <a:endParaRPr lang="cs-CZ" sz="4000" dirty="0"/>
        </a:p>
      </dgm:t>
    </dgm:pt>
    <dgm:pt modelId="{21BBFB71-1BFE-4A45-A79C-418F2AF6FDDA}" type="sibTrans" cxnId="{2AFBD399-45F1-4C91-BAEF-3DEEE3646C71}">
      <dgm:prSet/>
      <dgm:spPr/>
      <dgm:t>
        <a:bodyPr/>
        <a:lstStyle/>
        <a:p>
          <a:endParaRPr lang="cs-CZ"/>
        </a:p>
      </dgm:t>
    </dgm:pt>
    <dgm:pt modelId="{10D5A2B9-07E9-44D4-9BFE-9B08283A635D}" type="parTrans" cxnId="{2AFBD399-45F1-4C91-BAEF-3DEEE3646C71}">
      <dgm:prSet/>
      <dgm:spPr/>
      <dgm:t>
        <a:bodyPr/>
        <a:lstStyle/>
        <a:p>
          <a:endParaRPr lang="cs-CZ"/>
        </a:p>
      </dgm:t>
    </dgm:pt>
    <dgm:pt modelId="{5F262AFC-AC91-4CCF-AC8D-071B8441D396}" type="pres">
      <dgm:prSet presAssocID="{94F9C8A0-3BD1-4DDE-9B47-61D8A6AA0404}" presName="compositeShape" presStyleCnt="0">
        <dgm:presLayoutVars>
          <dgm:chMax val="7"/>
          <dgm:dir/>
          <dgm:resizeHandles val="exact"/>
        </dgm:presLayoutVars>
      </dgm:prSet>
      <dgm:spPr/>
    </dgm:pt>
    <dgm:pt modelId="{6A0E4026-4053-4084-A319-29D2BBB2914A}" type="pres">
      <dgm:prSet presAssocID="{96DF2FF0-479C-4C47-B601-D304782AADDA}" presName="circ1" presStyleLbl="vennNode1" presStyleIdx="0" presStyleCnt="2"/>
      <dgm:spPr/>
      <dgm:t>
        <a:bodyPr/>
        <a:lstStyle/>
        <a:p>
          <a:endParaRPr lang="cs-CZ"/>
        </a:p>
      </dgm:t>
    </dgm:pt>
    <dgm:pt modelId="{F62A6DF6-CFD9-4E6B-A84C-FC650BAD79A3}" type="pres">
      <dgm:prSet presAssocID="{96DF2FF0-479C-4C47-B601-D304782AADDA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DF938B-5029-4507-99DD-3D5FB2F79A94}" type="pres">
      <dgm:prSet presAssocID="{2C4CE4A7-BF98-4374-930D-E150BE265561}" presName="circ2" presStyleLbl="vennNode1" presStyleIdx="1" presStyleCnt="2"/>
      <dgm:spPr/>
      <dgm:t>
        <a:bodyPr/>
        <a:lstStyle/>
        <a:p>
          <a:endParaRPr lang="cs-CZ"/>
        </a:p>
      </dgm:t>
    </dgm:pt>
    <dgm:pt modelId="{3F537148-007A-4F34-BBBC-2ECBC79DE609}" type="pres">
      <dgm:prSet presAssocID="{2C4CE4A7-BF98-4374-930D-E150BE265561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13AAF2A-C02F-49E3-B894-88B1B71781EC}" type="presOf" srcId="{2C4CE4A7-BF98-4374-930D-E150BE265561}" destId="{3F537148-007A-4F34-BBBC-2ECBC79DE609}" srcOrd="1" destOrd="0" presId="urn:microsoft.com/office/officeart/2005/8/layout/venn1"/>
    <dgm:cxn modelId="{2AFBD399-45F1-4C91-BAEF-3DEEE3646C71}" srcId="{94F9C8A0-3BD1-4DDE-9B47-61D8A6AA0404}" destId="{2C4CE4A7-BF98-4374-930D-E150BE265561}" srcOrd="1" destOrd="0" parTransId="{10D5A2B9-07E9-44D4-9BFE-9B08283A635D}" sibTransId="{21BBFB71-1BFE-4A45-A79C-418F2AF6FDDA}"/>
    <dgm:cxn modelId="{6277F7C7-A881-4A3C-BF66-304B9612E2E0}" srcId="{94F9C8A0-3BD1-4DDE-9B47-61D8A6AA0404}" destId="{96DF2FF0-479C-4C47-B601-D304782AADDA}" srcOrd="0" destOrd="0" parTransId="{90EECE4E-1E31-4F60-9874-6A3709F1C13F}" sibTransId="{1DE088B3-8C9A-4CDF-9F98-E893563FC9BA}"/>
    <dgm:cxn modelId="{EA3F24AC-999D-41A6-98E2-597F07D55876}" type="presOf" srcId="{2C4CE4A7-BF98-4374-930D-E150BE265561}" destId="{5ADF938B-5029-4507-99DD-3D5FB2F79A94}" srcOrd="0" destOrd="0" presId="urn:microsoft.com/office/officeart/2005/8/layout/venn1"/>
    <dgm:cxn modelId="{E74D8A61-B035-4E73-8C00-163C90698266}" type="presOf" srcId="{96DF2FF0-479C-4C47-B601-D304782AADDA}" destId="{F62A6DF6-CFD9-4E6B-A84C-FC650BAD79A3}" srcOrd="1" destOrd="0" presId="urn:microsoft.com/office/officeart/2005/8/layout/venn1"/>
    <dgm:cxn modelId="{9C25C74F-125A-40E7-9844-0AC9274E4226}" type="presOf" srcId="{96DF2FF0-479C-4C47-B601-D304782AADDA}" destId="{6A0E4026-4053-4084-A319-29D2BBB2914A}" srcOrd="0" destOrd="0" presId="urn:microsoft.com/office/officeart/2005/8/layout/venn1"/>
    <dgm:cxn modelId="{6D92F868-31EF-41C0-AF08-CC07F6321275}" type="presOf" srcId="{94F9C8A0-3BD1-4DDE-9B47-61D8A6AA0404}" destId="{5F262AFC-AC91-4CCF-AC8D-071B8441D396}" srcOrd="0" destOrd="0" presId="urn:microsoft.com/office/officeart/2005/8/layout/venn1"/>
    <dgm:cxn modelId="{BAA6321E-9F99-4C90-83A2-1A29F096B06E}" type="presParOf" srcId="{5F262AFC-AC91-4CCF-AC8D-071B8441D396}" destId="{6A0E4026-4053-4084-A319-29D2BBB2914A}" srcOrd="0" destOrd="0" presId="urn:microsoft.com/office/officeart/2005/8/layout/venn1"/>
    <dgm:cxn modelId="{66C5BAD3-C8CE-41C0-BE4E-7AC249A9D0CC}" type="presParOf" srcId="{5F262AFC-AC91-4CCF-AC8D-071B8441D396}" destId="{F62A6DF6-CFD9-4E6B-A84C-FC650BAD79A3}" srcOrd="1" destOrd="0" presId="urn:microsoft.com/office/officeart/2005/8/layout/venn1"/>
    <dgm:cxn modelId="{807BD52C-D6CF-4E3C-9D60-77C302B2EE50}" type="presParOf" srcId="{5F262AFC-AC91-4CCF-AC8D-071B8441D396}" destId="{5ADF938B-5029-4507-99DD-3D5FB2F79A94}" srcOrd="2" destOrd="0" presId="urn:microsoft.com/office/officeart/2005/8/layout/venn1"/>
    <dgm:cxn modelId="{44D32FDC-A335-462E-8EA3-67DD1611CCAF}" type="presParOf" srcId="{5F262AFC-AC91-4CCF-AC8D-071B8441D396}" destId="{3F537148-007A-4F34-BBBC-2ECBC79DE609}" srcOrd="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8D3904D-16B3-41D2-A29C-8B1AA315CDB5}" type="doc">
      <dgm:prSet loTypeId="urn:microsoft.com/office/officeart/2005/8/layout/vList3#1" loCatId="list" qsTypeId="urn:microsoft.com/office/officeart/2005/8/quickstyle/simple1" qsCatId="simple" csTypeId="urn:microsoft.com/office/officeart/2005/8/colors/accent1_2" csCatId="accent1" phldr="1"/>
      <dgm:spPr/>
    </dgm:pt>
    <dgm:pt modelId="{E112A73C-774B-49B8-95C8-2B9B6E4D765C}">
      <dgm:prSet phldrT="[Text]" custT="1"/>
      <dgm:spPr/>
      <dgm:t>
        <a:bodyPr/>
        <a:lstStyle/>
        <a:p>
          <a:r>
            <a:rPr lang="cs-CZ" sz="2400" dirty="0" smtClean="0"/>
            <a:t>Mořské řasy a korálové útesy produkují kyslík a vážou oxid uhličitý = snižují podíl oxidu uhličitého v atmosféře.</a:t>
          </a:r>
          <a:endParaRPr lang="cs-CZ" sz="2400" dirty="0"/>
        </a:p>
      </dgm:t>
    </dgm:pt>
    <dgm:pt modelId="{5BF3B310-477E-4762-BCFA-E1FC95F6289A}" type="parTrans" cxnId="{2D2F3A51-6D81-4413-8227-2F7957326DA5}">
      <dgm:prSet/>
      <dgm:spPr/>
      <dgm:t>
        <a:bodyPr/>
        <a:lstStyle/>
        <a:p>
          <a:endParaRPr lang="cs-CZ"/>
        </a:p>
      </dgm:t>
    </dgm:pt>
    <dgm:pt modelId="{9D69677F-741F-42A9-A674-8A37C27EE2CD}" type="sibTrans" cxnId="{2D2F3A51-6D81-4413-8227-2F7957326DA5}">
      <dgm:prSet/>
      <dgm:spPr/>
      <dgm:t>
        <a:bodyPr/>
        <a:lstStyle/>
        <a:p>
          <a:endParaRPr lang="cs-CZ"/>
        </a:p>
      </dgm:t>
    </dgm:pt>
    <dgm:pt modelId="{0539E5F5-34BB-4036-8F9F-1489EBC1E3F9}">
      <dgm:prSet phldrT="[Text]" custT="1"/>
      <dgm:spPr/>
      <dgm:t>
        <a:bodyPr/>
        <a:lstStyle/>
        <a:p>
          <a:r>
            <a:rPr lang="cs-CZ" sz="2400" dirty="0" smtClean="0"/>
            <a:t>Život v moři - druhová rozmanitost (rostliny a živočichové)</a:t>
          </a:r>
          <a:endParaRPr lang="cs-CZ" sz="2400" dirty="0"/>
        </a:p>
      </dgm:t>
    </dgm:pt>
    <dgm:pt modelId="{446B7796-D074-4B0E-BDFB-63B973250BAB}" type="parTrans" cxnId="{CD094F89-90AB-4D63-AE12-5357A1C0BB7D}">
      <dgm:prSet/>
      <dgm:spPr/>
      <dgm:t>
        <a:bodyPr/>
        <a:lstStyle/>
        <a:p>
          <a:endParaRPr lang="cs-CZ"/>
        </a:p>
      </dgm:t>
    </dgm:pt>
    <dgm:pt modelId="{AB66A84A-C297-4821-B7F6-685EF5799DFA}" type="sibTrans" cxnId="{CD094F89-90AB-4D63-AE12-5357A1C0BB7D}">
      <dgm:prSet/>
      <dgm:spPr/>
      <dgm:t>
        <a:bodyPr/>
        <a:lstStyle/>
        <a:p>
          <a:endParaRPr lang="cs-CZ"/>
        </a:p>
      </dgm:t>
    </dgm:pt>
    <dgm:pt modelId="{A4CBBF3E-1776-483E-847A-18CB4D2AF540}">
      <dgm:prSet phldrT="[Text]" custT="1"/>
      <dgm:spPr/>
      <dgm:t>
        <a:bodyPr/>
        <a:lstStyle/>
        <a:p>
          <a:r>
            <a:rPr lang="cs-CZ" sz="2000" dirty="0" smtClean="0"/>
            <a:t>Přírodní zdroje pro člověka – ryby, dary moře, nerostné suroviny.</a:t>
          </a:r>
        </a:p>
        <a:p>
          <a:r>
            <a:rPr lang="cs-CZ" sz="2000" dirty="0" smtClean="0"/>
            <a:t>Také námořní doprava a cestovní ruch.</a:t>
          </a:r>
          <a:endParaRPr lang="cs-CZ" sz="2000" dirty="0"/>
        </a:p>
      </dgm:t>
    </dgm:pt>
    <dgm:pt modelId="{20A5B3C3-8AB3-4970-810B-7EC70F4A44CA}" type="parTrans" cxnId="{06B46461-E9B5-4BAF-83A5-5BA8D9A2296D}">
      <dgm:prSet/>
      <dgm:spPr/>
      <dgm:t>
        <a:bodyPr/>
        <a:lstStyle/>
        <a:p>
          <a:endParaRPr lang="cs-CZ"/>
        </a:p>
      </dgm:t>
    </dgm:pt>
    <dgm:pt modelId="{C292A37D-66CC-47D1-9CDE-7390B9AF1C8C}" type="sibTrans" cxnId="{06B46461-E9B5-4BAF-83A5-5BA8D9A2296D}">
      <dgm:prSet/>
      <dgm:spPr/>
      <dgm:t>
        <a:bodyPr/>
        <a:lstStyle/>
        <a:p>
          <a:endParaRPr lang="cs-CZ"/>
        </a:p>
      </dgm:t>
    </dgm:pt>
    <dgm:pt modelId="{CCC21F25-B8D3-4ADD-8E34-EB4AA0B0323B}" type="pres">
      <dgm:prSet presAssocID="{18D3904D-16B3-41D2-A29C-8B1AA315CDB5}" presName="linearFlow" presStyleCnt="0">
        <dgm:presLayoutVars>
          <dgm:dir/>
          <dgm:resizeHandles val="exact"/>
        </dgm:presLayoutVars>
      </dgm:prSet>
      <dgm:spPr/>
    </dgm:pt>
    <dgm:pt modelId="{186AD7A6-7A44-4085-8AB8-82AA1EB00539}" type="pres">
      <dgm:prSet presAssocID="{E112A73C-774B-49B8-95C8-2B9B6E4D765C}" presName="composite" presStyleCnt="0"/>
      <dgm:spPr/>
    </dgm:pt>
    <dgm:pt modelId="{AD3D2164-EF56-4C22-A093-F87012956636}" type="pres">
      <dgm:prSet presAssocID="{E112A73C-774B-49B8-95C8-2B9B6E4D765C}" presName="imgShp" presStyleLbl="fgImgPlace1" presStyleIdx="0" presStyleCnt="3" custLinFactNeighborX="-3325" custLinFactNeighborY="10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D898C819-BB7D-4002-BA8A-1FA876638B96}" type="pres">
      <dgm:prSet presAssocID="{E112A73C-774B-49B8-95C8-2B9B6E4D765C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C68BC3-A6F6-4374-854D-29862B7C31B8}" type="pres">
      <dgm:prSet presAssocID="{9D69677F-741F-42A9-A674-8A37C27EE2CD}" presName="spacing" presStyleCnt="0"/>
      <dgm:spPr/>
    </dgm:pt>
    <dgm:pt modelId="{50147359-3D0A-4587-9085-03BF1AD010FE}" type="pres">
      <dgm:prSet presAssocID="{0539E5F5-34BB-4036-8F9F-1489EBC1E3F9}" presName="composite" presStyleCnt="0"/>
      <dgm:spPr/>
    </dgm:pt>
    <dgm:pt modelId="{78C4B3A9-292E-45B7-B08D-EC95C4A83D68}" type="pres">
      <dgm:prSet presAssocID="{0539E5F5-34BB-4036-8F9F-1489EBC1E3F9}" presName="imgShp" presStyleLbl="fgImgPlace1" presStyleIdx="1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83CE7485-89CB-45C1-A7CB-359A774E6FC5}" type="pres">
      <dgm:prSet presAssocID="{0539E5F5-34BB-4036-8F9F-1489EBC1E3F9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D800335-D822-4F9F-B9D4-38850AD275FF}" type="pres">
      <dgm:prSet presAssocID="{AB66A84A-C297-4821-B7F6-685EF5799DFA}" presName="spacing" presStyleCnt="0"/>
      <dgm:spPr/>
    </dgm:pt>
    <dgm:pt modelId="{66F7B3F7-B041-469F-8719-206DAEA75641}" type="pres">
      <dgm:prSet presAssocID="{A4CBBF3E-1776-483E-847A-18CB4D2AF540}" presName="composite" presStyleCnt="0"/>
      <dgm:spPr/>
    </dgm:pt>
    <dgm:pt modelId="{36548FBB-D996-4B9B-839D-823B94D8ED15}" type="pres">
      <dgm:prSet presAssocID="{A4CBBF3E-1776-483E-847A-18CB4D2AF540}" presName="imgShp" presStyleLbl="fgImgPlace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1CBFCE41-5544-4244-9D89-6EE9654C8E99}" type="pres">
      <dgm:prSet presAssocID="{A4CBBF3E-1776-483E-847A-18CB4D2AF540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F5CD48B-6159-4564-B6F5-2C6BCA1D3C57}" type="presOf" srcId="{A4CBBF3E-1776-483E-847A-18CB4D2AF540}" destId="{1CBFCE41-5544-4244-9D89-6EE9654C8E99}" srcOrd="0" destOrd="0" presId="urn:microsoft.com/office/officeart/2005/8/layout/vList3#1"/>
    <dgm:cxn modelId="{94AE6B40-312B-4B8B-BC9D-822C7053A4C9}" type="presOf" srcId="{0539E5F5-34BB-4036-8F9F-1489EBC1E3F9}" destId="{83CE7485-89CB-45C1-A7CB-359A774E6FC5}" srcOrd="0" destOrd="0" presId="urn:microsoft.com/office/officeart/2005/8/layout/vList3#1"/>
    <dgm:cxn modelId="{2D2F3A51-6D81-4413-8227-2F7957326DA5}" srcId="{18D3904D-16B3-41D2-A29C-8B1AA315CDB5}" destId="{E112A73C-774B-49B8-95C8-2B9B6E4D765C}" srcOrd="0" destOrd="0" parTransId="{5BF3B310-477E-4762-BCFA-E1FC95F6289A}" sibTransId="{9D69677F-741F-42A9-A674-8A37C27EE2CD}"/>
    <dgm:cxn modelId="{CD094F89-90AB-4D63-AE12-5357A1C0BB7D}" srcId="{18D3904D-16B3-41D2-A29C-8B1AA315CDB5}" destId="{0539E5F5-34BB-4036-8F9F-1489EBC1E3F9}" srcOrd="1" destOrd="0" parTransId="{446B7796-D074-4B0E-BDFB-63B973250BAB}" sibTransId="{AB66A84A-C297-4821-B7F6-685EF5799DFA}"/>
    <dgm:cxn modelId="{06B46461-E9B5-4BAF-83A5-5BA8D9A2296D}" srcId="{18D3904D-16B3-41D2-A29C-8B1AA315CDB5}" destId="{A4CBBF3E-1776-483E-847A-18CB4D2AF540}" srcOrd="2" destOrd="0" parTransId="{20A5B3C3-8AB3-4970-810B-7EC70F4A44CA}" sibTransId="{C292A37D-66CC-47D1-9CDE-7390B9AF1C8C}"/>
    <dgm:cxn modelId="{047DFFE8-FBD7-4881-9E39-435F22A62EAB}" type="presOf" srcId="{E112A73C-774B-49B8-95C8-2B9B6E4D765C}" destId="{D898C819-BB7D-4002-BA8A-1FA876638B96}" srcOrd="0" destOrd="0" presId="urn:microsoft.com/office/officeart/2005/8/layout/vList3#1"/>
    <dgm:cxn modelId="{DFDE83A7-4D15-4AD4-887A-9D85DA459B1A}" type="presOf" srcId="{18D3904D-16B3-41D2-A29C-8B1AA315CDB5}" destId="{CCC21F25-B8D3-4ADD-8E34-EB4AA0B0323B}" srcOrd="0" destOrd="0" presId="urn:microsoft.com/office/officeart/2005/8/layout/vList3#1"/>
    <dgm:cxn modelId="{7D4A1A76-CF9D-494C-A560-53063553270D}" type="presParOf" srcId="{CCC21F25-B8D3-4ADD-8E34-EB4AA0B0323B}" destId="{186AD7A6-7A44-4085-8AB8-82AA1EB00539}" srcOrd="0" destOrd="0" presId="urn:microsoft.com/office/officeart/2005/8/layout/vList3#1"/>
    <dgm:cxn modelId="{8ADE6C42-7F26-411A-B0AA-2D31DDC77E6F}" type="presParOf" srcId="{186AD7A6-7A44-4085-8AB8-82AA1EB00539}" destId="{AD3D2164-EF56-4C22-A093-F87012956636}" srcOrd="0" destOrd="0" presId="urn:microsoft.com/office/officeart/2005/8/layout/vList3#1"/>
    <dgm:cxn modelId="{91378064-AD92-4F5D-97FF-672D2DA2DA5E}" type="presParOf" srcId="{186AD7A6-7A44-4085-8AB8-82AA1EB00539}" destId="{D898C819-BB7D-4002-BA8A-1FA876638B96}" srcOrd="1" destOrd="0" presId="urn:microsoft.com/office/officeart/2005/8/layout/vList3#1"/>
    <dgm:cxn modelId="{570396E4-D74D-4F2A-A6F9-EF645B7E8170}" type="presParOf" srcId="{CCC21F25-B8D3-4ADD-8E34-EB4AA0B0323B}" destId="{B7C68BC3-A6F6-4374-854D-29862B7C31B8}" srcOrd="1" destOrd="0" presId="urn:microsoft.com/office/officeart/2005/8/layout/vList3#1"/>
    <dgm:cxn modelId="{3C77AEC1-8E3E-4289-9A55-FB077860B5DF}" type="presParOf" srcId="{CCC21F25-B8D3-4ADD-8E34-EB4AA0B0323B}" destId="{50147359-3D0A-4587-9085-03BF1AD010FE}" srcOrd="2" destOrd="0" presId="urn:microsoft.com/office/officeart/2005/8/layout/vList3#1"/>
    <dgm:cxn modelId="{0765F4BF-0D29-4FC3-9750-22C2D8EB127A}" type="presParOf" srcId="{50147359-3D0A-4587-9085-03BF1AD010FE}" destId="{78C4B3A9-292E-45B7-B08D-EC95C4A83D68}" srcOrd="0" destOrd="0" presId="urn:microsoft.com/office/officeart/2005/8/layout/vList3#1"/>
    <dgm:cxn modelId="{CD22F2EF-132F-416C-93DF-6435581CC86F}" type="presParOf" srcId="{50147359-3D0A-4587-9085-03BF1AD010FE}" destId="{83CE7485-89CB-45C1-A7CB-359A774E6FC5}" srcOrd="1" destOrd="0" presId="urn:microsoft.com/office/officeart/2005/8/layout/vList3#1"/>
    <dgm:cxn modelId="{B6211E26-054F-4035-8761-02592DE24EA9}" type="presParOf" srcId="{CCC21F25-B8D3-4ADD-8E34-EB4AA0B0323B}" destId="{7D800335-D822-4F9F-B9D4-38850AD275FF}" srcOrd="3" destOrd="0" presId="urn:microsoft.com/office/officeart/2005/8/layout/vList3#1"/>
    <dgm:cxn modelId="{CC769067-DB98-4BBF-94F4-AFDCDD188548}" type="presParOf" srcId="{CCC21F25-B8D3-4ADD-8E34-EB4AA0B0323B}" destId="{66F7B3F7-B041-469F-8719-206DAEA75641}" srcOrd="4" destOrd="0" presId="urn:microsoft.com/office/officeart/2005/8/layout/vList3#1"/>
    <dgm:cxn modelId="{B546153B-0A40-4B56-B791-FD760644156F}" type="presParOf" srcId="{66F7B3F7-B041-469F-8719-206DAEA75641}" destId="{36548FBB-D996-4B9B-839D-823B94D8ED15}" srcOrd="0" destOrd="0" presId="urn:microsoft.com/office/officeart/2005/8/layout/vList3#1"/>
    <dgm:cxn modelId="{CE2C7F73-7A72-4909-A77F-7DEEDBDB26D2}" type="presParOf" srcId="{66F7B3F7-B041-469F-8719-206DAEA75641}" destId="{1CBFCE41-5544-4244-9D89-6EE9654C8E99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E9243A3-886F-4913-9630-F23BC55D5CB5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F1EF014C-25F8-439C-9AEB-F4221D93304F}">
      <dgm:prSet phldrT="[Text]" custT="1"/>
      <dgm:spPr/>
      <dgm:t>
        <a:bodyPr/>
        <a:lstStyle/>
        <a:p>
          <a:r>
            <a:rPr lang="cs-CZ" sz="2800" dirty="0" smtClean="0"/>
            <a:t>Moře je ekosystém snadno zranitelný zásahy člověka</a:t>
          </a:r>
          <a:endParaRPr lang="cs-CZ" sz="2800" dirty="0"/>
        </a:p>
      </dgm:t>
    </dgm:pt>
    <dgm:pt modelId="{1D10A6B8-3B42-47BC-8F3A-D7C1269C5706}" type="parTrans" cxnId="{987D7601-A86B-4E53-83FD-D6942C130CC6}">
      <dgm:prSet/>
      <dgm:spPr/>
      <dgm:t>
        <a:bodyPr/>
        <a:lstStyle/>
        <a:p>
          <a:endParaRPr lang="cs-CZ"/>
        </a:p>
      </dgm:t>
    </dgm:pt>
    <dgm:pt modelId="{450E55FE-9A2E-4EF1-809D-264BB930B0E3}" type="sibTrans" cxnId="{987D7601-A86B-4E53-83FD-D6942C130CC6}">
      <dgm:prSet/>
      <dgm:spPr/>
      <dgm:t>
        <a:bodyPr/>
        <a:lstStyle/>
        <a:p>
          <a:endParaRPr lang="cs-CZ"/>
        </a:p>
      </dgm:t>
    </dgm:pt>
    <dgm:pt modelId="{BB1A0935-3485-477D-85EA-5B4353822273}">
      <dgm:prSet phldrT="[Text]" custT="1"/>
      <dgm:spPr/>
      <dgm:t>
        <a:bodyPr/>
        <a:lstStyle/>
        <a:p>
          <a:r>
            <a:rPr lang="cs-CZ" sz="2800" dirty="0" smtClean="0"/>
            <a:t>Příčinou znečištění je zejména lodní doprava (znečištění ropnými látkami, těžkými kovy a choroboplodnými zárodky).</a:t>
          </a:r>
          <a:endParaRPr lang="cs-CZ" sz="2800" dirty="0"/>
        </a:p>
      </dgm:t>
    </dgm:pt>
    <dgm:pt modelId="{8DCCDF98-275B-47BD-8E05-0794BD7D4367}" type="parTrans" cxnId="{7971E9C7-3CD7-4D87-8EDE-B3293B901314}">
      <dgm:prSet/>
      <dgm:spPr/>
      <dgm:t>
        <a:bodyPr/>
        <a:lstStyle/>
        <a:p>
          <a:endParaRPr lang="cs-CZ"/>
        </a:p>
      </dgm:t>
    </dgm:pt>
    <dgm:pt modelId="{D193292E-E5FA-4CE0-AFF0-C4A815029C12}" type="sibTrans" cxnId="{7971E9C7-3CD7-4D87-8EDE-B3293B901314}">
      <dgm:prSet/>
      <dgm:spPr/>
      <dgm:t>
        <a:bodyPr/>
        <a:lstStyle/>
        <a:p>
          <a:endParaRPr lang="cs-CZ"/>
        </a:p>
      </dgm:t>
    </dgm:pt>
    <dgm:pt modelId="{8E4897A0-1AB0-40DD-B6AB-B69B870860D5}">
      <dgm:prSet phldrT="[Text]" custT="1"/>
      <dgm:spPr/>
      <dgm:t>
        <a:bodyPr/>
        <a:lstStyle/>
        <a:p>
          <a:r>
            <a:rPr lang="cs-CZ" sz="2400" dirty="0" smtClean="0"/>
            <a:t>Znečištění ropnými látkami má za důsledek uhynutí ptáků, ryb a ostatních mořských organismů. Znamená škody ekologické i materiální.</a:t>
          </a:r>
          <a:endParaRPr lang="cs-CZ" sz="2400" dirty="0"/>
        </a:p>
      </dgm:t>
    </dgm:pt>
    <dgm:pt modelId="{23A2FF45-64AB-4B27-8FEA-613E0C971664}" type="parTrans" cxnId="{942DF539-C2E5-4A1A-923F-8771CDB08340}">
      <dgm:prSet/>
      <dgm:spPr/>
      <dgm:t>
        <a:bodyPr/>
        <a:lstStyle/>
        <a:p>
          <a:endParaRPr lang="cs-CZ"/>
        </a:p>
      </dgm:t>
    </dgm:pt>
    <dgm:pt modelId="{F091B004-3A16-4678-BF8A-387F2BB0E7D9}" type="sibTrans" cxnId="{942DF539-C2E5-4A1A-923F-8771CDB08340}">
      <dgm:prSet/>
      <dgm:spPr/>
      <dgm:t>
        <a:bodyPr/>
        <a:lstStyle/>
        <a:p>
          <a:endParaRPr lang="cs-CZ"/>
        </a:p>
      </dgm:t>
    </dgm:pt>
    <dgm:pt modelId="{3FC6E575-1F1C-421C-9928-4E3E51FF3C97}" type="pres">
      <dgm:prSet presAssocID="{3E9243A3-886F-4913-9630-F23BC55D5CB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88EB1755-6F1E-41E9-A544-87EDFDB4A01D}" type="pres">
      <dgm:prSet presAssocID="{F1EF014C-25F8-439C-9AEB-F4221D93304F}" presName="parentLin" presStyleCnt="0"/>
      <dgm:spPr/>
    </dgm:pt>
    <dgm:pt modelId="{4E6559DE-D880-4875-B028-28C07CB7686C}" type="pres">
      <dgm:prSet presAssocID="{F1EF014C-25F8-439C-9AEB-F4221D93304F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A70195B0-13BB-402C-9494-D4F17C44C0A6}" type="pres">
      <dgm:prSet presAssocID="{F1EF014C-25F8-439C-9AEB-F4221D93304F}" presName="parentText" presStyleLbl="node1" presStyleIdx="0" presStyleCnt="3" custScaleY="339402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11A4611-F054-4B1F-9B48-C46088B9F461}" type="pres">
      <dgm:prSet presAssocID="{F1EF014C-25F8-439C-9AEB-F4221D93304F}" presName="negativeSpace" presStyleCnt="0"/>
      <dgm:spPr/>
    </dgm:pt>
    <dgm:pt modelId="{506E08D4-FFDD-44A4-8DAF-D1CFB58BE19B}" type="pres">
      <dgm:prSet presAssocID="{F1EF014C-25F8-439C-9AEB-F4221D93304F}" presName="childText" presStyleLbl="conFgAcc1" presStyleIdx="0" presStyleCnt="3">
        <dgm:presLayoutVars>
          <dgm:bulletEnabled val="1"/>
        </dgm:presLayoutVars>
      </dgm:prSet>
      <dgm:spPr/>
    </dgm:pt>
    <dgm:pt modelId="{38028623-3330-40A0-B4B7-0951D0440D2A}" type="pres">
      <dgm:prSet presAssocID="{450E55FE-9A2E-4EF1-809D-264BB930B0E3}" presName="spaceBetweenRectangles" presStyleCnt="0"/>
      <dgm:spPr/>
    </dgm:pt>
    <dgm:pt modelId="{ABE8755F-FE9D-4E45-8FCD-9EAFAD4A65A6}" type="pres">
      <dgm:prSet presAssocID="{BB1A0935-3485-477D-85EA-5B4353822273}" presName="parentLin" presStyleCnt="0"/>
      <dgm:spPr/>
    </dgm:pt>
    <dgm:pt modelId="{1BF8E071-A364-4347-A717-92518DB4E2BD}" type="pres">
      <dgm:prSet presAssocID="{BB1A0935-3485-477D-85EA-5B4353822273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506C1D53-ABB0-4765-9C8F-BE3D8BD92EEC}" type="pres">
      <dgm:prSet presAssocID="{BB1A0935-3485-477D-85EA-5B4353822273}" presName="parentText" presStyleLbl="node1" presStyleIdx="1" presStyleCnt="3" custScaleY="458391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33CEB44-F886-4D36-9DAC-EEBF7B6355EC}" type="pres">
      <dgm:prSet presAssocID="{BB1A0935-3485-477D-85EA-5B4353822273}" presName="negativeSpace" presStyleCnt="0"/>
      <dgm:spPr/>
    </dgm:pt>
    <dgm:pt modelId="{3B3BAE7B-16E8-4797-9AA9-72D2307929F5}" type="pres">
      <dgm:prSet presAssocID="{BB1A0935-3485-477D-85EA-5B4353822273}" presName="childText" presStyleLbl="conFgAcc1" presStyleIdx="1" presStyleCnt="3">
        <dgm:presLayoutVars>
          <dgm:bulletEnabled val="1"/>
        </dgm:presLayoutVars>
      </dgm:prSet>
      <dgm:spPr/>
    </dgm:pt>
    <dgm:pt modelId="{B07A1467-40BB-462A-B275-8F6142A6FCAA}" type="pres">
      <dgm:prSet presAssocID="{D193292E-E5FA-4CE0-AFF0-C4A815029C12}" presName="spaceBetweenRectangles" presStyleCnt="0"/>
      <dgm:spPr/>
    </dgm:pt>
    <dgm:pt modelId="{6DC4B240-83A6-43BE-A11B-5D9CBF8BAA58}" type="pres">
      <dgm:prSet presAssocID="{8E4897A0-1AB0-40DD-B6AB-B69B870860D5}" presName="parentLin" presStyleCnt="0"/>
      <dgm:spPr/>
    </dgm:pt>
    <dgm:pt modelId="{352CAF62-8F0B-4CA7-A409-49AB45CE39F6}" type="pres">
      <dgm:prSet presAssocID="{8E4897A0-1AB0-40DD-B6AB-B69B870860D5}" presName="parentLeftMargin" presStyleLbl="node1" presStyleIdx="1" presStyleCnt="3"/>
      <dgm:spPr/>
      <dgm:t>
        <a:bodyPr/>
        <a:lstStyle/>
        <a:p>
          <a:endParaRPr lang="cs-CZ"/>
        </a:p>
      </dgm:t>
    </dgm:pt>
    <dgm:pt modelId="{5CCC4B18-08B5-4F1A-B2C4-5BBECFB77460}" type="pres">
      <dgm:prSet presAssocID="{8E4897A0-1AB0-40DD-B6AB-B69B870860D5}" presName="parentText" presStyleLbl="node1" presStyleIdx="2" presStyleCnt="3" custScaleY="415347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ACB65B1-AC1A-401B-90FB-0B572BC8AF1A}" type="pres">
      <dgm:prSet presAssocID="{8E4897A0-1AB0-40DD-B6AB-B69B870860D5}" presName="negativeSpace" presStyleCnt="0"/>
      <dgm:spPr/>
    </dgm:pt>
    <dgm:pt modelId="{B6CC68CE-2B66-4EF6-BC1B-403EA413DD21}" type="pres">
      <dgm:prSet presAssocID="{8E4897A0-1AB0-40DD-B6AB-B69B870860D5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E34B34F9-FB18-4C56-B9ED-6379DE3B4A6E}" type="presOf" srcId="{F1EF014C-25F8-439C-9AEB-F4221D93304F}" destId="{A70195B0-13BB-402C-9494-D4F17C44C0A6}" srcOrd="1" destOrd="0" presId="urn:microsoft.com/office/officeart/2005/8/layout/list1"/>
    <dgm:cxn modelId="{EFFF7DA7-1BE4-45CA-ADF9-DB0FD96EAB0F}" type="presOf" srcId="{BB1A0935-3485-477D-85EA-5B4353822273}" destId="{1BF8E071-A364-4347-A717-92518DB4E2BD}" srcOrd="0" destOrd="0" presId="urn:microsoft.com/office/officeart/2005/8/layout/list1"/>
    <dgm:cxn modelId="{CC6D6F90-9A77-435D-8098-F24E145864D8}" type="presOf" srcId="{8E4897A0-1AB0-40DD-B6AB-B69B870860D5}" destId="{352CAF62-8F0B-4CA7-A409-49AB45CE39F6}" srcOrd="0" destOrd="0" presId="urn:microsoft.com/office/officeart/2005/8/layout/list1"/>
    <dgm:cxn modelId="{86BABD23-DD1F-434F-A1AA-9792702C3C03}" type="presOf" srcId="{F1EF014C-25F8-439C-9AEB-F4221D93304F}" destId="{4E6559DE-D880-4875-B028-28C07CB7686C}" srcOrd="0" destOrd="0" presId="urn:microsoft.com/office/officeart/2005/8/layout/list1"/>
    <dgm:cxn modelId="{942DF539-C2E5-4A1A-923F-8771CDB08340}" srcId="{3E9243A3-886F-4913-9630-F23BC55D5CB5}" destId="{8E4897A0-1AB0-40DD-B6AB-B69B870860D5}" srcOrd="2" destOrd="0" parTransId="{23A2FF45-64AB-4B27-8FEA-613E0C971664}" sibTransId="{F091B004-3A16-4678-BF8A-387F2BB0E7D9}"/>
    <dgm:cxn modelId="{4B387274-8AD1-462B-8AAD-EC128CD6DCA5}" type="presOf" srcId="{BB1A0935-3485-477D-85EA-5B4353822273}" destId="{506C1D53-ABB0-4765-9C8F-BE3D8BD92EEC}" srcOrd="1" destOrd="0" presId="urn:microsoft.com/office/officeart/2005/8/layout/list1"/>
    <dgm:cxn modelId="{7971E9C7-3CD7-4D87-8EDE-B3293B901314}" srcId="{3E9243A3-886F-4913-9630-F23BC55D5CB5}" destId="{BB1A0935-3485-477D-85EA-5B4353822273}" srcOrd="1" destOrd="0" parTransId="{8DCCDF98-275B-47BD-8E05-0794BD7D4367}" sibTransId="{D193292E-E5FA-4CE0-AFF0-C4A815029C12}"/>
    <dgm:cxn modelId="{987D7601-A86B-4E53-83FD-D6942C130CC6}" srcId="{3E9243A3-886F-4913-9630-F23BC55D5CB5}" destId="{F1EF014C-25F8-439C-9AEB-F4221D93304F}" srcOrd="0" destOrd="0" parTransId="{1D10A6B8-3B42-47BC-8F3A-D7C1269C5706}" sibTransId="{450E55FE-9A2E-4EF1-809D-264BB930B0E3}"/>
    <dgm:cxn modelId="{68B2A7EC-B0F2-479F-B580-D2B6F360AA9E}" type="presOf" srcId="{8E4897A0-1AB0-40DD-B6AB-B69B870860D5}" destId="{5CCC4B18-08B5-4F1A-B2C4-5BBECFB77460}" srcOrd="1" destOrd="0" presId="urn:microsoft.com/office/officeart/2005/8/layout/list1"/>
    <dgm:cxn modelId="{C65176CD-5B84-44BF-A09C-6E36B272F74F}" type="presOf" srcId="{3E9243A3-886F-4913-9630-F23BC55D5CB5}" destId="{3FC6E575-1F1C-421C-9928-4E3E51FF3C97}" srcOrd="0" destOrd="0" presId="urn:microsoft.com/office/officeart/2005/8/layout/list1"/>
    <dgm:cxn modelId="{60A81B82-8ABF-404E-8572-0DF64B49F7DA}" type="presParOf" srcId="{3FC6E575-1F1C-421C-9928-4E3E51FF3C97}" destId="{88EB1755-6F1E-41E9-A544-87EDFDB4A01D}" srcOrd="0" destOrd="0" presId="urn:microsoft.com/office/officeart/2005/8/layout/list1"/>
    <dgm:cxn modelId="{A7DB513B-468D-44A2-ABA3-90EDEEEED6FE}" type="presParOf" srcId="{88EB1755-6F1E-41E9-A544-87EDFDB4A01D}" destId="{4E6559DE-D880-4875-B028-28C07CB7686C}" srcOrd="0" destOrd="0" presId="urn:microsoft.com/office/officeart/2005/8/layout/list1"/>
    <dgm:cxn modelId="{B815E76C-B203-443C-9E0D-E45CBF5121C3}" type="presParOf" srcId="{88EB1755-6F1E-41E9-A544-87EDFDB4A01D}" destId="{A70195B0-13BB-402C-9494-D4F17C44C0A6}" srcOrd="1" destOrd="0" presId="urn:microsoft.com/office/officeart/2005/8/layout/list1"/>
    <dgm:cxn modelId="{2C28072C-490D-48F1-93B9-13DB2E18DE79}" type="presParOf" srcId="{3FC6E575-1F1C-421C-9928-4E3E51FF3C97}" destId="{511A4611-F054-4B1F-9B48-C46088B9F461}" srcOrd="1" destOrd="0" presId="urn:microsoft.com/office/officeart/2005/8/layout/list1"/>
    <dgm:cxn modelId="{35A076A6-88D2-468C-9D58-1A0CE3A00E2B}" type="presParOf" srcId="{3FC6E575-1F1C-421C-9928-4E3E51FF3C97}" destId="{506E08D4-FFDD-44A4-8DAF-D1CFB58BE19B}" srcOrd="2" destOrd="0" presId="urn:microsoft.com/office/officeart/2005/8/layout/list1"/>
    <dgm:cxn modelId="{32877093-0AA3-4C16-84CB-F63722CA4553}" type="presParOf" srcId="{3FC6E575-1F1C-421C-9928-4E3E51FF3C97}" destId="{38028623-3330-40A0-B4B7-0951D0440D2A}" srcOrd="3" destOrd="0" presId="urn:microsoft.com/office/officeart/2005/8/layout/list1"/>
    <dgm:cxn modelId="{5C6251D5-1431-47AF-AC9A-84F26E3EA4F2}" type="presParOf" srcId="{3FC6E575-1F1C-421C-9928-4E3E51FF3C97}" destId="{ABE8755F-FE9D-4E45-8FCD-9EAFAD4A65A6}" srcOrd="4" destOrd="0" presId="urn:microsoft.com/office/officeart/2005/8/layout/list1"/>
    <dgm:cxn modelId="{483E9BCA-6E5A-46AF-9FFC-2993BBAE00F0}" type="presParOf" srcId="{ABE8755F-FE9D-4E45-8FCD-9EAFAD4A65A6}" destId="{1BF8E071-A364-4347-A717-92518DB4E2BD}" srcOrd="0" destOrd="0" presId="urn:microsoft.com/office/officeart/2005/8/layout/list1"/>
    <dgm:cxn modelId="{1264E4D5-3884-45AE-A6F8-EC26A8C97A35}" type="presParOf" srcId="{ABE8755F-FE9D-4E45-8FCD-9EAFAD4A65A6}" destId="{506C1D53-ABB0-4765-9C8F-BE3D8BD92EEC}" srcOrd="1" destOrd="0" presId="urn:microsoft.com/office/officeart/2005/8/layout/list1"/>
    <dgm:cxn modelId="{0DEB6536-B192-4C5C-80FC-E06B564D3F25}" type="presParOf" srcId="{3FC6E575-1F1C-421C-9928-4E3E51FF3C97}" destId="{633CEB44-F886-4D36-9DAC-EEBF7B6355EC}" srcOrd="5" destOrd="0" presId="urn:microsoft.com/office/officeart/2005/8/layout/list1"/>
    <dgm:cxn modelId="{656D06D7-2A9F-4BBC-BBC0-FEB25FF446CF}" type="presParOf" srcId="{3FC6E575-1F1C-421C-9928-4E3E51FF3C97}" destId="{3B3BAE7B-16E8-4797-9AA9-72D2307929F5}" srcOrd="6" destOrd="0" presId="urn:microsoft.com/office/officeart/2005/8/layout/list1"/>
    <dgm:cxn modelId="{938C14B3-9832-41E9-9CE3-922C7085521F}" type="presParOf" srcId="{3FC6E575-1F1C-421C-9928-4E3E51FF3C97}" destId="{B07A1467-40BB-462A-B275-8F6142A6FCAA}" srcOrd="7" destOrd="0" presId="urn:microsoft.com/office/officeart/2005/8/layout/list1"/>
    <dgm:cxn modelId="{39AA7E89-63B9-4C3A-8256-BA9A6FE53B3F}" type="presParOf" srcId="{3FC6E575-1F1C-421C-9928-4E3E51FF3C97}" destId="{6DC4B240-83A6-43BE-A11B-5D9CBF8BAA58}" srcOrd="8" destOrd="0" presId="urn:microsoft.com/office/officeart/2005/8/layout/list1"/>
    <dgm:cxn modelId="{1F097F55-647F-47A6-A5E1-40A3EB293C18}" type="presParOf" srcId="{6DC4B240-83A6-43BE-A11B-5D9CBF8BAA58}" destId="{352CAF62-8F0B-4CA7-A409-49AB45CE39F6}" srcOrd="0" destOrd="0" presId="urn:microsoft.com/office/officeart/2005/8/layout/list1"/>
    <dgm:cxn modelId="{DF26EA40-6578-4376-97F7-BB48BC992689}" type="presParOf" srcId="{6DC4B240-83A6-43BE-A11B-5D9CBF8BAA58}" destId="{5CCC4B18-08B5-4F1A-B2C4-5BBECFB77460}" srcOrd="1" destOrd="0" presId="urn:microsoft.com/office/officeart/2005/8/layout/list1"/>
    <dgm:cxn modelId="{38869B8B-6181-4889-8478-D83B37C72BD2}" type="presParOf" srcId="{3FC6E575-1F1C-421C-9928-4E3E51FF3C97}" destId="{EACB65B1-AC1A-401B-90FB-0B572BC8AF1A}" srcOrd="9" destOrd="0" presId="urn:microsoft.com/office/officeart/2005/8/layout/list1"/>
    <dgm:cxn modelId="{E891BC26-12C0-4ECB-8F26-F06D03D5085C}" type="presParOf" srcId="{3FC6E575-1F1C-421C-9928-4E3E51FF3C97}" destId="{B6CC68CE-2B66-4EF6-BC1B-403EA413DD21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675F6ED-99D2-4723-B535-D12B7C3E7E65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</dgm:pt>
    <dgm:pt modelId="{64396F92-DC08-4E57-83C7-387FF6548D87}">
      <dgm:prSet phldrT="[Text]" custT="1"/>
      <dgm:spPr/>
      <dgm:t>
        <a:bodyPr/>
        <a:lstStyle/>
        <a:p>
          <a:endParaRPr lang="cs-CZ" sz="2700" dirty="0" smtClean="0">
            <a:solidFill>
              <a:schemeClr val="bg1"/>
            </a:solidFill>
          </a:endParaRPr>
        </a:p>
        <a:p>
          <a:r>
            <a:rPr lang="cs-CZ" sz="3200" dirty="0" smtClean="0">
              <a:solidFill>
                <a:schemeClr val="bg1"/>
              </a:solidFill>
            </a:rPr>
            <a:t>Mořská voda obsahuje minerální látky - soli</a:t>
          </a:r>
          <a:endParaRPr lang="cs-CZ" sz="3200" dirty="0">
            <a:solidFill>
              <a:schemeClr val="bg1"/>
            </a:solidFill>
          </a:endParaRPr>
        </a:p>
      </dgm:t>
    </dgm:pt>
    <dgm:pt modelId="{D4111EBE-AB51-4F15-A0C4-BE87F8703C08}" type="parTrans" cxnId="{E99051D3-287B-4669-8D42-272549987889}">
      <dgm:prSet/>
      <dgm:spPr/>
      <dgm:t>
        <a:bodyPr/>
        <a:lstStyle/>
        <a:p>
          <a:endParaRPr lang="cs-CZ"/>
        </a:p>
      </dgm:t>
    </dgm:pt>
    <dgm:pt modelId="{01845B91-D5BA-4C94-BF28-9586DF0E8031}" type="sibTrans" cxnId="{E99051D3-287B-4669-8D42-272549987889}">
      <dgm:prSet/>
      <dgm:spPr/>
      <dgm:t>
        <a:bodyPr/>
        <a:lstStyle/>
        <a:p>
          <a:endParaRPr lang="cs-CZ"/>
        </a:p>
      </dgm:t>
    </dgm:pt>
    <dgm:pt modelId="{9E80B744-D44B-4545-A3B1-A30411B7BF91}">
      <dgm:prSet phldrT="[Text]"/>
      <dgm:spPr/>
      <dgm:t>
        <a:bodyPr/>
        <a:lstStyle/>
        <a:p>
          <a:r>
            <a:rPr lang="cs-CZ" dirty="0" smtClean="0"/>
            <a:t>Proto není vhodná k pití</a:t>
          </a:r>
          <a:endParaRPr lang="cs-CZ" dirty="0"/>
        </a:p>
      </dgm:t>
    </dgm:pt>
    <dgm:pt modelId="{90D7E397-CC7F-4E02-BD51-9FFA0F2A445E}" type="parTrans" cxnId="{4499D14F-7A28-4924-912F-9D5420FC1201}">
      <dgm:prSet/>
      <dgm:spPr/>
      <dgm:t>
        <a:bodyPr/>
        <a:lstStyle/>
        <a:p>
          <a:endParaRPr lang="cs-CZ"/>
        </a:p>
      </dgm:t>
    </dgm:pt>
    <dgm:pt modelId="{39A94436-E576-4454-B1A0-B3E2B4FD3710}" type="sibTrans" cxnId="{4499D14F-7A28-4924-912F-9D5420FC1201}">
      <dgm:prSet/>
      <dgm:spPr/>
      <dgm:t>
        <a:bodyPr/>
        <a:lstStyle/>
        <a:p>
          <a:endParaRPr lang="cs-CZ"/>
        </a:p>
      </dgm:t>
    </dgm:pt>
    <dgm:pt modelId="{A7FA61AE-11E1-48BF-8F82-AA5621D78F8D}">
      <dgm:prSet phldrT="[Text]"/>
      <dgm:spPr/>
      <dgm:t>
        <a:bodyPr/>
        <a:lstStyle/>
        <a:p>
          <a:endParaRPr lang="cs-CZ" dirty="0"/>
        </a:p>
      </dgm:t>
    </dgm:pt>
    <dgm:pt modelId="{1F2BDE41-4227-451E-8539-38C61CA10D4B}" type="parTrans" cxnId="{C4DAEB1E-9C4A-4306-9930-F7085B8E4F0B}">
      <dgm:prSet/>
      <dgm:spPr/>
      <dgm:t>
        <a:bodyPr/>
        <a:lstStyle/>
        <a:p>
          <a:endParaRPr lang="cs-CZ"/>
        </a:p>
      </dgm:t>
    </dgm:pt>
    <dgm:pt modelId="{330AF2ED-5254-45EF-99E7-0B56994C24F7}" type="sibTrans" cxnId="{C4DAEB1E-9C4A-4306-9930-F7085B8E4F0B}">
      <dgm:prSet/>
      <dgm:spPr/>
      <dgm:t>
        <a:bodyPr/>
        <a:lstStyle/>
        <a:p>
          <a:endParaRPr lang="cs-CZ"/>
        </a:p>
      </dgm:t>
    </dgm:pt>
    <dgm:pt modelId="{7A83FB16-53D3-4CED-92E1-821E6EA7470A}" type="pres">
      <dgm:prSet presAssocID="{F675F6ED-99D2-4723-B535-D12B7C3E7E65}" presName="Name0" presStyleCnt="0">
        <dgm:presLayoutVars>
          <dgm:dir/>
          <dgm:animLvl val="lvl"/>
          <dgm:resizeHandles val="exact"/>
        </dgm:presLayoutVars>
      </dgm:prSet>
      <dgm:spPr/>
    </dgm:pt>
    <dgm:pt modelId="{3823488F-5613-4963-A9DF-B95B0D67FEAA}" type="pres">
      <dgm:prSet presAssocID="{F675F6ED-99D2-4723-B535-D12B7C3E7E65}" presName="dummy" presStyleCnt="0"/>
      <dgm:spPr/>
    </dgm:pt>
    <dgm:pt modelId="{EB399B46-C43B-4A89-BA8C-E99978D3645E}" type="pres">
      <dgm:prSet presAssocID="{F675F6ED-99D2-4723-B535-D12B7C3E7E65}" presName="linH" presStyleCnt="0"/>
      <dgm:spPr/>
    </dgm:pt>
    <dgm:pt modelId="{AB8B6383-79B8-4429-9FCE-7CB3BBD8EA1B}" type="pres">
      <dgm:prSet presAssocID="{F675F6ED-99D2-4723-B535-D12B7C3E7E65}" presName="padding1" presStyleCnt="0"/>
      <dgm:spPr/>
    </dgm:pt>
    <dgm:pt modelId="{A5BC57E4-BFC6-40EF-B5B5-52D080299244}" type="pres">
      <dgm:prSet presAssocID="{64396F92-DC08-4E57-83C7-387FF6548D87}" presName="linV" presStyleCnt="0"/>
      <dgm:spPr/>
    </dgm:pt>
    <dgm:pt modelId="{2F88B2CC-ACC2-49B5-95A0-EBCAD06D18CE}" type="pres">
      <dgm:prSet presAssocID="{64396F92-DC08-4E57-83C7-387FF6548D87}" presName="spVertical1" presStyleCnt="0"/>
      <dgm:spPr/>
    </dgm:pt>
    <dgm:pt modelId="{A7F71166-ED03-4FD3-BD1A-9DF6781329B8}" type="pres">
      <dgm:prSet presAssocID="{64396F92-DC08-4E57-83C7-387FF6548D87}" presName="parTx" presStyleLbl="revTx" presStyleIdx="0" presStyleCnt="3" custScaleX="1242703" custLinFactNeighborX="-9722" custLinFactNeighborY="-9526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6570079-3BA5-438F-A5F7-DCA78EB4A479}" type="pres">
      <dgm:prSet presAssocID="{64396F92-DC08-4E57-83C7-387FF6548D87}" presName="spVertical2" presStyleCnt="0"/>
      <dgm:spPr/>
    </dgm:pt>
    <dgm:pt modelId="{3399DBB2-9FF9-4069-91A2-728264D13D23}" type="pres">
      <dgm:prSet presAssocID="{64396F92-DC08-4E57-83C7-387FF6548D87}" presName="spVertical3" presStyleCnt="0"/>
      <dgm:spPr/>
    </dgm:pt>
    <dgm:pt modelId="{4EDA090E-3B5F-4FC2-A5E5-75432AC4823D}" type="pres">
      <dgm:prSet presAssocID="{01845B91-D5BA-4C94-BF28-9586DF0E8031}" presName="space" presStyleCnt="0"/>
      <dgm:spPr/>
    </dgm:pt>
    <dgm:pt modelId="{1F07BD7B-4DBE-4B93-8B61-C2701EC6BEAA}" type="pres">
      <dgm:prSet presAssocID="{9E80B744-D44B-4545-A3B1-A30411B7BF91}" presName="linV" presStyleCnt="0"/>
      <dgm:spPr/>
    </dgm:pt>
    <dgm:pt modelId="{2C461C20-6047-43C4-878F-13018A91FE49}" type="pres">
      <dgm:prSet presAssocID="{9E80B744-D44B-4545-A3B1-A30411B7BF91}" presName="spVertical1" presStyleCnt="0"/>
      <dgm:spPr/>
    </dgm:pt>
    <dgm:pt modelId="{F8CED323-A3B8-47E9-A19C-7EAF55FA6CB0}" type="pres">
      <dgm:prSet presAssocID="{9E80B744-D44B-4545-A3B1-A30411B7BF91}" presName="parTx" presStyleLbl="revTx" presStyleIdx="1" presStyleCnt="3" custScaleX="445475" custLinFactX="132453" custLinFactNeighborX="200000" custLinFactNeighborY="-4517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78A987-DB7D-4A7A-806E-02A7BED64809}" type="pres">
      <dgm:prSet presAssocID="{9E80B744-D44B-4545-A3B1-A30411B7BF91}" presName="spVertical2" presStyleCnt="0"/>
      <dgm:spPr/>
    </dgm:pt>
    <dgm:pt modelId="{C1EDB167-D718-43E5-BB56-F4AB7539E15F}" type="pres">
      <dgm:prSet presAssocID="{9E80B744-D44B-4545-A3B1-A30411B7BF91}" presName="spVertical3" presStyleCnt="0"/>
      <dgm:spPr/>
    </dgm:pt>
    <dgm:pt modelId="{7F931637-BF8B-4CE3-9B0B-45D5C8E5B6A8}" type="pres">
      <dgm:prSet presAssocID="{39A94436-E576-4454-B1A0-B3E2B4FD3710}" presName="space" presStyleCnt="0"/>
      <dgm:spPr/>
    </dgm:pt>
    <dgm:pt modelId="{395297D6-FA09-40F4-AF8C-C0DDB153A681}" type="pres">
      <dgm:prSet presAssocID="{A7FA61AE-11E1-48BF-8F82-AA5621D78F8D}" presName="linV" presStyleCnt="0"/>
      <dgm:spPr/>
    </dgm:pt>
    <dgm:pt modelId="{6CACE66E-04C8-46B9-9DFA-8F6431EAE49A}" type="pres">
      <dgm:prSet presAssocID="{A7FA61AE-11E1-48BF-8F82-AA5621D78F8D}" presName="spVertical1" presStyleCnt="0"/>
      <dgm:spPr/>
    </dgm:pt>
    <dgm:pt modelId="{88416412-8BD6-4E5E-B800-DACA3B6BE5DC}" type="pres">
      <dgm:prSet presAssocID="{A7FA61AE-11E1-48BF-8F82-AA5621D78F8D}" presName="parTx" presStyleLbl="revTx" presStyleIdx="2" presStyleCnt="3" custScaleX="25441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1253417-1D9B-4E7F-BCF1-B1D855CA64D5}" type="pres">
      <dgm:prSet presAssocID="{A7FA61AE-11E1-48BF-8F82-AA5621D78F8D}" presName="spVertical2" presStyleCnt="0"/>
      <dgm:spPr/>
    </dgm:pt>
    <dgm:pt modelId="{DA5666B8-8031-4B7F-B651-3339889FDB70}" type="pres">
      <dgm:prSet presAssocID="{A7FA61AE-11E1-48BF-8F82-AA5621D78F8D}" presName="spVertical3" presStyleCnt="0"/>
      <dgm:spPr/>
    </dgm:pt>
    <dgm:pt modelId="{4A6D8590-20F0-4AAF-9520-CF3177FA364A}" type="pres">
      <dgm:prSet presAssocID="{F675F6ED-99D2-4723-B535-D12B7C3E7E65}" presName="padding2" presStyleCnt="0"/>
      <dgm:spPr/>
    </dgm:pt>
    <dgm:pt modelId="{C96B686F-060E-42D3-ACDA-DCB69438F8C1}" type="pres">
      <dgm:prSet presAssocID="{F675F6ED-99D2-4723-B535-D12B7C3E7E65}" presName="negArrow" presStyleCnt="0"/>
      <dgm:spPr/>
    </dgm:pt>
    <dgm:pt modelId="{DF6F6379-14F2-4FAF-B93E-719A73D3AA9D}" type="pres">
      <dgm:prSet presAssocID="{F675F6ED-99D2-4723-B535-D12B7C3E7E65}" presName="backgroundArrow" presStyleLbl="node1" presStyleIdx="0" presStyleCnt="1" custLinFactNeighborX="216" custLinFactNeighborY="-13424"/>
      <dgm:spPr/>
    </dgm:pt>
  </dgm:ptLst>
  <dgm:cxnLst>
    <dgm:cxn modelId="{F21C32EB-B77D-4109-8C91-47BDBD072EF7}" type="presOf" srcId="{F675F6ED-99D2-4723-B535-D12B7C3E7E65}" destId="{7A83FB16-53D3-4CED-92E1-821E6EA7470A}" srcOrd="0" destOrd="0" presId="urn:microsoft.com/office/officeart/2005/8/layout/hProcess3"/>
    <dgm:cxn modelId="{E99051D3-287B-4669-8D42-272549987889}" srcId="{F675F6ED-99D2-4723-B535-D12B7C3E7E65}" destId="{64396F92-DC08-4E57-83C7-387FF6548D87}" srcOrd="0" destOrd="0" parTransId="{D4111EBE-AB51-4F15-A0C4-BE87F8703C08}" sibTransId="{01845B91-D5BA-4C94-BF28-9586DF0E8031}"/>
    <dgm:cxn modelId="{ECBE20F6-998E-475A-8C02-783F9734FCF2}" type="presOf" srcId="{64396F92-DC08-4E57-83C7-387FF6548D87}" destId="{A7F71166-ED03-4FD3-BD1A-9DF6781329B8}" srcOrd="0" destOrd="0" presId="urn:microsoft.com/office/officeart/2005/8/layout/hProcess3"/>
    <dgm:cxn modelId="{4499D14F-7A28-4924-912F-9D5420FC1201}" srcId="{F675F6ED-99D2-4723-B535-D12B7C3E7E65}" destId="{9E80B744-D44B-4545-A3B1-A30411B7BF91}" srcOrd="1" destOrd="0" parTransId="{90D7E397-CC7F-4E02-BD51-9FFA0F2A445E}" sibTransId="{39A94436-E576-4454-B1A0-B3E2B4FD3710}"/>
    <dgm:cxn modelId="{8495E839-7EE6-4F3D-A7A9-4BDF2A198C60}" type="presOf" srcId="{9E80B744-D44B-4545-A3B1-A30411B7BF91}" destId="{F8CED323-A3B8-47E9-A19C-7EAF55FA6CB0}" srcOrd="0" destOrd="0" presId="urn:microsoft.com/office/officeart/2005/8/layout/hProcess3"/>
    <dgm:cxn modelId="{C4DAEB1E-9C4A-4306-9930-F7085B8E4F0B}" srcId="{F675F6ED-99D2-4723-B535-D12B7C3E7E65}" destId="{A7FA61AE-11E1-48BF-8F82-AA5621D78F8D}" srcOrd="2" destOrd="0" parTransId="{1F2BDE41-4227-451E-8539-38C61CA10D4B}" sibTransId="{330AF2ED-5254-45EF-99E7-0B56994C24F7}"/>
    <dgm:cxn modelId="{F03BF059-989D-4A8E-96A5-C536814359CA}" type="presOf" srcId="{A7FA61AE-11E1-48BF-8F82-AA5621D78F8D}" destId="{88416412-8BD6-4E5E-B800-DACA3B6BE5DC}" srcOrd="0" destOrd="0" presId="urn:microsoft.com/office/officeart/2005/8/layout/hProcess3"/>
    <dgm:cxn modelId="{E2C15E64-B34A-4807-91FE-E5E750CE1426}" type="presParOf" srcId="{7A83FB16-53D3-4CED-92E1-821E6EA7470A}" destId="{3823488F-5613-4963-A9DF-B95B0D67FEAA}" srcOrd="0" destOrd="0" presId="urn:microsoft.com/office/officeart/2005/8/layout/hProcess3"/>
    <dgm:cxn modelId="{9AC960FF-7672-47D6-A8ED-424F119F40B5}" type="presParOf" srcId="{7A83FB16-53D3-4CED-92E1-821E6EA7470A}" destId="{EB399B46-C43B-4A89-BA8C-E99978D3645E}" srcOrd="1" destOrd="0" presId="urn:microsoft.com/office/officeart/2005/8/layout/hProcess3"/>
    <dgm:cxn modelId="{8F0A221F-1F55-420B-8FF9-630A87AF9583}" type="presParOf" srcId="{EB399B46-C43B-4A89-BA8C-E99978D3645E}" destId="{AB8B6383-79B8-4429-9FCE-7CB3BBD8EA1B}" srcOrd="0" destOrd="0" presId="urn:microsoft.com/office/officeart/2005/8/layout/hProcess3"/>
    <dgm:cxn modelId="{4EC36586-8258-46A5-8B78-323233706A6B}" type="presParOf" srcId="{EB399B46-C43B-4A89-BA8C-E99978D3645E}" destId="{A5BC57E4-BFC6-40EF-B5B5-52D080299244}" srcOrd="1" destOrd="0" presId="urn:microsoft.com/office/officeart/2005/8/layout/hProcess3"/>
    <dgm:cxn modelId="{99C20FDE-2E0A-41EF-88A9-28EA37F592B5}" type="presParOf" srcId="{A5BC57E4-BFC6-40EF-B5B5-52D080299244}" destId="{2F88B2CC-ACC2-49B5-95A0-EBCAD06D18CE}" srcOrd="0" destOrd="0" presId="urn:microsoft.com/office/officeart/2005/8/layout/hProcess3"/>
    <dgm:cxn modelId="{6823BDC2-BDD9-4A11-9C60-D2488F007386}" type="presParOf" srcId="{A5BC57E4-BFC6-40EF-B5B5-52D080299244}" destId="{A7F71166-ED03-4FD3-BD1A-9DF6781329B8}" srcOrd="1" destOrd="0" presId="urn:microsoft.com/office/officeart/2005/8/layout/hProcess3"/>
    <dgm:cxn modelId="{196DB29A-BAB6-4862-9B4B-B38E6695DDFD}" type="presParOf" srcId="{A5BC57E4-BFC6-40EF-B5B5-52D080299244}" destId="{06570079-3BA5-438F-A5F7-DCA78EB4A479}" srcOrd="2" destOrd="0" presId="urn:microsoft.com/office/officeart/2005/8/layout/hProcess3"/>
    <dgm:cxn modelId="{DD037840-B479-4CC6-B24E-92CE698664E2}" type="presParOf" srcId="{A5BC57E4-BFC6-40EF-B5B5-52D080299244}" destId="{3399DBB2-9FF9-4069-91A2-728264D13D23}" srcOrd="3" destOrd="0" presId="urn:microsoft.com/office/officeart/2005/8/layout/hProcess3"/>
    <dgm:cxn modelId="{D3EB6E06-3FCE-4EAA-9189-E16DBBD7321D}" type="presParOf" srcId="{EB399B46-C43B-4A89-BA8C-E99978D3645E}" destId="{4EDA090E-3B5F-4FC2-A5E5-75432AC4823D}" srcOrd="2" destOrd="0" presId="urn:microsoft.com/office/officeart/2005/8/layout/hProcess3"/>
    <dgm:cxn modelId="{18BACF08-BD6F-414A-ABD9-ED833D7CF6B7}" type="presParOf" srcId="{EB399B46-C43B-4A89-BA8C-E99978D3645E}" destId="{1F07BD7B-4DBE-4B93-8B61-C2701EC6BEAA}" srcOrd="3" destOrd="0" presId="urn:microsoft.com/office/officeart/2005/8/layout/hProcess3"/>
    <dgm:cxn modelId="{77057658-D636-43CE-B21F-55C5CD663D68}" type="presParOf" srcId="{1F07BD7B-4DBE-4B93-8B61-C2701EC6BEAA}" destId="{2C461C20-6047-43C4-878F-13018A91FE49}" srcOrd="0" destOrd="0" presId="urn:microsoft.com/office/officeart/2005/8/layout/hProcess3"/>
    <dgm:cxn modelId="{2B17884F-E1CE-486A-AB22-99EFB78C9CF6}" type="presParOf" srcId="{1F07BD7B-4DBE-4B93-8B61-C2701EC6BEAA}" destId="{F8CED323-A3B8-47E9-A19C-7EAF55FA6CB0}" srcOrd="1" destOrd="0" presId="urn:microsoft.com/office/officeart/2005/8/layout/hProcess3"/>
    <dgm:cxn modelId="{B0F4EF4F-E82E-458B-BF1C-274BE88BF74D}" type="presParOf" srcId="{1F07BD7B-4DBE-4B93-8B61-C2701EC6BEAA}" destId="{B278A987-DB7D-4A7A-806E-02A7BED64809}" srcOrd="2" destOrd="0" presId="urn:microsoft.com/office/officeart/2005/8/layout/hProcess3"/>
    <dgm:cxn modelId="{541BD292-B0BC-43E5-A50C-5673924DB2CB}" type="presParOf" srcId="{1F07BD7B-4DBE-4B93-8B61-C2701EC6BEAA}" destId="{C1EDB167-D718-43E5-BB56-F4AB7539E15F}" srcOrd="3" destOrd="0" presId="urn:microsoft.com/office/officeart/2005/8/layout/hProcess3"/>
    <dgm:cxn modelId="{DB7C22E8-1559-4F77-8067-B676493BCA02}" type="presParOf" srcId="{EB399B46-C43B-4A89-BA8C-E99978D3645E}" destId="{7F931637-BF8B-4CE3-9B0B-45D5C8E5B6A8}" srcOrd="4" destOrd="0" presId="urn:microsoft.com/office/officeart/2005/8/layout/hProcess3"/>
    <dgm:cxn modelId="{4221F1F7-684D-454B-8FFB-4FE1D43AA1CC}" type="presParOf" srcId="{EB399B46-C43B-4A89-BA8C-E99978D3645E}" destId="{395297D6-FA09-40F4-AF8C-C0DDB153A681}" srcOrd="5" destOrd="0" presId="urn:microsoft.com/office/officeart/2005/8/layout/hProcess3"/>
    <dgm:cxn modelId="{1ABD394F-77AC-4D82-97AF-C092F9D3EDE2}" type="presParOf" srcId="{395297D6-FA09-40F4-AF8C-C0DDB153A681}" destId="{6CACE66E-04C8-46B9-9DFA-8F6431EAE49A}" srcOrd="0" destOrd="0" presId="urn:microsoft.com/office/officeart/2005/8/layout/hProcess3"/>
    <dgm:cxn modelId="{7E8E4A7E-E144-4DD5-AB95-C413E8FEE0EC}" type="presParOf" srcId="{395297D6-FA09-40F4-AF8C-C0DDB153A681}" destId="{88416412-8BD6-4E5E-B800-DACA3B6BE5DC}" srcOrd="1" destOrd="0" presId="urn:microsoft.com/office/officeart/2005/8/layout/hProcess3"/>
    <dgm:cxn modelId="{C6221F6B-BBEF-4A4F-ACD0-C4A4BEB1F5AF}" type="presParOf" srcId="{395297D6-FA09-40F4-AF8C-C0DDB153A681}" destId="{41253417-1D9B-4E7F-BCF1-B1D855CA64D5}" srcOrd="2" destOrd="0" presId="urn:microsoft.com/office/officeart/2005/8/layout/hProcess3"/>
    <dgm:cxn modelId="{CD9A2221-E194-4A55-BA1F-163B8BD5FC2A}" type="presParOf" srcId="{395297D6-FA09-40F4-AF8C-C0DDB153A681}" destId="{DA5666B8-8031-4B7F-B651-3339889FDB70}" srcOrd="3" destOrd="0" presId="urn:microsoft.com/office/officeart/2005/8/layout/hProcess3"/>
    <dgm:cxn modelId="{A04EE6D5-9390-4C7C-A0A6-68B117292151}" type="presParOf" srcId="{EB399B46-C43B-4A89-BA8C-E99978D3645E}" destId="{4A6D8590-20F0-4AAF-9520-CF3177FA364A}" srcOrd="6" destOrd="0" presId="urn:microsoft.com/office/officeart/2005/8/layout/hProcess3"/>
    <dgm:cxn modelId="{56836C8A-8E3F-479A-9F12-3A2E9D271E2F}" type="presParOf" srcId="{EB399B46-C43B-4A89-BA8C-E99978D3645E}" destId="{C96B686F-060E-42D3-ACDA-DCB69438F8C1}" srcOrd="7" destOrd="0" presId="urn:microsoft.com/office/officeart/2005/8/layout/hProcess3"/>
    <dgm:cxn modelId="{EE36925E-AD9A-4F8F-A34F-42BFACB23199}" type="presParOf" srcId="{EB399B46-C43B-4A89-BA8C-E99978D3645E}" destId="{DF6F6379-14F2-4FAF-B93E-719A73D3AA9D}" srcOrd="8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4EA666D-160F-41A7-A89D-26C60D9D314D}" type="doc">
      <dgm:prSet loTypeId="urn:microsoft.com/office/officeart/2005/8/layout/equation2" loCatId="relationship" qsTypeId="urn:microsoft.com/office/officeart/2005/8/quickstyle/simple1" qsCatId="simple" csTypeId="urn:microsoft.com/office/officeart/2005/8/colors/accent1_2" csCatId="accent1" phldr="1"/>
      <dgm:spPr/>
    </dgm:pt>
    <dgm:pt modelId="{CA90233B-DE4A-47DB-8864-3AA8A156E1C3}">
      <dgm:prSet phldrT="[Text]" custT="1"/>
      <dgm:spPr/>
      <dgm:t>
        <a:bodyPr/>
        <a:lstStyle/>
        <a:p>
          <a:r>
            <a:rPr lang="cs-CZ" sz="2400" dirty="0" smtClean="0"/>
            <a:t>Oceány a moře</a:t>
          </a:r>
          <a:endParaRPr lang="cs-CZ" sz="2400" dirty="0"/>
        </a:p>
      </dgm:t>
    </dgm:pt>
    <dgm:pt modelId="{DB85B181-DF67-4F3D-8611-782CBA2C5B38}" type="parTrans" cxnId="{EFA5B9E5-80AB-4D79-A853-3B3ACE028355}">
      <dgm:prSet/>
      <dgm:spPr/>
    </dgm:pt>
    <dgm:pt modelId="{82FBA73C-2585-45C2-8B02-B87E3FA4303F}" type="sibTrans" cxnId="{EFA5B9E5-80AB-4D79-A853-3B3ACE028355}">
      <dgm:prSet/>
      <dgm:spPr/>
      <dgm:t>
        <a:bodyPr/>
        <a:lstStyle/>
        <a:p>
          <a:endParaRPr lang="cs-CZ" dirty="0"/>
        </a:p>
      </dgm:t>
    </dgm:pt>
    <dgm:pt modelId="{4149570D-4AFB-4FD0-BF6B-0A8D5B995A9F}">
      <dgm:prSet phldrT="[Text]" custT="1"/>
      <dgm:spPr/>
      <dgm:t>
        <a:bodyPr/>
        <a:lstStyle/>
        <a:p>
          <a:r>
            <a:rPr lang="cs-CZ" sz="2000" dirty="0" smtClean="0"/>
            <a:t>Tropický deštný les („plíce planety“)</a:t>
          </a:r>
          <a:endParaRPr lang="cs-CZ" sz="2000" dirty="0"/>
        </a:p>
      </dgm:t>
    </dgm:pt>
    <dgm:pt modelId="{71C1617A-C716-4F55-B3BF-22338DD86CE0}" type="parTrans" cxnId="{761DD015-6AA2-402D-A511-E52B4C58D18F}">
      <dgm:prSet/>
      <dgm:spPr/>
    </dgm:pt>
    <dgm:pt modelId="{58F65308-87F0-4A47-BC94-3742C5F2472D}" type="sibTrans" cxnId="{761DD015-6AA2-402D-A511-E52B4C58D18F}">
      <dgm:prSet/>
      <dgm:spPr/>
      <dgm:t>
        <a:bodyPr/>
        <a:lstStyle/>
        <a:p>
          <a:endParaRPr lang="cs-CZ" dirty="0"/>
        </a:p>
      </dgm:t>
    </dgm:pt>
    <dgm:pt modelId="{3ED60C62-2562-4097-9AB7-E78811936B8E}">
      <dgm:prSet phldrT="[Text]"/>
      <dgm:spPr/>
      <dgm:t>
        <a:bodyPr/>
        <a:lstStyle/>
        <a:p>
          <a:r>
            <a:rPr lang="cs-CZ" dirty="0" smtClean="0"/>
            <a:t>Významná produkce kyslíku</a:t>
          </a:r>
        </a:p>
        <a:p>
          <a:r>
            <a:rPr lang="cs-CZ" dirty="0" smtClean="0"/>
            <a:t>=</a:t>
          </a:r>
        </a:p>
        <a:p>
          <a:r>
            <a:rPr lang="cs-CZ" dirty="0" smtClean="0"/>
            <a:t>Významný vliv na podnebí celé planety</a:t>
          </a:r>
        </a:p>
      </dgm:t>
    </dgm:pt>
    <dgm:pt modelId="{F4EEBF79-9490-4A89-BA41-407CCEC11C1B}" type="parTrans" cxnId="{51EFA015-4EF9-4092-8A25-7120F2FBDB7A}">
      <dgm:prSet/>
      <dgm:spPr/>
    </dgm:pt>
    <dgm:pt modelId="{8CE441EA-37F4-4E9E-8E3B-2BA5420807D4}" type="sibTrans" cxnId="{51EFA015-4EF9-4092-8A25-7120F2FBDB7A}">
      <dgm:prSet/>
      <dgm:spPr/>
    </dgm:pt>
    <dgm:pt modelId="{A3B101CE-36D4-454E-A42C-CCD45EC37682}" type="pres">
      <dgm:prSet presAssocID="{C4EA666D-160F-41A7-A89D-26C60D9D314D}" presName="Name0" presStyleCnt="0">
        <dgm:presLayoutVars>
          <dgm:dir/>
          <dgm:resizeHandles val="exact"/>
        </dgm:presLayoutVars>
      </dgm:prSet>
      <dgm:spPr/>
    </dgm:pt>
    <dgm:pt modelId="{6216ED0B-A7C8-4E26-BAEC-8D7370A11F9F}" type="pres">
      <dgm:prSet presAssocID="{C4EA666D-160F-41A7-A89D-26C60D9D314D}" presName="vNodes" presStyleCnt="0"/>
      <dgm:spPr/>
    </dgm:pt>
    <dgm:pt modelId="{DC8E029D-2772-487B-91E6-B7CBF59AC9A0}" type="pres">
      <dgm:prSet presAssocID="{CA90233B-DE4A-47DB-8864-3AA8A156E1C3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F8F176F-7497-450B-A079-51B87EFD2E79}" type="pres">
      <dgm:prSet presAssocID="{82FBA73C-2585-45C2-8B02-B87E3FA4303F}" presName="spacerT" presStyleCnt="0"/>
      <dgm:spPr/>
    </dgm:pt>
    <dgm:pt modelId="{927A8B2E-5B81-4C3E-9398-F703282C7698}" type="pres">
      <dgm:prSet presAssocID="{82FBA73C-2585-45C2-8B02-B87E3FA4303F}" presName="sibTrans" presStyleLbl="sibTrans2D1" presStyleIdx="0" presStyleCnt="2"/>
      <dgm:spPr/>
      <dgm:t>
        <a:bodyPr/>
        <a:lstStyle/>
        <a:p>
          <a:endParaRPr lang="cs-CZ"/>
        </a:p>
      </dgm:t>
    </dgm:pt>
    <dgm:pt modelId="{05ADE19F-86A2-4AF0-852D-CA8F8F9441E4}" type="pres">
      <dgm:prSet presAssocID="{82FBA73C-2585-45C2-8B02-B87E3FA4303F}" presName="spacerB" presStyleCnt="0"/>
      <dgm:spPr/>
    </dgm:pt>
    <dgm:pt modelId="{0020A142-81B6-467F-A3DE-602DEB66374B}" type="pres">
      <dgm:prSet presAssocID="{4149570D-4AFB-4FD0-BF6B-0A8D5B995A9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AB20604-974C-4561-9190-8658CDE6160D}" type="pres">
      <dgm:prSet presAssocID="{C4EA666D-160F-41A7-A89D-26C60D9D314D}" presName="sibTransLast" presStyleLbl="sibTrans2D1" presStyleIdx="1" presStyleCnt="2"/>
      <dgm:spPr/>
      <dgm:t>
        <a:bodyPr/>
        <a:lstStyle/>
        <a:p>
          <a:endParaRPr lang="cs-CZ"/>
        </a:p>
      </dgm:t>
    </dgm:pt>
    <dgm:pt modelId="{0C2B5ED9-C5F9-4E2B-A1EC-35DED484EAC6}" type="pres">
      <dgm:prSet presAssocID="{C4EA666D-160F-41A7-A89D-26C60D9D314D}" presName="connectorText" presStyleLbl="sibTrans2D1" presStyleIdx="1" presStyleCnt="2"/>
      <dgm:spPr/>
      <dgm:t>
        <a:bodyPr/>
        <a:lstStyle/>
        <a:p>
          <a:endParaRPr lang="cs-CZ"/>
        </a:p>
      </dgm:t>
    </dgm:pt>
    <dgm:pt modelId="{04AFC489-4B58-451E-B197-0499894BDDF4}" type="pres">
      <dgm:prSet presAssocID="{C4EA666D-160F-41A7-A89D-26C60D9D314D}" presName="las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62AEFA1-A175-473D-A958-F81B0415BADA}" type="presOf" srcId="{82FBA73C-2585-45C2-8B02-B87E3FA4303F}" destId="{927A8B2E-5B81-4C3E-9398-F703282C7698}" srcOrd="0" destOrd="0" presId="urn:microsoft.com/office/officeart/2005/8/layout/equation2"/>
    <dgm:cxn modelId="{51EFA015-4EF9-4092-8A25-7120F2FBDB7A}" srcId="{C4EA666D-160F-41A7-A89D-26C60D9D314D}" destId="{3ED60C62-2562-4097-9AB7-E78811936B8E}" srcOrd="2" destOrd="0" parTransId="{F4EEBF79-9490-4A89-BA41-407CCEC11C1B}" sibTransId="{8CE441EA-37F4-4E9E-8E3B-2BA5420807D4}"/>
    <dgm:cxn modelId="{A48383FA-90EF-4A59-8A19-36657D5BEF5A}" type="presOf" srcId="{CA90233B-DE4A-47DB-8864-3AA8A156E1C3}" destId="{DC8E029D-2772-487B-91E6-B7CBF59AC9A0}" srcOrd="0" destOrd="0" presId="urn:microsoft.com/office/officeart/2005/8/layout/equation2"/>
    <dgm:cxn modelId="{EFA5B9E5-80AB-4D79-A853-3B3ACE028355}" srcId="{C4EA666D-160F-41A7-A89D-26C60D9D314D}" destId="{CA90233B-DE4A-47DB-8864-3AA8A156E1C3}" srcOrd="0" destOrd="0" parTransId="{DB85B181-DF67-4F3D-8611-782CBA2C5B38}" sibTransId="{82FBA73C-2585-45C2-8B02-B87E3FA4303F}"/>
    <dgm:cxn modelId="{761DD015-6AA2-402D-A511-E52B4C58D18F}" srcId="{C4EA666D-160F-41A7-A89D-26C60D9D314D}" destId="{4149570D-4AFB-4FD0-BF6B-0A8D5B995A9F}" srcOrd="1" destOrd="0" parTransId="{71C1617A-C716-4F55-B3BF-22338DD86CE0}" sibTransId="{58F65308-87F0-4A47-BC94-3742C5F2472D}"/>
    <dgm:cxn modelId="{627ACD18-2722-458C-88EB-337887EE048F}" type="presOf" srcId="{58F65308-87F0-4A47-BC94-3742C5F2472D}" destId="{1AB20604-974C-4561-9190-8658CDE6160D}" srcOrd="0" destOrd="0" presId="urn:microsoft.com/office/officeart/2005/8/layout/equation2"/>
    <dgm:cxn modelId="{4800C15B-3C51-42F3-B0C5-D8937FD4B541}" type="presOf" srcId="{4149570D-4AFB-4FD0-BF6B-0A8D5B995A9F}" destId="{0020A142-81B6-467F-A3DE-602DEB66374B}" srcOrd="0" destOrd="0" presId="urn:microsoft.com/office/officeart/2005/8/layout/equation2"/>
    <dgm:cxn modelId="{BB76BB9D-5303-4F51-8448-AD7B0AD1E3D9}" type="presOf" srcId="{58F65308-87F0-4A47-BC94-3742C5F2472D}" destId="{0C2B5ED9-C5F9-4E2B-A1EC-35DED484EAC6}" srcOrd="1" destOrd="0" presId="urn:microsoft.com/office/officeart/2005/8/layout/equation2"/>
    <dgm:cxn modelId="{5FF1541F-CA53-44F9-90A2-6741A098A3A3}" type="presOf" srcId="{3ED60C62-2562-4097-9AB7-E78811936B8E}" destId="{04AFC489-4B58-451E-B197-0499894BDDF4}" srcOrd="0" destOrd="0" presId="urn:microsoft.com/office/officeart/2005/8/layout/equation2"/>
    <dgm:cxn modelId="{C8C9794B-58F9-4E11-9911-CF778C5BCF22}" type="presOf" srcId="{C4EA666D-160F-41A7-A89D-26C60D9D314D}" destId="{A3B101CE-36D4-454E-A42C-CCD45EC37682}" srcOrd="0" destOrd="0" presId="urn:microsoft.com/office/officeart/2005/8/layout/equation2"/>
    <dgm:cxn modelId="{E79C74A8-0A20-4613-8D98-699403047D66}" type="presParOf" srcId="{A3B101CE-36D4-454E-A42C-CCD45EC37682}" destId="{6216ED0B-A7C8-4E26-BAEC-8D7370A11F9F}" srcOrd="0" destOrd="0" presId="urn:microsoft.com/office/officeart/2005/8/layout/equation2"/>
    <dgm:cxn modelId="{2D73624D-7D3D-4E00-AE97-AC7683AF134F}" type="presParOf" srcId="{6216ED0B-A7C8-4E26-BAEC-8D7370A11F9F}" destId="{DC8E029D-2772-487B-91E6-B7CBF59AC9A0}" srcOrd="0" destOrd="0" presId="urn:microsoft.com/office/officeart/2005/8/layout/equation2"/>
    <dgm:cxn modelId="{8749AB44-1E7B-4D89-AF7F-C539B3A64D9B}" type="presParOf" srcId="{6216ED0B-A7C8-4E26-BAEC-8D7370A11F9F}" destId="{7F8F176F-7497-450B-A079-51B87EFD2E79}" srcOrd="1" destOrd="0" presId="urn:microsoft.com/office/officeart/2005/8/layout/equation2"/>
    <dgm:cxn modelId="{714DC849-BC1E-418D-A525-D553E52B3F92}" type="presParOf" srcId="{6216ED0B-A7C8-4E26-BAEC-8D7370A11F9F}" destId="{927A8B2E-5B81-4C3E-9398-F703282C7698}" srcOrd="2" destOrd="0" presId="urn:microsoft.com/office/officeart/2005/8/layout/equation2"/>
    <dgm:cxn modelId="{F1857096-D98D-4745-AE34-956B75844537}" type="presParOf" srcId="{6216ED0B-A7C8-4E26-BAEC-8D7370A11F9F}" destId="{05ADE19F-86A2-4AF0-852D-CA8F8F9441E4}" srcOrd="3" destOrd="0" presId="urn:microsoft.com/office/officeart/2005/8/layout/equation2"/>
    <dgm:cxn modelId="{5A9B8711-4BBE-4979-BF30-110049AA51C9}" type="presParOf" srcId="{6216ED0B-A7C8-4E26-BAEC-8D7370A11F9F}" destId="{0020A142-81B6-467F-A3DE-602DEB66374B}" srcOrd="4" destOrd="0" presId="urn:microsoft.com/office/officeart/2005/8/layout/equation2"/>
    <dgm:cxn modelId="{A62C68E5-E31E-4D02-8D72-CD4993F2251D}" type="presParOf" srcId="{A3B101CE-36D4-454E-A42C-CCD45EC37682}" destId="{1AB20604-974C-4561-9190-8658CDE6160D}" srcOrd="1" destOrd="0" presId="urn:microsoft.com/office/officeart/2005/8/layout/equation2"/>
    <dgm:cxn modelId="{E87CACF7-3036-4929-9BB9-997EF5CB7D58}" type="presParOf" srcId="{1AB20604-974C-4561-9190-8658CDE6160D}" destId="{0C2B5ED9-C5F9-4E2B-A1EC-35DED484EAC6}" srcOrd="0" destOrd="0" presId="urn:microsoft.com/office/officeart/2005/8/layout/equation2"/>
    <dgm:cxn modelId="{90DE336F-35B4-4E91-BD8E-F4F35CBBC7B8}" type="presParOf" srcId="{A3B101CE-36D4-454E-A42C-CCD45EC37682}" destId="{04AFC489-4B58-451E-B197-0499894BDDF4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DDA42E6-8D55-42BB-BB17-CEE03D54F204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12D538A-5FE3-4D83-824B-BD3F6EA6794F}">
      <dgm:prSet phldrT="[Text]"/>
      <dgm:spPr/>
      <dgm:t>
        <a:bodyPr/>
        <a:lstStyle/>
        <a:p>
          <a:r>
            <a:rPr lang="cs-CZ" dirty="0" smtClean="0"/>
            <a:t>KORUNY STROMŮ</a:t>
          </a:r>
          <a:endParaRPr lang="cs-CZ" dirty="0"/>
        </a:p>
      </dgm:t>
    </dgm:pt>
    <dgm:pt modelId="{ADAB051C-63F2-4EFC-B766-115BB2995EC9}" type="parTrans" cxnId="{C7B5EB2A-7D3D-4881-B249-EB94DD62EF05}">
      <dgm:prSet/>
      <dgm:spPr/>
      <dgm:t>
        <a:bodyPr/>
        <a:lstStyle/>
        <a:p>
          <a:endParaRPr lang="cs-CZ"/>
        </a:p>
      </dgm:t>
    </dgm:pt>
    <dgm:pt modelId="{108DB86C-007B-497B-B754-A57FB59F94C2}" type="sibTrans" cxnId="{C7B5EB2A-7D3D-4881-B249-EB94DD62EF05}">
      <dgm:prSet/>
      <dgm:spPr/>
      <dgm:t>
        <a:bodyPr/>
        <a:lstStyle/>
        <a:p>
          <a:endParaRPr lang="cs-CZ"/>
        </a:p>
      </dgm:t>
    </dgm:pt>
    <dgm:pt modelId="{60ADD375-123E-45B8-ADD3-C53DAAA55C80}">
      <dgm:prSet phldrT="[Text]"/>
      <dgm:spPr/>
      <dgm:t>
        <a:bodyPr/>
        <a:lstStyle/>
        <a:p>
          <a:r>
            <a:rPr lang="cs-CZ" dirty="0" smtClean="0"/>
            <a:t>Je zde dostatek světla</a:t>
          </a:r>
          <a:endParaRPr lang="cs-CZ" dirty="0"/>
        </a:p>
      </dgm:t>
    </dgm:pt>
    <dgm:pt modelId="{A8693C09-1B18-4298-AC3C-51A115830788}" type="parTrans" cxnId="{30D73019-5052-46F6-B312-264D1C52C898}">
      <dgm:prSet/>
      <dgm:spPr/>
      <dgm:t>
        <a:bodyPr/>
        <a:lstStyle/>
        <a:p>
          <a:endParaRPr lang="cs-CZ"/>
        </a:p>
      </dgm:t>
    </dgm:pt>
    <dgm:pt modelId="{41E58864-7A1A-486E-BCCA-1CD40D2E561A}" type="sibTrans" cxnId="{30D73019-5052-46F6-B312-264D1C52C898}">
      <dgm:prSet/>
      <dgm:spPr/>
      <dgm:t>
        <a:bodyPr/>
        <a:lstStyle/>
        <a:p>
          <a:endParaRPr lang="cs-CZ"/>
        </a:p>
      </dgm:t>
    </dgm:pt>
    <dgm:pt modelId="{6EE65A59-9ACE-4930-810F-3660F29C5754}">
      <dgm:prSet phldrT="[Text]"/>
      <dgm:spPr/>
      <dgm:t>
        <a:bodyPr/>
        <a:lstStyle/>
        <a:p>
          <a:r>
            <a:rPr lang="cs-CZ" dirty="0" smtClean="0"/>
            <a:t>Stromy pestře kvetou a mají plody.</a:t>
          </a:r>
          <a:endParaRPr lang="cs-CZ" dirty="0"/>
        </a:p>
      </dgm:t>
    </dgm:pt>
    <dgm:pt modelId="{1DDB98A2-D098-41B1-B580-3CA600F364DB}" type="parTrans" cxnId="{EEC8A055-953A-48DA-A655-55ECC758D4DD}">
      <dgm:prSet/>
      <dgm:spPr/>
      <dgm:t>
        <a:bodyPr/>
        <a:lstStyle/>
        <a:p>
          <a:endParaRPr lang="cs-CZ"/>
        </a:p>
      </dgm:t>
    </dgm:pt>
    <dgm:pt modelId="{4AC953E5-CAA2-442A-A2CC-5F535B7F0907}" type="sibTrans" cxnId="{EEC8A055-953A-48DA-A655-55ECC758D4DD}">
      <dgm:prSet/>
      <dgm:spPr/>
      <dgm:t>
        <a:bodyPr/>
        <a:lstStyle/>
        <a:p>
          <a:endParaRPr lang="cs-CZ"/>
        </a:p>
      </dgm:t>
    </dgm:pt>
    <dgm:pt modelId="{9A713349-2DFA-4714-9F61-2985DD68B131}">
      <dgm:prSet phldrT="[Text]"/>
      <dgm:spPr/>
      <dgm:t>
        <a:bodyPr/>
        <a:lstStyle/>
        <a:p>
          <a:r>
            <a:rPr lang="cs-CZ" dirty="0" smtClean="0"/>
            <a:t>STŘEDNÍ STROMOVÉ PATRO</a:t>
          </a:r>
          <a:endParaRPr lang="cs-CZ" dirty="0"/>
        </a:p>
      </dgm:t>
    </dgm:pt>
    <dgm:pt modelId="{A9EB7133-CF51-4D0E-8A6B-7B8569D540F8}" type="parTrans" cxnId="{13C8D205-F1E0-46C6-8594-8D1133BB3B8E}">
      <dgm:prSet/>
      <dgm:spPr/>
      <dgm:t>
        <a:bodyPr/>
        <a:lstStyle/>
        <a:p>
          <a:endParaRPr lang="cs-CZ"/>
        </a:p>
      </dgm:t>
    </dgm:pt>
    <dgm:pt modelId="{497366B5-7840-4BDB-A8F1-EBFEBBD4B9E4}" type="sibTrans" cxnId="{13C8D205-F1E0-46C6-8594-8D1133BB3B8E}">
      <dgm:prSet/>
      <dgm:spPr/>
      <dgm:t>
        <a:bodyPr/>
        <a:lstStyle/>
        <a:p>
          <a:endParaRPr lang="cs-CZ"/>
        </a:p>
      </dgm:t>
    </dgm:pt>
    <dgm:pt modelId="{D363CC6C-B5F0-4DEC-B557-AB4EE5F0D4D7}">
      <dgm:prSet phldrT="[Text]"/>
      <dgm:spPr/>
      <dgm:t>
        <a:bodyPr/>
        <a:lstStyle/>
        <a:p>
          <a:r>
            <a:rPr lang="cs-CZ" dirty="0" smtClean="0"/>
            <a:t>Vyšší vlhkost, méně světla.</a:t>
          </a:r>
          <a:endParaRPr lang="cs-CZ" dirty="0"/>
        </a:p>
      </dgm:t>
    </dgm:pt>
    <dgm:pt modelId="{6896F4F4-2F51-46FB-AFD8-A4BD0EF90373}" type="parTrans" cxnId="{34985497-80F1-4839-948F-7CB8B18B1EB7}">
      <dgm:prSet/>
      <dgm:spPr/>
      <dgm:t>
        <a:bodyPr/>
        <a:lstStyle/>
        <a:p>
          <a:endParaRPr lang="cs-CZ"/>
        </a:p>
      </dgm:t>
    </dgm:pt>
    <dgm:pt modelId="{FFCFA69A-F03B-4BC3-8C62-B9F784C809ED}" type="sibTrans" cxnId="{34985497-80F1-4839-948F-7CB8B18B1EB7}">
      <dgm:prSet/>
      <dgm:spPr/>
      <dgm:t>
        <a:bodyPr/>
        <a:lstStyle/>
        <a:p>
          <a:endParaRPr lang="cs-CZ"/>
        </a:p>
      </dgm:t>
    </dgm:pt>
    <dgm:pt modelId="{13B01846-17A2-49E1-A2E4-34C748AF7FA4}">
      <dgm:prSet phldrT="[Text]"/>
      <dgm:spPr/>
      <dgm:t>
        <a:bodyPr/>
        <a:lstStyle/>
        <a:p>
          <a:r>
            <a:rPr lang="cs-CZ" dirty="0" smtClean="0"/>
            <a:t>Méně živočichů, především hadi, mravenci, vosy a žabky. </a:t>
          </a:r>
          <a:endParaRPr lang="cs-CZ" dirty="0"/>
        </a:p>
      </dgm:t>
    </dgm:pt>
    <dgm:pt modelId="{E4FF4412-70A6-4C68-80E9-A4A1847ABDA3}" type="parTrans" cxnId="{082D1212-4954-43DD-8065-DD3109989071}">
      <dgm:prSet/>
      <dgm:spPr/>
      <dgm:t>
        <a:bodyPr/>
        <a:lstStyle/>
        <a:p>
          <a:endParaRPr lang="cs-CZ"/>
        </a:p>
      </dgm:t>
    </dgm:pt>
    <dgm:pt modelId="{6312FFB1-F72F-4F50-9214-F461E7ADAF4A}" type="sibTrans" cxnId="{082D1212-4954-43DD-8065-DD3109989071}">
      <dgm:prSet/>
      <dgm:spPr/>
      <dgm:t>
        <a:bodyPr/>
        <a:lstStyle/>
        <a:p>
          <a:endParaRPr lang="cs-CZ"/>
        </a:p>
      </dgm:t>
    </dgm:pt>
    <dgm:pt modelId="{6648A6E6-B062-4C33-8644-A20CC3D4CAD1}">
      <dgm:prSet phldrT="[Text]"/>
      <dgm:spPr/>
      <dgm:t>
        <a:bodyPr/>
        <a:lstStyle/>
        <a:p>
          <a:r>
            <a:rPr lang="cs-CZ" dirty="0" smtClean="0"/>
            <a:t>SPODNÍ ČÁST PRALESA</a:t>
          </a:r>
          <a:endParaRPr lang="cs-CZ" dirty="0"/>
        </a:p>
      </dgm:t>
    </dgm:pt>
    <dgm:pt modelId="{A5A28C1C-B94C-430C-B593-38D26FAE48D4}" type="parTrans" cxnId="{C66DFDF9-4D2A-430B-B82F-C5F10C115046}">
      <dgm:prSet/>
      <dgm:spPr/>
      <dgm:t>
        <a:bodyPr/>
        <a:lstStyle/>
        <a:p>
          <a:endParaRPr lang="cs-CZ"/>
        </a:p>
      </dgm:t>
    </dgm:pt>
    <dgm:pt modelId="{CAE44FEC-9450-44E3-AB74-3D58C9CF86FA}" type="sibTrans" cxnId="{C66DFDF9-4D2A-430B-B82F-C5F10C115046}">
      <dgm:prSet/>
      <dgm:spPr/>
      <dgm:t>
        <a:bodyPr/>
        <a:lstStyle/>
        <a:p>
          <a:endParaRPr lang="cs-CZ"/>
        </a:p>
      </dgm:t>
    </dgm:pt>
    <dgm:pt modelId="{D939D23B-40BE-4EA7-92A0-E7C1732124CD}">
      <dgm:prSet phldrT="[Text]"/>
      <dgm:spPr/>
      <dgm:t>
        <a:bodyPr/>
        <a:lstStyle/>
        <a:p>
          <a:r>
            <a:rPr lang="cs-CZ" dirty="0" smtClean="0"/>
            <a:t>Vysoká vlhkost, stálé šero.</a:t>
          </a:r>
          <a:endParaRPr lang="cs-CZ" dirty="0"/>
        </a:p>
      </dgm:t>
    </dgm:pt>
    <dgm:pt modelId="{686CB33D-5164-4AB1-8551-B7E4B2582386}" type="parTrans" cxnId="{F7AE9FBB-1647-4877-A8EE-4A7D6CBE1162}">
      <dgm:prSet/>
      <dgm:spPr/>
      <dgm:t>
        <a:bodyPr/>
        <a:lstStyle/>
        <a:p>
          <a:endParaRPr lang="cs-CZ"/>
        </a:p>
      </dgm:t>
    </dgm:pt>
    <dgm:pt modelId="{F3F8E474-7ACA-461E-B159-BC3B22E11A79}" type="sibTrans" cxnId="{F7AE9FBB-1647-4877-A8EE-4A7D6CBE1162}">
      <dgm:prSet/>
      <dgm:spPr/>
      <dgm:t>
        <a:bodyPr/>
        <a:lstStyle/>
        <a:p>
          <a:endParaRPr lang="cs-CZ"/>
        </a:p>
      </dgm:t>
    </dgm:pt>
    <dgm:pt modelId="{7DF4AFF2-E905-4530-A946-518040C2B2B3}">
      <dgm:prSet phldrT="[Text]"/>
      <dgm:spPr/>
      <dgm:t>
        <a:bodyPr/>
        <a:lstStyle/>
        <a:p>
          <a:r>
            <a:rPr lang="cs-CZ" dirty="0" smtClean="0"/>
            <a:t>Žije zde hlavně hmyz (pavouci, švábi, termiti, stonožky apod.)</a:t>
          </a:r>
          <a:endParaRPr lang="cs-CZ" dirty="0"/>
        </a:p>
      </dgm:t>
    </dgm:pt>
    <dgm:pt modelId="{AC529952-EAA6-47E5-900E-23A907CFFBA7}" type="parTrans" cxnId="{82E0E9DE-8381-45EF-88E9-19951E67401E}">
      <dgm:prSet/>
      <dgm:spPr/>
      <dgm:t>
        <a:bodyPr/>
        <a:lstStyle/>
        <a:p>
          <a:endParaRPr lang="cs-CZ"/>
        </a:p>
      </dgm:t>
    </dgm:pt>
    <dgm:pt modelId="{B3DED859-F7E8-44D5-983B-BA262BF7E19D}" type="sibTrans" cxnId="{82E0E9DE-8381-45EF-88E9-19951E67401E}">
      <dgm:prSet/>
      <dgm:spPr/>
      <dgm:t>
        <a:bodyPr/>
        <a:lstStyle/>
        <a:p>
          <a:endParaRPr lang="cs-CZ"/>
        </a:p>
      </dgm:t>
    </dgm:pt>
    <dgm:pt modelId="{C3D6C5D0-DC09-423D-8B14-4492C57FC242}">
      <dgm:prSet phldrT="[Text]"/>
      <dgm:spPr/>
      <dgm:t>
        <a:bodyPr/>
        <a:lstStyle/>
        <a:p>
          <a:r>
            <a:rPr lang="cs-CZ" dirty="0" smtClean="0"/>
            <a:t>Žijí zde rozliční savci, ptáci a hmyz.</a:t>
          </a:r>
          <a:endParaRPr lang="cs-CZ" dirty="0"/>
        </a:p>
      </dgm:t>
    </dgm:pt>
    <dgm:pt modelId="{4C52B2B5-39CF-40EA-8F45-C7750CE4544A}" type="parTrans" cxnId="{DFA252B4-15D1-49A3-983C-0778D82DED37}">
      <dgm:prSet/>
      <dgm:spPr/>
    </dgm:pt>
    <dgm:pt modelId="{9183D7A9-3DA7-4639-BCF6-199D3B110767}" type="sibTrans" cxnId="{DFA252B4-15D1-49A3-983C-0778D82DED37}">
      <dgm:prSet/>
      <dgm:spPr/>
    </dgm:pt>
    <dgm:pt modelId="{A0463AE1-F0C4-4F25-BCED-5C0E94ECCDF0}" type="pres">
      <dgm:prSet presAssocID="{4DDA42E6-8D55-42BB-BB17-CEE03D54F20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B504FA8-5002-47FF-9873-E8867415993B}" type="pres">
      <dgm:prSet presAssocID="{112D538A-5FE3-4D83-824B-BD3F6EA6794F}" presName="linNode" presStyleCnt="0"/>
      <dgm:spPr/>
    </dgm:pt>
    <dgm:pt modelId="{FC039CB4-C0E8-4231-954D-194A45B28D8C}" type="pres">
      <dgm:prSet presAssocID="{112D538A-5FE3-4D83-824B-BD3F6EA6794F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DCE842E-779A-43C6-BD38-C8FC297B2C3E}" type="pres">
      <dgm:prSet presAssocID="{112D538A-5FE3-4D83-824B-BD3F6EA6794F}" presName="descendantText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8BBAF37-CE8A-447A-A506-EF0346E47101}" type="pres">
      <dgm:prSet presAssocID="{108DB86C-007B-497B-B754-A57FB59F94C2}" presName="sp" presStyleCnt="0"/>
      <dgm:spPr/>
    </dgm:pt>
    <dgm:pt modelId="{467AC8CD-2C15-4B72-8A09-51C32EB3187A}" type="pres">
      <dgm:prSet presAssocID="{9A713349-2DFA-4714-9F61-2985DD68B131}" presName="linNode" presStyleCnt="0"/>
      <dgm:spPr/>
    </dgm:pt>
    <dgm:pt modelId="{85681F53-B177-4B54-B0C7-6D8C6A8DB59E}" type="pres">
      <dgm:prSet presAssocID="{9A713349-2DFA-4714-9F61-2985DD68B131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B49844-E42D-494C-9BEE-3F250C2AB879}" type="pres">
      <dgm:prSet presAssocID="{9A713349-2DFA-4714-9F61-2985DD68B131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4237B0A-810E-4FA9-94B1-1E12786A3943}" type="pres">
      <dgm:prSet presAssocID="{497366B5-7840-4BDB-A8F1-EBFEBBD4B9E4}" presName="sp" presStyleCnt="0"/>
      <dgm:spPr/>
    </dgm:pt>
    <dgm:pt modelId="{E14266D1-FD5A-46A7-83FC-1F0E442CBE8A}" type="pres">
      <dgm:prSet presAssocID="{6648A6E6-B062-4C33-8644-A20CC3D4CAD1}" presName="linNode" presStyleCnt="0"/>
      <dgm:spPr/>
    </dgm:pt>
    <dgm:pt modelId="{8F39D90C-6E72-414B-933F-E4EA8230BB60}" type="pres">
      <dgm:prSet presAssocID="{6648A6E6-B062-4C33-8644-A20CC3D4CAD1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92EB8EA-FD47-484A-B7F7-04E33487BFA4}" type="pres">
      <dgm:prSet presAssocID="{6648A6E6-B062-4C33-8644-A20CC3D4CAD1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01B688D-8C60-485C-BE41-F5B53AD0F78B}" type="presOf" srcId="{4DDA42E6-8D55-42BB-BB17-CEE03D54F204}" destId="{A0463AE1-F0C4-4F25-BCED-5C0E94ECCDF0}" srcOrd="0" destOrd="0" presId="urn:microsoft.com/office/officeart/2005/8/layout/vList5"/>
    <dgm:cxn modelId="{34985497-80F1-4839-948F-7CB8B18B1EB7}" srcId="{9A713349-2DFA-4714-9F61-2985DD68B131}" destId="{D363CC6C-B5F0-4DEC-B557-AB4EE5F0D4D7}" srcOrd="0" destOrd="0" parTransId="{6896F4F4-2F51-46FB-AFD8-A4BD0EF90373}" sibTransId="{FFCFA69A-F03B-4BC3-8C62-B9F784C809ED}"/>
    <dgm:cxn modelId="{F7AE9FBB-1647-4877-A8EE-4A7D6CBE1162}" srcId="{6648A6E6-B062-4C33-8644-A20CC3D4CAD1}" destId="{D939D23B-40BE-4EA7-92A0-E7C1732124CD}" srcOrd="0" destOrd="0" parTransId="{686CB33D-5164-4AB1-8551-B7E4B2582386}" sibTransId="{F3F8E474-7ACA-461E-B159-BC3B22E11A79}"/>
    <dgm:cxn modelId="{F568C059-8CDC-4718-B728-AFFCD217207F}" type="presOf" srcId="{60ADD375-123E-45B8-ADD3-C53DAAA55C80}" destId="{4DCE842E-779A-43C6-BD38-C8FC297B2C3E}" srcOrd="0" destOrd="0" presId="urn:microsoft.com/office/officeart/2005/8/layout/vList5"/>
    <dgm:cxn modelId="{9EDB20F8-CBA5-4832-9CD0-399FEE094815}" type="presOf" srcId="{13B01846-17A2-49E1-A2E4-34C748AF7FA4}" destId="{70B49844-E42D-494C-9BEE-3F250C2AB879}" srcOrd="0" destOrd="1" presId="urn:microsoft.com/office/officeart/2005/8/layout/vList5"/>
    <dgm:cxn modelId="{48DFDD09-F8AC-4AAE-9F44-414CC99E31AE}" type="presOf" srcId="{6EE65A59-9ACE-4930-810F-3660F29C5754}" destId="{4DCE842E-779A-43C6-BD38-C8FC297B2C3E}" srcOrd="0" destOrd="2" presId="urn:microsoft.com/office/officeart/2005/8/layout/vList5"/>
    <dgm:cxn modelId="{082D1212-4954-43DD-8065-DD3109989071}" srcId="{9A713349-2DFA-4714-9F61-2985DD68B131}" destId="{13B01846-17A2-49E1-A2E4-34C748AF7FA4}" srcOrd="1" destOrd="0" parTransId="{E4FF4412-70A6-4C68-80E9-A4A1847ABDA3}" sibTransId="{6312FFB1-F72F-4F50-9214-F461E7ADAF4A}"/>
    <dgm:cxn modelId="{C66DFDF9-4D2A-430B-B82F-C5F10C115046}" srcId="{4DDA42E6-8D55-42BB-BB17-CEE03D54F204}" destId="{6648A6E6-B062-4C33-8644-A20CC3D4CAD1}" srcOrd="2" destOrd="0" parTransId="{A5A28C1C-B94C-430C-B593-38D26FAE48D4}" sibTransId="{CAE44FEC-9450-44E3-AB74-3D58C9CF86FA}"/>
    <dgm:cxn modelId="{9D28CAE0-3036-46AE-B2EB-9238035C570E}" type="presOf" srcId="{7DF4AFF2-E905-4530-A946-518040C2B2B3}" destId="{D92EB8EA-FD47-484A-B7F7-04E33487BFA4}" srcOrd="0" destOrd="1" presId="urn:microsoft.com/office/officeart/2005/8/layout/vList5"/>
    <dgm:cxn modelId="{84DBB427-7B92-4D01-9BB7-8F1735449801}" type="presOf" srcId="{C3D6C5D0-DC09-423D-8B14-4492C57FC242}" destId="{4DCE842E-779A-43C6-BD38-C8FC297B2C3E}" srcOrd="0" destOrd="1" presId="urn:microsoft.com/office/officeart/2005/8/layout/vList5"/>
    <dgm:cxn modelId="{FBB64189-810E-4175-A449-D079BF937F5D}" type="presOf" srcId="{D363CC6C-B5F0-4DEC-B557-AB4EE5F0D4D7}" destId="{70B49844-E42D-494C-9BEE-3F250C2AB879}" srcOrd="0" destOrd="0" presId="urn:microsoft.com/office/officeart/2005/8/layout/vList5"/>
    <dgm:cxn modelId="{30D73019-5052-46F6-B312-264D1C52C898}" srcId="{112D538A-5FE3-4D83-824B-BD3F6EA6794F}" destId="{60ADD375-123E-45B8-ADD3-C53DAAA55C80}" srcOrd="0" destOrd="0" parTransId="{A8693C09-1B18-4298-AC3C-51A115830788}" sibTransId="{41E58864-7A1A-486E-BCCA-1CD40D2E561A}"/>
    <dgm:cxn modelId="{13C8D205-F1E0-46C6-8594-8D1133BB3B8E}" srcId="{4DDA42E6-8D55-42BB-BB17-CEE03D54F204}" destId="{9A713349-2DFA-4714-9F61-2985DD68B131}" srcOrd="1" destOrd="0" parTransId="{A9EB7133-CF51-4D0E-8A6B-7B8569D540F8}" sibTransId="{497366B5-7840-4BDB-A8F1-EBFEBBD4B9E4}"/>
    <dgm:cxn modelId="{AA42BAC6-2108-4AEA-B08E-F00F82096DCA}" type="presOf" srcId="{9A713349-2DFA-4714-9F61-2985DD68B131}" destId="{85681F53-B177-4B54-B0C7-6D8C6A8DB59E}" srcOrd="0" destOrd="0" presId="urn:microsoft.com/office/officeart/2005/8/layout/vList5"/>
    <dgm:cxn modelId="{C7B5EB2A-7D3D-4881-B249-EB94DD62EF05}" srcId="{4DDA42E6-8D55-42BB-BB17-CEE03D54F204}" destId="{112D538A-5FE3-4D83-824B-BD3F6EA6794F}" srcOrd="0" destOrd="0" parTransId="{ADAB051C-63F2-4EFC-B766-115BB2995EC9}" sibTransId="{108DB86C-007B-497B-B754-A57FB59F94C2}"/>
    <dgm:cxn modelId="{EEC8A055-953A-48DA-A655-55ECC758D4DD}" srcId="{112D538A-5FE3-4D83-824B-BD3F6EA6794F}" destId="{6EE65A59-9ACE-4930-810F-3660F29C5754}" srcOrd="2" destOrd="0" parTransId="{1DDB98A2-D098-41B1-B580-3CA600F364DB}" sibTransId="{4AC953E5-CAA2-442A-A2CC-5F535B7F0907}"/>
    <dgm:cxn modelId="{C42EC4DE-02A6-4F5F-8D95-BB8A85138323}" type="presOf" srcId="{6648A6E6-B062-4C33-8644-A20CC3D4CAD1}" destId="{8F39D90C-6E72-414B-933F-E4EA8230BB60}" srcOrd="0" destOrd="0" presId="urn:microsoft.com/office/officeart/2005/8/layout/vList5"/>
    <dgm:cxn modelId="{6DDD36DE-6F90-44E3-96E3-13ECCAF8A8B8}" type="presOf" srcId="{D939D23B-40BE-4EA7-92A0-E7C1732124CD}" destId="{D92EB8EA-FD47-484A-B7F7-04E33487BFA4}" srcOrd="0" destOrd="0" presId="urn:microsoft.com/office/officeart/2005/8/layout/vList5"/>
    <dgm:cxn modelId="{DFA252B4-15D1-49A3-983C-0778D82DED37}" srcId="{112D538A-5FE3-4D83-824B-BD3F6EA6794F}" destId="{C3D6C5D0-DC09-423D-8B14-4492C57FC242}" srcOrd="1" destOrd="0" parTransId="{4C52B2B5-39CF-40EA-8F45-C7750CE4544A}" sibTransId="{9183D7A9-3DA7-4639-BCF6-199D3B110767}"/>
    <dgm:cxn modelId="{009D4F01-198F-4AB6-AF09-10E64EBC4EC6}" type="presOf" srcId="{112D538A-5FE3-4D83-824B-BD3F6EA6794F}" destId="{FC039CB4-C0E8-4231-954D-194A45B28D8C}" srcOrd="0" destOrd="0" presId="urn:microsoft.com/office/officeart/2005/8/layout/vList5"/>
    <dgm:cxn modelId="{82E0E9DE-8381-45EF-88E9-19951E67401E}" srcId="{6648A6E6-B062-4C33-8644-A20CC3D4CAD1}" destId="{7DF4AFF2-E905-4530-A946-518040C2B2B3}" srcOrd="1" destOrd="0" parTransId="{AC529952-EAA6-47E5-900E-23A907CFFBA7}" sibTransId="{B3DED859-F7E8-44D5-983B-BA262BF7E19D}"/>
    <dgm:cxn modelId="{F81055AD-2F38-48AA-B690-EA70B59ED1DD}" type="presParOf" srcId="{A0463AE1-F0C4-4F25-BCED-5C0E94ECCDF0}" destId="{3B504FA8-5002-47FF-9873-E8867415993B}" srcOrd="0" destOrd="0" presId="urn:microsoft.com/office/officeart/2005/8/layout/vList5"/>
    <dgm:cxn modelId="{80D33AA0-9B18-40D0-A896-CF5170B76B99}" type="presParOf" srcId="{3B504FA8-5002-47FF-9873-E8867415993B}" destId="{FC039CB4-C0E8-4231-954D-194A45B28D8C}" srcOrd="0" destOrd="0" presId="urn:microsoft.com/office/officeart/2005/8/layout/vList5"/>
    <dgm:cxn modelId="{EC3B77FD-54B5-4AD8-90DC-C6F2B63ED221}" type="presParOf" srcId="{3B504FA8-5002-47FF-9873-E8867415993B}" destId="{4DCE842E-779A-43C6-BD38-C8FC297B2C3E}" srcOrd="1" destOrd="0" presId="urn:microsoft.com/office/officeart/2005/8/layout/vList5"/>
    <dgm:cxn modelId="{2B62DEB6-7CC0-47E5-9686-BC095F1B35C7}" type="presParOf" srcId="{A0463AE1-F0C4-4F25-BCED-5C0E94ECCDF0}" destId="{98BBAF37-CE8A-447A-A506-EF0346E47101}" srcOrd="1" destOrd="0" presId="urn:microsoft.com/office/officeart/2005/8/layout/vList5"/>
    <dgm:cxn modelId="{FCB1ADA2-0445-4645-870B-B89B7A1B2837}" type="presParOf" srcId="{A0463AE1-F0C4-4F25-BCED-5C0E94ECCDF0}" destId="{467AC8CD-2C15-4B72-8A09-51C32EB3187A}" srcOrd="2" destOrd="0" presId="urn:microsoft.com/office/officeart/2005/8/layout/vList5"/>
    <dgm:cxn modelId="{146431DF-CDFF-4CD5-B178-8EC327F1AD84}" type="presParOf" srcId="{467AC8CD-2C15-4B72-8A09-51C32EB3187A}" destId="{85681F53-B177-4B54-B0C7-6D8C6A8DB59E}" srcOrd="0" destOrd="0" presId="urn:microsoft.com/office/officeart/2005/8/layout/vList5"/>
    <dgm:cxn modelId="{C5661E68-5C45-4DCF-8859-4CFC0047B793}" type="presParOf" srcId="{467AC8CD-2C15-4B72-8A09-51C32EB3187A}" destId="{70B49844-E42D-494C-9BEE-3F250C2AB879}" srcOrd="1" destOrd="0" presId="urn:microsoft.com/office/officeart/2005/8/layout/vList5"/>
    <dgm:cxn modelId="{E1435C72-3E06-445A-8D88-6C5B0A67F846}" type="presParOf" srcId="{A0463AE1-F0C4-4F25-BCED-5C0E94ECCDF0}" destId="{74237B0A-810E-4FA9-94B1-1E12786A3943}" srcOrd="3" destOrd="0" presId="urn:microsoft.com/office/officeart/2005/8/layout/vList5"/>
    <dgm:cxn modelId="{8C50D936-60E3-4EEB-B730-C8EBFBF31C86}" type="presParOf" srcId="{A0463AE1-F0C4-4F25-BCED-5C0E94ECCDF0}" destId="{E14266D1-FD5A-46A7-83FC-1F0E442CBE8A}" srcOrd="4" destOrd="0" presId="urn:microsoft.com/office/officeart/2005/8/layout/vList5"/>
    <dgm:cxn modelId="{E56D4B10-AC72-40AA-BDF3-88B012E4BDFF}" type="presParOf" srcId="{E14266D1-FD5A-46A7-83FC-1F0E442CBE8A}" destId="{8F39D90C-6E72-414B-933F-E4EA8230BB60}" srcOrd="0" destOrd="0" presId="urn:microsoft.com/office/officeart/2005/8/layout/vList5"/>
    <dgm:cxn modelId="{9FBB031D-62FA-4F8A-A991-CB31B31941A8}" type="presParOf" srcId="{E14266D1-FD5A-46A7-83FC-1F0E442CBE8A}" destId="{D92EB8EA-FD47-484A-B7F7-04E33487BFA4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F8F7F30-16AA-4A63-9EF8-3E938355A8A0}" type="doc">
      <dgm:prSet loTypeId="urn:microsoft.com/office/officeart/2005/8/layout/hList7#1" loCatId="list" qsTypeId="urn:microsoft.com/office/officeart/2005/8/quickstyle/simple1" qsCatId="simple" csTypeId="urn:microsoft.com/office/officeart/2005/8/colors/accent1_2" csCatId="accent1" phldr="1"/>
      <dgm:spPr/>
    </dgm:pt>
    <dgm:pt modelId="{BAF8A421-9312-43CA-A76B-FBF318EC16DD}">
      <dgm:prSet phldrT="[Text]" custT="1"/>
      <dgm:spPr/>
      <dgm:t>
        <a:bodyPr/>
        <a:lstStyle/>
        <a:p>
          <a:r>
            <a:rPr lang="cs-CZ" sz="2400" dirty="0" smtClean="0"/>
            <a:t>Vyznačuje se pestrou druhovou rozmanitostí. Tropické deštné lesy jsou druhově nejbohatším ekosystémem.</a:t>
          </a:r>
          <a:endParaRPr lang="cs-CZ" sz="6500" dirty="0"/>
        </a:p>
      </dgm:t>
    </dgm:pt>
    <dgm:pt modelId="{CB1C9096-5FB6-4238-95D5-B60F5B6C45A4}" type="parTrans" cxnId="{261C5771-1A81-4CFD-BCBB-E7A7229F34C2}">
      <dgm:prSet/>
      <dgm:spPr/>
    </dgm:pt>
    <dgm:pt modelId="{C26E26A2-51E7-47EE-8482-A1CF1E67F70C}" type="sibTrans" cxnId="{261C5771-1A81-4CFD-BCBB-E7A7229F34C2}">
      <dgm:prSet/>
      <dgm:spPr/>
    </dgm:pt>
    <dgm:pt modelId="{078C54BF-49D3-49B7-BEC7-F985024D29F3}">
      <dgm:prSet phldrT="[Text]"/>
      <dgm:spPr/>
      <dgm:t>
        <a:bodyPr/>
        <a:lstStyle/>
        <a:p>
          <a:r>
            <a:rPr lang="cs-CZ" dirty="0" smtClean="0"/>
            <a:t>Nepředstavitelné škody jsou páchány kácením stromů za účelem těžby dřeva a nerostných surovin a získání zemědělské půdy.</a:t>
          </a:r>
          <a:endParaRPr lang="cs-CZ" dirty="0"/>
        </a:p>
      </dgm:t>
    </dgm:pt>
    <dgm:pt modelId="{08EAD22A-EE7E-4369-9F35-2DBDEF55D912}" type="parTrans" cxnId="{D0A42C1D-0BCD-410D-BC26-83B25E08252E}">
      <dgm:prSet/>
      <dgm:spPr/>
    </dgm:pt>
    <dgm:pt modelId="{08FB11C0-57D1-45EF-8A81-3345C7B829BF}" type="sibTrans" cxnId="{D0A42C1D-0BCD-410D-BC26-83B25E08252E}">
      <dgm:prSet/>
      <dgm:spPr/>
    </dgm:pt>
    <dgm:pt modelId="{7DAAA4BE-D0E9-41A2-9FEB-DBC171DDC8E1}" type="pres">
      <dgm:prSet presAssocID="{7F8F7F30-16AA-4A63-9EF8-3E938355A8A0}" presName="Name0" presStyleCnt="0">
        <dgm:presLayoutVars>
          <dgm:dir/>
          <dgm:resizeHandles val="exact"/>
        </dgm:presLayoutVars>
      </dgm:prSet>
      <dgm:spPr/>
    </dgm:pt>
    <dgm:pt modelId="{B159873C-D309-4E63-B284-0BAC66C770D3}" type="pres">
      <dgm:prSet presAssocID="{7F8F7F30-16AA-4A63-9EF8-3E938355A8A0}" presName="fgShape" presStyleLbl="fgShp" presStyleIdx="0" presStyleCnt="1"/>
      <dgm:spPr/>
    </dgm:pt>
    <dgm:pt modelId="{F74AB63D-033B-496D-ABCF-B4CB88803479}" type="pres">
      <dgm:prSet presAssocID="{7F8F7F30-16AA-4A63-9EF8-3E938355A8A0}" presName="linComp" presStyleCnt="0"/>
      <dgm:spPr/>
    </dgm:pt>
    <dgm:pt modelId="{42EC08CF-3F80-4EC9-89C7-42D2625E9B3B}" type="pres">
      <dgm:prSet presAssocID="{BAF8A421-9312-43CA-A76B-FBF318EC16DD}" presName="compNode" presStyleCnt="0"/>
      <dgm:spPr/>
    </dgm:pt>
    <dgm:pt modelId="{4C2878DD-8D11-463C-B553-7451575916D6}" type="pres">
      <dgm:prSet presAssocID="{BAF8A421-9312-43CA-A76B-FBF318EC16DD}" presName="bkgdShape" presStyleLbl="node1" presStyleIdx="0" presStyleCnt="2" custLinFactNeighborX="-1333" custLinFactNeighborY="58"/>
      <dgm:spPr/>
      <dgm:t>
        <a:bodyPr/>
        <a:lstStyle/>
        <a:p>
          <a:endParaRPr lang="cs-CZ"/>
        </a:p>
      </dgm:t>
    </dgm:pt>
    <dgm:pt modelId="{D777ADE3-4E42-413F-8EED-6173E8D3F32A}" type="pres">
      <dgm:prSet presAssocID="{BAF8A421-9312-43CA-A76B-FBF318EC16DD}" presName="nodeTx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E9FDD8F-DD31-4F3C-A404-B399BAB5E223}" type="pres">
      <dgm:prSet presAssocID="{BAF8A421-9312-43CA-A76B-FBF318EC16DD}" presName="invisiNode" presStyleLbl="node1" presStyleIdx="0" presStyleCnt="2"/>
      <dgm:spPr/>
    </dgm:pt>
    <dgm:pt modelId="{3D67DFF9-07F8-4AC7-A0D6-FC8DB6BF9C8E}" type="pres">
      <dgm:prSet presAssocID="{BAF8A421-9312-43CA-A76B-FBF318EC16DD}" presName="imagNode" presStyleLbl="fgImgPlace1" presStyleIdx="0" presStyleCnt="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DEDC9BC1-E7DD-4B2E-A64E-DD6C28FA8A84}" type="pres">
      <dgm:prSet presAssocID="{C26E26A2-51E7-47EE-8482-A1CF1E67F70C}" presName="sibTrans" presStyleLbl="sibTrans2D1" presStyleIdx="0" presStyleCnt="0"/>
      <dgm:spPr/>
    </dgm:pt>
    <dgm:pt modelId="{F2561FDE-0F3B-40E6-8281-849994C0E611}" type="pres">
      <dgm:prSet presAssocID="{078C54BF-49D3-49B7-BEC7-F985024D29F3}" presName="compNode" presStyleCnt="0"/>
      <dgm:spPr/>
    </dgm:pt>
    <dgm:pt modelId="{7A48F9D9-BCF6-4548-A076-D36ED0FB68A6}" type="pres">
      <dgm:prSet presAssocID="{078C54BF-49D3-49B7-BEC7-F985024D29F3}" presName="bkgdShape" presStyleLbl="node1" presStyleIdx="1" presStyleCnt="2"/>
      <dgm:spPr/>
      <dgm:t>
        <a:bodyPr/>
        <a:lstStyle/>
        <a:p>
          <a:endParaRPr lang="cs-CZ"/>
        </a:p>
      </dgm:t>
    </dgm:pt>
    <dgm:pt modelId="{E13E3FF2-9A70-414A-BEA2-70BE60AB122A}" type="pres">
      <dgm:prSet presAssocID="{078C54BF-49D3-49B7-BEC7-F985024D29F3}" presName="nodeTx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1AC517A-EE90-4E8B-9289-0CA39C120614}" type="pres">
      <dgm:prSet presAssocID="{078C54BF-49D3-49B7-BEC7-F985024D29F3}" presName="invisiNode" presStyleLbl="node1" presStyleIdx="1" presStyleCnt="2"/>
      <dgm:spPr/>
    </dgm:pt>
    <dgm:pt modelId="{C951D437-1E70-42E2-8F63-A06F6724DF05}" type="pres">
      <dgm:prSet presAssocID="{078C54BF-49D3-49B7-BEC7-F985024D29F3}" presName="imagNode" presStyleLbl="fgImgPlace1" presStyleIdx="1" presStyleCnt="2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</dgm:ptLst>
  <dgm:cxnLst>
    <dgm:cxn modelId="{FD778333-A211-4C04-8C3A-3C0A6FDD91A8}" type="presOf" srcId="{BAF8A421-9312-43CA-A76B-FBF318EC16DD}" destId="{D777ADE3-4E42-413F-8EED-6173E8D3F32A}" srcOrd="1" destOrd="0" presId="urn:microsoft.com/office/officeart/2005/8/layout/hList7#1"/>
    <dgm:cxn modelId="{261C5771-1A81-4CFD-BCBB-E7A7229F34C2}" srcId="{7F8F7F30-16AA-4A63-9EF8-3E938355A8A0}" destId="{BAF8A421-9312-43CA-A76B-FBF318EC16DD}" srcOrd="0" destOrd="0" parTransId="{CB1C9096-5FB6-4238-95D5-B60F5B6C45A4}" sibTransId="{C26E26A2-51E7-47EE-8482-A1CF1E67F70C}"/>
    <dgm:cxn modelId="{D0A42C1D-0BCD-410D-BC26-83B25E08252E}" srcId="{7F8F7F30-16AA-4A63-9EF8-3E938355A8A0}" destId="{078C54BF-49D3-49B7-BEC7-F985024D29F3}" srcOrd="1" destOrd="0" parTransId="{08EAD22A-EE7E-4369-9F35-2DBDEF55D912}" sibTransId="{08FB11C0-57D1-45EF-8A81-3345C7B829BF}"/>
    <dgm:cxn modelId="{770715FB-5994-4EF0-9820-7BAB3878395A}" type="presOf" srcId="{BAF8A421-9312-43CA-A76B-FBF318EC16DD}" destId="{4C2878DD-8D11-463C-B553-7451575916D6}" srcOrd="0" destOrd="0" presId="urn:microsoft.com/office/officeart/2005/8/layout/hList7#1"/>
    <dgm:cxn modelId="{BA7B839E-1B4A-45BA-9C81-E00E72477737}" type="presOf" srcId="{078C54BF-49D3-49B7-BEC7-F985024D29F3}" destId="{E13E3FF2-9A70-414A-BEA2-70BE60AB122A}" srcOrd="1" destOrd="0" presId="urn:microsoft.com/office/officeart/2005/8/layout/hList7#1"/>
    <dgm:cxn modelId="{324C4354-ED3F-490A-B202-94B333232B4A}" type="presOf" srcId="{078C54BF-49D3-49B7-BEC7-F985024D29F3}" destId="{7A48F9D9-BCF6-4548-A076-D36ED0FB68A6}" srcOrd="0" destOrd="0" presId="urn:microsoft.com/office/officeart/2005/8/layout/hList7#1"/>
    <dgm:cxn modelId="{4FDA9DED-912E-40BC-B04E-0D45CBBBF6B8}" type="presOf" srcId="{C26E26A2-51E7-47EE-8482-A1CF1E67F70C}" destId="{DEDC9BC1-E7DD-4B2E-A64E-DD6C28FA8A84}" srcOrd="0" destOrd="0" presId="urn:microsoft.com/office/officeart/2005/8/layout/hList7#1"/>
    <dgm:cxn modelId="{B9667F1C-AA14-4114-AA57-F7E9C283C209}" type="presOf" srcId="{7F8F7F30-16AA-4A63-9EF8-3E938355A8A0}" destId="{7DAAA4BE-D0E9-41A2-9FEB-DBC171DDC8E1}" srcOrd="0" destOrd="0" presId="urn:microsoft.com/office/officeart/2005/8/layout/hList7#1"/>
    <dgm:cxn modelId="{E35E938D-6C75-42FD-8F2E-BB7019125CB7}" type="presParOf" srcId="{7DAAA4BE-D0E9-41A2-9FEB-DBC171DDC8E1}" destId="{B159873C-D309-4E63-B284-0BAC66C770D3}" srcOrd="0" destOrd="0" presId="urn:microsoft.com/office/officeart/2005/8/layout/hList7#1"/>
    <dgm:cxn modelId="{4FA48D1F-D18D-4990-8CA6-0174224F0171}" type="presParOf" srcId="{7DAAA4BE-D0E9-41A2-9FEB-DBC171DDC8E1}" destId="{F74AB63D-033B-496D-ABCF-B4CB88803479}" srcOrd="1" destOrd="0" presId="urn:microsoft.com/office/officeart/2005/8/layout/hList7#1"/>
    <dgm:cxn modelId="{E371BFB3-72D8-47D0-AEC7-82495044E558}" type="presParOf" srcId="{F74AB63D-033B-496D-ABCF-B4CB88803479}" destId="{42EC08CF-3F80-4EC9-89C7-42D2625E9B3B}" srcOrd="0" destOrd="0" presId="urn:microsoft.com/office/officeart/2005/8/layout/hList7#1"/>
    <dgm:cxn modelId="{0D788402-9B5A-4B75-9EB7-F6FE5FF03C5B}" type="presParOf" srcId="{42EC08CF-3F80-4EC9-89C7-42D2625E9B3B}" destId="{4C2878DD-8D11-463C-B553-7451575916D6}" srcOrd="0" destOrd="0" presId="urn:microsoft.com/office/officeart/2005/8/layout/hList7#1"/>
    <dgm:cxn modelId="{4830CE4D-DC14-4D21-AE1E-8E50BAB3DEE4}" type="presParOf" srcId="{42EC08CF-3F80-4EC9-89C7-42D2625E9B3B}" destId="{D777ADE3-4E42-413F-8EED-6173E8D3F32A}" srcOrd="1" destOrd="0" presId="urn:microsoft.com/office/officeart/2005/8/layout/hList7#1"/>
    <dgm:cxn modelId="{54608D4E-200D-460A-8C38-002118980327}" type="presParOf" srcId="{42EC08CF-3F80-4EC9-89C7-42D2625E9B3B}" destId="{AE9FDD8F-DD31-4F3C-A404-B399BAB5E223}" srcOrd="2" destOrd="0" presId="urn:microsoft.com/office/officeart/2005/8/layout/hList7#1"/>
    <dgm:cxn modelId="{F4DD9E5E-5BA4-4CAE-A07D-B5C07338FAFA}" type="presParOf" srcId="{42EC08CF-3F80-4EC9-89C7-42D2625E9B3B}" destId="{3D67DFF9-07F8-4AC7-A0D6-FC8DB6BF9C8E}" srcOrd="3" destOrd="0" presId="urn:microsoft.com/office/officeart/2005/8/layout/hList7#1"/>
    <dgm:cxn modelId="{DED4135F-7783-4E19-8B99-4D31522E1087}" type="presParOf" srcId="{F74AB63D-033B-496D-ABCF-B4CB88803479}" destId="{DEDC9BC1-E7DD-4B2E-A64E-DD6C28FA8A84}" srcOrd="1" destOrd="0" presId="urn:microsoft.com/office/officeart/2005/8/layout/hList7#1"/>
    <dgm:cxn modelId="{56C3F640-123F-4D71-B2AD-4F0C72314A9B}" type="presParOf" srcId="{F74AB63D-033B-496D-ABCF-B4CB88803479}" destId="{F2561FDE-0F3B-40E6-8281-849994C0E611}" srcOrd="2" destOrd="0" presId="urn:microsoft.com/office/officeart/2005/8/layout/hList7#1"/>
    <dgm:cxn modelId="{FA9BF18A-707A-4A69-9E68-EAB145432BF0}" type="presParOf" srcId="{F2561FDE-0F3B-40E6-8281-849994C0E611}" destId="{7A48F9D9-BCF6-4548-A076-D36ED0FB68A6}" srcOrd="0" destOrd="0" presId="urn:microsoft.com/office/officeart/2005/8/layout/hList7#1"/>
    <dgm:cxn modelId="{0F3B0603-CD54-48DA-9EC5-BBBC63808935}" type="presParOf" srcId="{F2561FDE-0F3B-40E6-8281-849994C0E611}" destId="{E13E3FF2-9A70-414A-BEA2-70BE60AB122A}" srcOrd="1" destOrd="0" presId="urn:microsoft.com/office/officeart/2005/8/layout/hList7#1"/>
    <dgm:cxn modelId="{62F4B4E2-F304-46E3-A68B-892993BFFFAC}" type="presParOf" srcId="{F2561FDE-0F3B-40E6-8281-849994C0E611}" destId="{E1AC517A-EE90-4E8B-9289-0CA39C120614}" srcOrd="2" destOrd="0" presId="urn:microsoft.com/office/officeart/2005/8/layout/hList7#1"/>
    <dgm:cxn modelId="{E7BE6128-E03E-47C2-B693-CB6860C4A099}" type="presParOf" srcId="{F2561FDE-0F3B-40E6-8281-849994C0E611}" destId="{C951D437-1E70-42E2-8F63-A06F6724DF05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A198BE-573A-497D-AF21-F4FA71402509}">
      <dsp:nvSpPr>
        <dsp:cNvPr id="0" name=""/>
        <dsp:cNvSpPr/>
      </dsp:nvSpPr>
      <dsp:spPr>
        <a:xfrm>
          <a:off x="3326052" y="2209"/>
          <a:ext cx="2034694" cy="11303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POTŮČKY, ŘÍČKY</a:t>
          </a:r>
          <a:endParaRPr lang="cs-CZ" sz="2000" kern="1200" dirty="0"/>
        </a:p>
      </dsp:txBody>
      <dsp:txXfrm>
        <a:off x="3359160" y="35317"/>
        <a:ext cx="1968478" cy="1064169"/>
      </dsp:txXfrm>
    </dsp:sp>
    <dsp:sp modelId="{3B2E16AE-44C6-490F-B716-FA58B5159DA7}">
      <dsp:nvSpPr>
        <dsp:cNvPr id="0" name=""/>
        <dsp:cNvSpPr/>
      </dsp:nvSpPr>
      <dsp:spPr>
        <a:xfrm rot="5400000">
          <a:off x="4131452" y="1160855"/>
          <a:ext cx="423894" cy="50867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200" kern="1200" dirty="0"/>
        </a:p>
      </dsp:txBody>
      <dsp:txXfrm rot="-5400000">
        <a:off x="4190798" y="1203244"/>
        <a:ext cx="305203" cy="296726"/>
      </dsp:txXfrm>
    </dsp:sp>
    <dsp:sp modelId="{FE36253E-7A6A-43BD-B37F-7D98C7560B7A}">
      <dsp:nvSpPr>
        <dsp:cNvPr id="0" name=""/>
        <dsp:cNvSpPr/>
      </dsp:nvSpPr>
      <dsp:spPr>
        <a:xfrm>
          <a:off x="3326052" y="1697788"/>
          <a:ext cx="2034694" cy="11303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ŘEKY,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200" kern="1200" dirty="0" smtClean="0"/>
            <a:t>JEZERA</a:t>
          </a:r>
          <a:endParaRPr lang="cs-CZ" sz="3200" kern="1200" dirty="0"/>
        </a:p>
      </dsp:txBody>
      <dsp:txXfrm>
        <a:off x="3359160" y="1730896"/>
        <a:ext cx="1968478" cy="1064169"/>
      </dsp:txXfrm>
    </dsp:sp>
    <dsp:sp modelId="{A38D199C-AE26-485C-88F8-4954E0185F96}">
      <dsp:nvSpPr>
        <dsp:cNvPr id="0" name=""/>
        <dsp:cNvSpPr/>
      </dsp:nvSpPr>
      <dsp:spPr>
        <a:xfrm rot="5400000">
          <a:off x="4131452" y="2856434"/>
          <a:ext cx="423894" cy="508673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200" kern="1200" dirty="0"/>
        </a:p>
      </dsp:txBody>
      <dsp:txXfrm rot="-5400000">
        <a:off x="4190798" y="2898823"/>
        <a:ext cx="305203" cy="296726"/>
      </dsp:txXfrm>
    </dsp:sp>
    <dsp:sp modelId="{552F1C56-A1E2-43FE-9197-963EC816A36B}">
      <dsp:nvSpPr>
        <dsp:cNvPr id="0" name=""/>
        <dsp:cNvSpPr/>
      </dsp:nvSpPr>
      <dsp:spPr>
        <a:xfrm>
          <a:off x="3326052" y="3393367"/>
          <a:ext cx="2034694" cy="113038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800" kern="1200" dirty="0" smtClean="0"/>
            <a:t>MOŘE</a:t>
          </a:r>
          <a:endParaRPr lang="cs-CZ" sz="4800" kern="1200" dirty="0"/>
        </a:p>
      </dsp:txBody>
      <dsp:txXfrm>
        <a:off x="3359160" y="3426475"/>
        <a:ext cx="1968478" cy="106416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0E4026-4053-4084-A319-29D2BBB2914A}">
      <dsp:nvSpPr>
        <dsp:cNvPr id="0" name=""/>
        <dsp:cNvSpPr/>
      </dsp:nvSpPr>
      <dsp:spPr>
        <a:xfrm>
          <a:off x="470623" y="12310"/>
          <a:ext cx="4501341" cy="4501341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/>
            <a:t>Oceány a moře tvoří 70% zemského povrchu</a:t>
          </a:r>
          <a:endParaRPr lang="cs-CZ" sz="4000" kern="1200" dirty="0"/>
        </a:p>
      </dsp:txBody>
      <dsp:txXfrm>
        <a:off x="1099189" y="543115"/>
        <a:ext cx="2595368" cy="3439731"/>
      </dsp:txXfrm>
    </dsp:sp>
    <dsp:sp modelId="{5ADF938B-5029-4507-99DD-3D5FB2F79A94}">
      <dsp:nvSpPr>
        <dsp:cNvPr id="0" name=""/>
        <dsp:cNvSpPr/>
      </dsp:nvSpPr>
      <dsp:spPr>
        <a:xfrm>
          <a:off x="3714834" y="12310"/>
          <a:ext cx="4501341" cy="4501341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000" kern="1200" dirty="0" smtClean="0"/>
            <a:t>Oceány a moře obsahují 97% vody na Zemi</a:t>
          </a:r>
          <a:endParaRPr lang="cs-CZ" sz="4000" kern="1200" dirty="0"/>
        </a:p>
      </dsp:txBody>
      <dsp:txXfrm>
        <a:off x="4992242" y="543115"/>
        <a:ext cx="2595368" cy="343973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98C819-BB7D-4002-BA8A-1FA876638B96}">
      <dsp:nvSpPr>
        <dsp:cNvPr id="0" name=""/>
        <dsp:cNvSpPr/>
      </dsp:nvSpPr>
      <dsp:spPr>
        <a:xfrm rot="10800000">
          <a:off x="1769421" y="1306"/>
          <a:ext cx="5776722" cy="125752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4535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Mořské řasy a korálové útesy produkují kyslík a vážou oxid uhličitý = snižují podíl oxidu uhličitého v atmosféře.</a:t>
          </a:r>
          <a:endParaRPr lang="cs-CZ" sz="2400" kern="1200" dirty="0"/>
        </a:p>
      </dsp:txBody>
      <dsp:txXfrm rot="10800000">
        <a:off x="2083803" y="1306"/>
        <a:ext cx="5462340" cy="1257528"/>
      </dsp:txXfrm>
    </dsp:sp>
    <dsp:sp modelId="{AD3D2164-EF56-4C22-A093-F87012956636}">
      <dsp:nvSpPr>
        <dsp:cNvPr id="0" name=""/>
        <dsp:cNvSpPr/>
      </dsp:nvSpPr>
      <dsp:spPr>
        <a:xfrm>
          <a:off x="1098843" y="2626"/>
          <a:ext cx="1257528" cy="1257528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CE7485-89CB-45C1-A7CB-359A774E6FC5}">
      <dsp:nvSpPr>
        <dsp:cNvPr id="0" name=""/>
        <dsp:cNvSpPr/>
      </dsp:nvSpPr>
      <dsp:spPr>
        <a:xfrm rot="10800000">
          <a:off x="1769421" y="1634217"/>
          <a:ext cx="5776722" cy="125752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4535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Život v moři - druhová rozmanitost (rostliny a živočichové)</a:t>
          </a:r>
          <a:endParaRPr lang="cs-CZ" sz="2400" kern="1200" dirty="0"/>
        </a:p>
      </dsp:txBody>
      <dsp:txXfrm rot="10800000">
        <a:off x="2083803" y="1634217"/>
        <a:ext cx="5462340" cy="1257528"/>
      </dsp:txXfrm>
    </dsp:sp>
    <dsp:sp modelId="{78C4B3A9-292E-45B7-B08D-EC95C4A83D68}">
      <dsp:nvSpPr>
        <dsp:cNvPr id="0" name=""/>
        <dsp:cNvSpPr/>
      </dsp:nvSpPr>
      <dsp:spPr>
        <a:xfrm>
          <a:off x="1140656" y="1634217"/>
          <a:ext cx="1257528" cy="1257528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BFCE41-5544-4244-9D89-6EE9654C8E99}">
      <dsp:nvSpPr>
        <dsp:cNvPr id="0" name=""/>
        <dsp:cNvSpPr/>
      </dsp:nvSpPr>
      <dsp:spPr>
        <a:xfrm rot="10800000">
          <a:off x="1769421" y="3267127"/>
          <a:ext cx="5776722" cy="1257528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4535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Přírodní zdroje pro člověka – ryby, dary moře, nerostné suroviny.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Také námořní doprava a cestovní ruch.</a:t>
          </a:r>
          <a:endParaRPr lang="cs-CZ" sz="2000" kern="1200" dirty="0"/>
        </a:p>
      </dsp:txBody>
      <dsp:txXfrm rot="10800000">
        <a:off x="2083803" y="3267127"/>
        <a:ext cx="5462340" cy="1257528"/>
      </dsp:txXfrm>
    </dsp:sp>
    <dsp:sp modelId="{36548FBB-D996-4B9B-839D-823B94D8ED15}">
      <dsp:nvSpPr>
        <dsp:cNvPr id="0" name=""/>
        <dsp:cNvSpPr/>
      </dsp:nvSpPr>
      <dsp:spPr>
        <a:xfrm>
          <a:off x="1140656" y="3267127"/>
          <a:ext cx="1257528" cy="1257528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C87172-3F62-40F2-9FA2-30E79EBC5B43}" type="datetimeFigureOut">
              <a:rPr lang="cs-CZ" smtClean="0"/>
              <a:pPr/>
              <a:t>11.3.2013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8CC764-CF4A-44D7-9DC8-76ABAD7288F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1556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3B11F-F4FB-44AE-B82C-8CCBD3FB870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2F357-EC5E-49FC-9535-C7BA0E179D8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BAD02-B903-4F2B-8528-22240A2FD0BB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D0FFC-2A90-44AC-822D-11141307F9F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ABF02-6A0F-4FE0-A8C6-9294E59FEC7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5422EE-976D-4ACC-A2FA-81804354F3F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7B3CC-2103-4602-8A48-F78818CE582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36CF9-D06D-4EFC-930E-045FDFF36AE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1DED9-9478-4EB6-8A99-47E1FB52387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7DC7B-2756-4173-A1A8-19CD0325BE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95755-F4C8-48C3-8EE9-CA3E76C1ADD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9327A23-395E-430F-A5F9-42AF88075EA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11.3.2013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C58B590-7C68-4F51-9189-02ED517A62B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69" r:id="rId1"/>
    <p:sldLayoutId id="2147484970" r:id="rId2"/>
    <p:sldLayoutId id="2147484971" r:id="rId3"/>
    <p:sldLayoutId id="2147484972" r:id="rId4"/>
    <p:sldLayoutId id="2147484973" r:id="rId5"/>
    <p:sldLayoutId id="2147484974" r:id="rId6"/>
    <p:sldLayoutId id="2147484975" r:id="rId7"/>
    <p:sldLayoutId id="2147484976" r:id="rId8"/>
    <p:sldLayoutId id="2147484977" r:id="rId9"/>
    <p:sldLayoutId id="2147484978" r:id="rId10"/>
    <p:sldLayoutId id="2147484979" r:id="rId11"/>
  </p:sldLayoutIdLst>
  <p:hf sldNum="0" hd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tropickepralesy.websnadno.cz/krasy_1.jpg" TargetMode="External"/><Relationship Id="rId3" Type="http://schemas.openxmlformats.org/officeDocument/2006/relationships/hyperlink" Target="http://office.microsoft.com/" TargetMode="External"/><Relationship Id="rId7" Type="http://schemas.openxmlformats.org/officeDocument/2006/relationships/hyperlink" Target="http://files.akadia.webnode.cz/200000276-c04adc23e8/Mo%C5%99e-vlna.jpeg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vitejdoma.cz/zabava/img/full/3/9514.jpg" TargetMode="External"/><Relationship Id="rId11" Type="http://schemas.openxmlformats.org/officeDocument/2006/relationships/image" Target="../media/image3.jpeg"/><Relationship Id="rId5" Type="http://schemas.openxmlformats.org/officeDocument/2006/relationships/hyperlink" Target="http://www.prominent.cz/Portaldata/1/Resources/industry_solutions/shipping_companies_and_shipyards/b_reederei_schiff2.jpg" TargetMode="External"/><Relationship Id="rId10" Type="http://schemas.openxmlformats.org/officeDocument/2006/relationships/hyperlink" Target="http://ekolist.cz/velkeobrazky/rostliny/lesy/pralesy/prales_mexiko_z.JPG" TargetMode="External"/><Relationship Id="rId4" Type="http://schemas.openxmlformats.org/officeDocument/2006/relationships/hyperlink" Target="http://www.amata.cz/fotky258/fotos/_vyr_2908puzzle_260_koralovy_utes.jpg" TargetMode="External"/><Relationship Id="rId9" Type="http://schemas.openxmlformats.org/officeDocument/2006/relationships/hyperlink" Target="http://www.komenskeho66.cz/materialy/zemepis/obrazky/mapy_tropicky_destny_les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 fontScale="90000"/>
          </a:bodyPr>
          <a:lstStyle/>
          <a:p>
            <a:pPr marL="182880" indent="0" algn="ctr">
              <a:buNone/>
            </a:pP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   ENVIROMENTÁLNÍ VÝCHOVA		</a:t>
            </a:r>
            <a:r>
              <a:rPr lang="cs-CZ" sz="31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100" dirty="0" smtClean="0">
                <a:latin typeface="Arial" pitchFamily="34" charset="0"/>
                <a:cs typeface="Arial" pitchFamily="34" charset="0"/>
              </a:rPr>
            </a:b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EKOSYSTÉMY </a:t>
            </a:r>
            <a:b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</a:br>
            <a:r>
              <a:rPr lang="cs-CZ" sz="31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- vodní zdroje moře a tropický deštný les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b="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Zpracovala: Mgr. Monika Dvořáková</a:t>
            </a:r>
            <a:endParaRPr lang="cs-CZ" sz="2000" b="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7678549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kern="120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VY_32_INOVACE_31_EV_02</a:t>
                      </a:r>
                      <a:endParaRPr lang="cs-CZ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ENVIROMENTÁLNÍ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VÝCHOVA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EKOSYSTÉMY – vodní zdroje moře a tropický deštný les</a:t>
                      </a:r>
                      <a:endParaRPr lang="cs-CZ" sz="11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Monika Dvořáková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 s ekosystémem moře a tropického deštného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lesa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Orientace v terminologii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ekosystému moře a tropického deštného lesa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žák Speciální 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ZŠ/6</a:t>
                      </a:r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.- 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9.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 6.1.2013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75656" y="6381328"/>
            <a:ext cx="6192688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ekosystémy</a:t>
            </a:r>
            <a:endParaRPr lang="cs-CZ" sz="4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Vodní zdroje moře a tropický deštný les</a:t>
            </a:r>
            <a:endParaRPr lang="cs-CZ" sz="3200" b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Vodní zdroje moře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304800" y="1554162"/>
          <a:ext cx="8686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Vodní zdroje moře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304800" y="1554162"/>
          <a:ext cx="8686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význam moře</a:t>
            </a:r>
            <a:endParaRPr lang="cs-CZ" sz="4400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304800" y="1554162"/>
          <a:ext cx="8686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Problém znečištění moří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323528" y="1556792"/>
          <a:ext cx="86868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 descr="Moře-vlna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Proč je moře slané?</a:t>
            </a:r>
            <a:endParaRPr lang="cs-CZ" dirty="0">
              <a:solidFill>
                <a:schemeClr val="bg1"/>
              </a:solidFill>
            </a:endParaRP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304800" y="1554162"/>
          <a:ext cx="8686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Vliv oceánů,moří a tropických deštných lesů na podnebí planety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304800" y="1554162"/>
          <a:ext cx="8686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Výskyt tropických deštných lesů 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      Znázorněno tmavě zelenou barvou.</a:t>
            </a:r>
            <a:endParaRPr lang="cs-CZ" dirty="0"/>
          </a:p>
        </p:txBody>
      </p:sp>
      <p:pic>
        <p:nvPicPr>
          <p:cNvPr id="7" name="Obrázek 6" descr="mapy_tropicky_destny_le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1988840"/>
            <a:ext cx="5286375" cy="3143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Tropický deštný les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304800" y="1554162"/>
          <a:ext cx="8686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Tropický deštný les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304800" y="1554162"/>
          <a:ext cx="8686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/>
          </a:bodyPr>
          <a:lstStyle/>
          <a:p>
            <a:pPr marL="285750" indent="-285750" algn="l"/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10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Microsoft - </a:t>
            </a:r>
            <a:r>
              <a:rPr lang="cs-CZ" sz="10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3"/>
              </a:rPr>
              <a:t>http://office.microsoft.com </a:t>
            </a:r>
            <a:endParaRPr lang="cs-CZ" sz="1000" dirty="0" smtClean="0">
              <a:ln w="1905"/>
              <a:solidFill>
                <a:schemeClr val="tx1"/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0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4"/>
              </a:rPr>
              <a:t>http://www.amata.cz/fotky258/fotos/_vyr_2908puzzle_260_koralovy_utes.jpg</a:t>
            </a:r>
            <a:endParaRPr lang="cs-CZ" sz="1000" dirty="0" smtClean="0">
              <a:ln w="1905"/>
              <a:solidFill>
                <a:schemeClr val="tx1"/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0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5"/>
              </a:rPr>
              <a:t>http://www.prominent.cz/Portaldata/1/Resources/industry_solutions/shipping_companies_and_shipyards/b_reederei_schiff2.jpg</a:t>
            </a:r>
            <a:endParaRPr lang="cs-CZ" sz="1000" dirty="0" smtClean="0">
              <a:ln w="1905"/>
              <a:solidFill>
                <a:schemeClr val="tx1"/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0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6"/>
              </a:rPr>
              <a:t>http://www.vitejdoma.cz/zabava/img/full/3/9514.jpg</a:t>
            </a:r>
            <a:endParaRPr lang="cs-CZ" sz="1000" dirty="0" smtClean="0">
              <a:ln w="1905"/>
              <a:solidFill>
                <a:schemeClr val="tx1"/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0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7"/>
              </a:rPr>
              <a:t>http://files.akadia.webnode.cz/200000276-c04adc23e8/Mo%C5%99e-vlna.jpeg</a:t>
            </a:r>
            <a:endParaRPr lang="cs-CZ" sz="1000" dirty="0" smtClean="0">
              <a:ln w="1905"/>
              <a:solidFill>
                <a:schemeClr val="tx1"/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0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8"/>
              </a:rPr>
              <a:t>http://tropickepralesy.websnadno.cz/krasy_1.jpg</a:t>
            </a:r>
            <a:endParaRPr lang="cs-CZ" sz="1000" dirty="0" smtClean="0">
              <a:ln w="1905"/>
              <a:solidFill>
                <a:schemeClr val="tx1"/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0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9"/>
              </a:rPr>
              <a:t>http://www.komenskeho66.cz/materialy/zemepis/obrazky/mapy_tropicky_destny_les.gif</a:t>
            </a:r>
            <a:endParaRPr lang="cs-CZ" sz="1000" dirty="0" smtClean="0">
              <a:ln w="1905"/>
              <a:solidFill>
                <a:schemeClr val="tx1"/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1000" dirty="0" smtClean="0">
                <a:ln w="1905"/>
                <a:solidFill>
                  <a:schemeClr val="tx1"/>
                </a:solidFill>
                <a:latin typeface="Verdana"/>
                <a:ea typeface="Verdana"/>
                <a:cs typeface="Verdana"/>
                <a:hlinkClick r:id="rId10"/>
              </a:rPr>
              <a:t>http://ekolist.cz/velkeobrazky/rostliny/lesy/pralesy/prales_mexiko_z.JPG</a:t>
            </a:r>
            <a:endParaRPr lang="cs-CZ" sz="1000" dirty="0" smtClean="0">
              <a:ln w="1905"/>
              <a:solidFill>
                <a:schemeClr val="tx1"/>
              </a:solidFill>
              <a:latin typeface="Verdana"/>
              <a:ea typeface="Verdana"/>
              <a:cs typeface="Verdana"/>
            </a:endParaRPr>
          </a:p>
          <a:p>
            <a:pPr marL="285750" indent="-285750"/>
            <a:endParaRPr lang="cs-CZ" sz="10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/>
            <a:endParaRPr lang="cs-CZ" sz="10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/>
            <a:endParaRPr lang="cs-CZ" sz="10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/>
            <a:endParaRPr lang="cs-CZ" sz="10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/>
            <a:endParaRPr lang="cs-CZ" sz="10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/>
            <a:endParaRPr lang="cs-CZ" sz="10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algn="l"/>
            <a:r>
              <a:rPr lang="cs-CZ" sz="1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„Materiál je určen pro bezplatné používání pro potřeby výuky a vzdělávání v všech typech škol a školských zařízení. Jakékoliv další využití podléhá autorskému zákonu. Veškerá vlastní díla autora (fotografie, videa) lze bezplatně dále používat i šířit při uvedení autorova jména.“</a:t>
            </a:r>
          </a:p>
          <a:p>
            <a:pPr marL="285750" indent="-285750" algn="l">
              <a:buFont typeface="Arial" pitchFamily="34" charset="0"/>
              <a:buChar char="•"/>
            </a:pPr>
            <a:endParaRPr lang="cs-CZ" sz="1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483951" y="6381328"/>
            <a:ext cx="6120680" cy="365125"/>
          </a:xfrm>
        </p:spPr>
        <p:txBody>
          <a:bodyPr/>
          <a:lstStyle/>
          <a:p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462</TotalTime>
  <Words>556</Words>
  <Application>Microsoft Office PowerPoint</Application>
  <PresentationFormat>Předvádění na obrazovce (4:3)</PresentationFormat>
  <Paragraphs>104</Paragraphs>
  <Slides>13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Cesta</vt:lpstr>
      <vt:lpstr>   ENVIROMENTÁLNÍ VÝCHOVA    EKOSYSTÉMY  - vodní zdroje moře a tropický deštný les</vt:lpstr>
      <vt:lpstr>Prezentace aplikace PowerPoint</vt:lpstr>
      <vt:lpstr>ekosystémy</vt:lpstr>
      <vt:lpstr>Vodní zdroje moře</vt:lpstr>
      <vt:lpstr>Vodní zdroje moře</vt:lpstr>
      <vt:lpstr>význam moře</vt:lpstr>
      <vt:lpstr>Problém znečištění moří</vt:lpstr>
      <vt:lpstr>Proč je moře slané?</vt:lpstr>
      <vt:lpstr>Vliv oceánů,moří a tropických deštných lesů na podnebí planety</vt:lpstr>
      <vt:lpstr>Výskyt tropických deštných lesů  </vt:lpstr>
      <vt:lpstr>Tropický deštný les</vt:lpstr>
      <vt:lpstr>Tropický deštný les</vt:lpstr>
      <vt:lpstr>POUŽITÉ ZDROJE</vt:lpstr>
    </vt:vector>
  </TitlesOfParts>
  <Company>Speciální základní škola Česká Kamenice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PROTIDROGOVÁ PREVENCE  Historie a současnost drogové situace  v České republice</dc:title>
  <dc:creator>franzova</dc:creator>
  <cp:lastModifiedBy>Eva Franzová</cp:lastModifiedBy>
  <cp:revision>64</cp:revision>
  <dcterms:created xsi:type="dcterms:W3CDTF">2012-06-27T08:54:30Z</dcterms:created>
  <dcterms:modified xsi:type="dcterms:W3CDTF">2013-03-11T07:12:04Z</dcterms:modified>
</cp:coreProperties>
</file>