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968" r:id="rId1"/>
  </p:sldMasterIdLst>
  <p:notesMasterIdLst>
    <p:notesMasterId r:id="rId15"/>
  </p:notesMasterIdLst>
  <p:sldIdLst>
    <p:sldId id="257" r:id="rId2"/>
    <p:sldId id="258" r:id="rId3"/>
    <p:sldId id="261" r:id="rId4"/>
    <p:sldId id="262" r:id="rId5"/>
    <p:sldId id="266" r:id="rId6"/>
    <p:sldId id="267" r:id="rId7"/>
    <p:sldId id="271" r:id="rId8"/>
    <p:sldId id="270" r:id="rId9"/>
    <p:sldId id="273" r:id="rId10"/>
    <p:sldId id="274" r:id="rId11"/>
    <p:sldId id="275" r:id="rId12"/>
    <p:sldId id="276" r:id="rId13"/>
    <p:sldId id="25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34587" autoAdjust="0"/>
    <p:restoredTop sz="94629" autoAdjust="0"/>
  </p:normalViewPr>
  <p:slideViewPr>
    <p:cSldViewPr showGuides="1">
      <p:cViewPr>
        <p:scale>
          <a:sx n="82" d="100"/>
          <a:sy n="82" d="100"/>
        </p:scale>
        <p:origin x="-534" y="-36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image" Target="../media/image4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eg"/><Relationship Id="rId3" Type="http://schemas.openxmlformats.org/officeDocument/2006/relationships/image" Target="../media/image11.jpeg"/><Relationship Id="rId7" Type="http://schemas.openxmlformats.org/officeDocument/2006/relationships/image" Target="../media/image15.jpeg"/><Relationship Id="rId2" Type="http://schemas.openxmlformats.org/officeDocument/2006/relationships/image" Target="../media/image10.jpeg"/><Relationship Id="rId1" Type="http://schemas.openxmlformats.org/officeDocument/2006/relationships/image" Target="../media/image9.jpeg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Relationship Id="rId9" Type="http://schemas.openxmlformats.org/officeDocument/2006/relationships/image" Target="../media/image17.jpe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image" Target="../media/image32.jpeg"/><Relationship Id="rId1" Type="http://schemas.openxmlformats.org/officeDocument/2006/relationships/image" Target="../media/image31.jpeg"/><Relationship Id="rId4" Type="http://schemas.openxmlformats.org/officeDocument/2006/relationships/image" Target="../media/image34.jpe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image" Target="../media/image4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6_4">
  <dgm:title val=""/>
  <dgm:desc val=""/>
  <dgm:catLst>
    <dgm:cat type="accent6" pri="11400"/>
  </dgm:catLst>
  <dgm:styleLbl name="node0">
    <dgm:fillClrLst meth="cycle">
      <a:schemeClr val="accent6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6">
        <a:shade val="50000"/>
      </a:schemeClr>
      <a:schemeClr val="accent6">
        <a:tint val="55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/>
    <dgm:txEffectClrLst/>
  </dgm:styleLbl>
  <dgm:styleLbl name="node1">
    <dgm:fillClrLst meth="cycle">
      <a:schemeClr val="accent6">
        <a:shade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cycle">
      <a:schemeClr val="accent6">
        <a:shade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6">
        <a:shade val="80000"/>
        <a:alpha val="5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55000"/>
      </a:schemeClr>
    </dgm:fillClrLst>
    <dgm:linClrLst meth="repeat">
      <a:schemeClr val="accent6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55000"/>
      </a:schemeClr>
    </dgm:fillClrLst>
    <dgm:linClrLst meth="repeat">
      <a:schemeClr val="accent6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55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3EC9A51-27F2-47D3-A2C1-77EA17AABE33}" type="doc">
      <dgm:prSet loTypeId="urn:microsoft.com/office/officeart/2005/8/layout/default#1" loCatId="list" qsTypeId="urn:microsoft.com/office/officeart/2005/8/quickstyle/3d5" qsCatId="3D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ACDEBB01-A850-4A2E-89B8-26E03976EB33}">
      <dgm:prSet/>
      <dgm:spPr/>
      <dgm:t>
        <a:bodyPr/>
        <a:lstStyle/>
        <a:p>
          <a:pPr rtl="0"/>
          <a:r>
            <a:rPr lang="cs-CZ" b="1" u="sng" dirty="0" smtClean="0"/>
            <a:t>Přírodní vlivy, které mají vliv na vzhled krajiny</a:t>
          </a:r>
          <a:endParaRPr lang="cs-CZ" b="1" u="sng" dirty="0"/>
        </a:p>
      </dgm:t>
    </dgm:pt>
    <dgm:pt modelId="{990E80A8-537D-4991-8326-AA93D7C8608B}" type="parTrans" cxnId="{626B9E84-9EC7-4C41-B27F-34E837A0BBA3}">
      <dgm:prSet/>
      <dgm:spPr/>
      <dgm:t>
        <a:bodyPr/>
        <a:lstStyle/>
        <a:p>
          <a:endParaRPr lang="cs-CZ"/>
        </a:p>
      </dgm:t>
    </dgm:pt>
    <dgm:pt modelId="{F9CBC35B-47D9-4210-9E7E-5CC3CE858F27}" type="sibTrans" cxnId="{626B9E84-9EC7-4C41-B27F-34E837A0BBA3}">
      <dgm:prSet/>
      <dgm:spPr/>
      <dgm:t>
        <a:bodyPr/>
        <a:lstStyle/>
        <a:p>
          <a:endParaRPr lang="cs-CZ"/>
        </a:p>
      </dgm:t>
    </dgm:pt>
    <dgm:pt modelId="{E61FC837-931B-4481-A364-31730F50CF96}">
      <dgm:prSet/>
      <dgm:spPr/>
      <dgm:t>
        <a:bodyPr/>
        <a:lstStyle/>
        <a:p>
          <a:pPr rtl="0"/>
          <a:r>
            <a:rPr lang="cs-CZ" smtClean="0"/>
            <a:t>vítr</a:t>
          </a:r>
          <a:endParaRPr lang="cs-CZ" dirty="0"/>
        </a:p>
      </dgm:t>
    </dgm:pt>
    <dgm:pt modelId="{6CC3A517-9162-424E-92A5-3FDAC384CC8C}" type="parTrans" cxnId="{1680E77A-9D9A-4CE0-BF1E-ED34A4B88E50}">
      <dgm:prSet/>
      <dgm:spPr/>
      <dgm:t>
        <a:bodyPr/>
        <a:lstStyle/>
        <a:p>
          <a:endParaRPr lang="cs-CZ"/>
        </a:p>
      </dgm:t>
    </dgm:pt>
    <dgm:pt modelId="{FEECBCBD-F8E9-44EC-8EBF-4001386A01EB}" type="sibTrans" cxnId="{1680E77A-9D9A-4CE0-BF1E-ED34A4B88E50}">
      <dgm:prSet/>
      <dgm:spPr/>
      <dgm:t>
        <a:bodyPr/>
        <a:lstStyle/>
        <a:p>
          <a:endParaRPr lang="cs-CZ"/>
        </a:p>
      </dgm:t>
    </dgm:pt>
    <dgm:pt modelId="{ACFCCA44-ABBB-4330-83B5-5A9990F0FD84}">
      <dgm:prSet/>
      <dgm:spPr/>
      <dgm:t>
        <a:bodyPr/>
        <a:lstStyle/>
        <a:p>
          <a:pPr rtl="0"/>
          <a:r>
            <a:rPr lang="cs-CZ" dirty="0" smtClean="0"/>
            <a:t>voda</a:t>
          </a:r>
          <a:endParaRPr lang="cs-CZ" dirty="0"/>
        </a:p>
      </dgm:t>
    </dgm:pt>
    <dgm:pt modelId="{13255B7E-90E1-42AA-BD57-773E5FE77559}" type="parTrans" cxnId="{80D75313-DF48-49DC-B5A0-F2BF31696234}">
      <dgm:prSet/>
      <dgm:spPr/>
      <dgm:t>
        <a:bodyPr/>
        <a:lstStyle/>
        <a:p>
          <a:endParaRPr lang="cs-CZ"/>
        </a:p>
      </dgm:t>
    </dgm:pt>
    <dgm:pt modelId="{9BE03490-787F-4CE6-A065-B4C2F37B949A}" type="sibTrans" cxnId="{80D75313-DF48-49DC-B5A0-F2BF31696234}">
      <dgm:prSet/>
      <dgm:spPr/>
      <dgm:t>
        <a:bodyPr/>
        <a:lstStyle/>
        <a:p>
          <a:endParaRPr lang="cs-CZ"/>
        </a:p>
      </dgm:t>
    </dgm:pt>
    <dgm:pt modelId="{2FD27075-7BC1-49F3-9575-A144F16C8F1F}">
      <dgm:prSet/>
      <dgm:spPr/>
      <dgm:t>
        <a:bodyPr/>
        <a:lstStyle/>
        <a:p>
          <a:pPr rtl="0"/>
          <a:r>
            <a:rPr lang="cs-CZ" dirty="0" smtClean="0"/>
            <a:t>slunce</a:t>
          </a:r>
          <a:endParaRPr lang="cs-CZ" dirty="0"/>
        </a:p>
      </dgm:t>
    </dgm:pt>
    <dgm:pt modelId="{C0A0F7A5-E3B2-4723-AA0C-F2D34B852C58}" type="parTrans" cxnId="{ACFA493A-53CC-45B2-AA49-1DAE8118DD4B}">
      <dgm:prSet/>
      <dgm:spPr/>
      <dgm:t>
        <a:bodyPr/>
        <a:lstStyle/>
        <a:p>
          <a:endParaRPr lang="cs-CZ"/>
        </a:p>
      </dgm:t>
    </dgm:pt>
    <dgm:pt modelId="{DB255A48-A3B6-4523-8D9E-00C1F4FBA402}" type="sibTrans" cxnId="{ACFA493A-53CC-45B2-AA49-1DAE8118DD4B}">
      <dgm:prSet/>
      <dgm:spPr/>
      <dgm:t>
        <a:bodyPr/>
        <a:lstStyle/>
        <a:p>
          <a:endParaRPr lang="cs-CZ"/>
        </a:p>
      </dgm:t>
    </dgm:pt>
    <dgm:pt modelId="{1BBA5BE0-ABB9-4FD3-97F1-00844B23B034}">
      <dgm:prSet/>
      <dgm:spPr/>
      <dgm:t>
        <a:bodyPr/>
        <a:lstStyle/>
        <a:p>
          <a:pPr rtl="0"/>
          <a:r>
            <a:rPr lang="cs-CZ" dirty="0" smtClean="0"/>
            <a:t>sopečná činnost</a:t>
          </a:r>
          <a:endParaRPr lang="cs-CZ" dirty="0"/>
        </a:p>
      </dgm:t>
    </dgm:pt>
    <dgm:pt modelId="{F9FAFEA4-E049-4434-9029-D74D3738A72F}" type="parTrans" cxnId="{3AF3430C-3DB1-4F91-8369-40A707E7ED4E}">
      <dgm:prSet/>
      <dgm:spPr/>
      <dgm:t>
        <a:bodyPr/>
        <a:lstStyle/>
        <a:p>
          <a:endParaRPr lang="cs-CZ"/>
        </a:p>
      </dgm:t>
    </dgm:pt>
    <dgm:pt modelId="{C2BE988C-946F-40E1-88A3-68D83A6796CF}" type="sibTrans" cxnId="{3AF3430C-3DB1-4F91-8369-40A707E7ED4E}">
      <dgm:prSet/>
      <dgm:spPr/>
      <dgm:t>
        <a:bodyPr/>
        <a:lstStyle/>
        <a:p>
          <a:endParaRPr lang="cs-CZ"/>
        </a:p>
      </dgm:t>
    </dgm:pt>
    <dgm:pt modelId="{535FA1CE-AD46-4389-9A98-9272BB746E02}">
      <dgm:prSet/>
      <dgm:spPr/>
      <dgm:t>
        <a:bodyPr/>
        <a:lstStyle/>
        <a:p>
          <a:pPr rtl="0"/>
          <a:r>
            <a:rPr lang="cs-CZ" dirty="0" smtClean="0"/>
            <a:t>podnebí (střídání ročních období)</a:t>
          </a:r>
          <a:endParaRPr lang="cs-CZ" dirty="0"/>
        </a:p>
      </dgm:t>
    </dgm:pt>
    <dgm:pt modelId="{C4795155-7B3B-48F3-8AE3-E85F904909C4}" type="parTrans" cxnId="{D718A13E-B1B4-4E0D-ADDA-067951756052}">
      <dgm:prSet/>
      <dgm:spPr/>
      <dgm:t>
        <a:bodyPr/>
        <a:lstStyle/>
        <a:p>
          <a:endParaRPr lang="cs-CZ"/>
        </a:p>
      </dgm:t>
    </dgm:pt>
    <dgm:pt modelId="{D30300CC-EC69-437B-B42F-274AD95F5F18}" type="sibTrans" cxnId="{D718A13E-B1B4-4E0D-ADDA-067951756052}">
      <dgm:prSet/>
      <dgm:spPr/>
      <dgm:t>
        <a:bodyPr/>
        <a:lstStyle/>
        <a:p>
          <a:endParaRPr lang="cs-CZ"/>
        </a:p>
      </dgm:t>
    </dgm:pt>
    <dgm:pt modelId="{DDD695FF-B965-45EE-8086-82F0D4DD5826}" type="pres">
      <dgm:prSet presAssocID="{D3EC9A51-27F2-47D3-A2C1-77EA17AABE33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29C8C5D-CD19-4AA8-8DC3-0500EB149FDD}" type="pres">
      <dgm:prSet presAssocID="{ACDEBB01-A850-4A2E-89B8-26E03976EB33}" presName="node" presStyleLbl="node1" presStyleIdx="0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DCDEE13-7810-4A26-930C-CC9263DC26A9}" type="pres">
      <dgm:prSet presAssocID="{F9CBC35B-47D9-4210-9E7E-5CC3CE858F27}" presName="sibTrans" presStyleCnt="0"/>
      <dgm:spPr/>
      <dgm:t>
        <a:bodyPr/>
        <a:lstStyle/>
        <a:p>
          <a:endParaRPr lang="cs-CZ"/>
        </a:p>
      </dgm:t>
    </dgm:pt>
    <dgm:pt modelId="{C6176F3F-E6F3-495B-AC2D-22128E991AEF}" type="pres">
      <dgm:prSet presAssocID="{E61FC837-931B-4481-A364-31730F50CF96}" presName="node" presStyleLbl="node1" presStyleIdx="1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48D92A-68C4-46F6-A0FD-ADC35796E53F}" type="pres">
      <dgm:prSet presAssocID="{FEECBCBD-F8E9-44EC-8EBF-4001386A01EB}" presName="sibTrans" presStyleCnt="0"/>
      <dgm:spPr/>
      <dgm:t>
        <a:bodyPr/>
        <a:lstStyle/>
        <a:p>
          <a:endParaRPr lang="cs-CZ"/>
        </a:p>
      </dgm:t>
    </dgm:pt>
    <dgm:pt modelId="{1F6AC96F-736B-4590-9027-820E87EF8000}" type="pres">
      <dgm:prSet presAssocID="{ACFCCA44-ABBB-4330-83B5-5A9990F0FD84}" presName="node" presStyleLbl="node1" presStyleIdx="2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0E4E017-0E80-4FBE-A3AA-F6EB95F021A1}" type="pres">
      <dgm:prSet presAssocID="{9BE03490-787F-4CE6-A065-B4C2F37B949A}" presName="sibTrans" presStyleCnt="0"/>
      <dgm:spPr/>
      <dgm:t>
        <a:bodyPr/>
        <a:lstStyle/>
        <a:p>
          <a:endParaRPr lang="cs-CZ"/>
        </a:p>
      </dgm:t>
    </dgm:pt>
    <dgm:pt modelId="{3421687A-C725-4716-B8F0-4CEB96EF9FA2}" type="pres">
      <dgm:prSet presAssocID="{2FD27075-7BC1-49F3-9575-A144F16C8F1F}" presName="node" presStyleLbl="node1" presStyleIdx="3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62CDE46-9439-4CE0-AB7A-78D027E16A47}" type="pres">
      <dgm:prSet presAssocID="{DB255A48-A3B6-4523-8D9E-00C1F4FBA402}" presName="sibTrans" presStyleCnt="0"/>
      <dgm:spPr/>
      <dgm:t>
        <a:bodyPr/>
        <a:lstStyle/>
        <a:p>
          <a:endParaRPr lang="cs-CZ"/>
        </a:p>
      </dgm:t>
    </dgm:pt>
    <dgm:pt modelId="{40DE1FFD-0FEC-48B2-99DE-06A364012767}" type="pres">
      <dgm:prSet presAssocID="{1BBA5BE0-ABB9-4FD3-97F1-00844B23B034}" presName="node" presStyleLbl="node1" presStyleIdx="4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9A249A3-91A8-436B-9A4F-D92171D75294}" type="pres">
      <dgm:prSet presAssocID="{C2BE988C-946F-40E1-88A3-68D83A6796CF}" presName="sibTrans" presStyleCnt="0"/>
      <dgm:spPr/>
      <dgm:t>
        <a:bodyPr/>
        <a:lstStyle/>
        <a:p>
          <a:endParaRPr lang="cs-CZ"/>
        </a:p>
      </dgm:t>
    </dgm:pt>
    <dgm:pt modelId="{248BF877-2828-4E4C-8497-7681FDFA4806}" type="pres">
      <dgm:prSet presAssocID="{535FA1CE-AD46-4389-9A98-9272BB746E02}" presName="node" presStyleLbl="node1" presStyleIdx="5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7C13B2F-57EC-4E2D-A01D-9B610FE1E88A}" type="presOf" srcId="{E61FC837-931B-4481-A364-31730F50CF96}" destId="{C6176F3F-E6F3-495B-AC2D-22128E991AEF}" srcOrd="0" destOrd="0" presId="urn:microsoft.com/office/officeart/2005/8/layout/default#1"/>
    <dgm:cxn modelId="{EF69C7DB-DFE1-4CFE-AD92-47CDD36AB7AA}" type="presOf" srcId="{D3EC9A51-27F2-47D3-A2C1-77EA17AABE33}" destId="{DDD695FF-B965-45EE-8086-82F0D4DD5826}" srcOrd="0" destOrd="0" presId="urn:microsoft.com/office/officeart/2005/8/layout/default#1"/>
    <dgm:cxn modelId="{D718A13E-B1B4-4E0D-ADDA-067951756052}" srcId="{D3EC9A51-27F2-47D3-A2C1-77EA17AABE33}" destId="{535FA1CE-AD46-4389-9A98-9272BB746E02}" srcOrd="5" destOrd="0" parTransId="{C4795155-7B3B-48F3-8AE3-E85F904909C4}" sibTransId="{D30300CC-EC69-437B-B42F-274AD95F5F18}"/>
    <dgm:cxn modelId="{ACFA493A-53CC-45B2-AA49-1DAE8118DD4B}" srcId="{D3EC9A51-27F2-47D3-A2C1-77EA17AABE33}" destId="{2FD27075-7BC1-49F3-9575-A144F16C8F1F}" srcOrd="3" destOrd="0" parTransId="{C0A0F7A5-E3B2-4723-AA0C-F2D34B852C58}" sibTransId="{DB255A48-A3B6-4523-8D9E-00C1F4FBA402}"/>
    <dgm:cxn modelId="{9305CCF6-850D-41AD-9D9D-A27406909B4D}" type="presOf" srcId="{535FA1CE-AD46-4389-9A98-9272BB746E02}" destId="{248BF877-2828-4E4C-8497-7681FDFA4806}" srcOrd="0" destOrd="0" presId="urn:microsoft.com/office/officeart/2005/8/layout/default#1"/>
    <dgm:cxn modelId="{626B9E84-9EC7-4C41-B27F-34E837A0BBA3}" srcId="{D3EC9A51-27F2-47D3-A2C1-77EA17AABE33}" destId="{ACDEBB01-A850-4A2E-89B8-26E03976EB33}" srcOrd="0" destOrd="0" parTransId="{990E80A8-537D-4991-8326-AA93D7C8608B}" sibTransId="{F9CBC35B-47D9-4210-9E7E-5CC3CE858F27}"/>
    <dgm:cxn modelId="{F2827047-0AEC-44C6-AB38-B9B82F864BF3}" type="presOf" srcId="{2FD27075-7BC1-49F3-9575-A144F16C8F1F}" destId="{3421687A-C725-4716-B8F0-4CEB96EF9FA2}" srcOrd="0" destOrd="0" presId="urn:microsoft.com/office/officeart/2005/8/layout/default#1"/>
    <dgm:cxn modelId="{A01D0146-FB29-4F85-9D38-545F183F9D6E}" type="presOf" srcId="{1BBA5BE0-ABB9-4FD3-97F1-00844B23B034}" destId="{40DE1FFD-0FEC-48B2-99DE-06A364012767}" srcOrd="0" destOrd="0" presId="urn:microsoft.com/office/officeart/2005/8/layout/default#1"/>
    <dgm:cxn modelId="{B1983500-4877-4798-A03F-ED132D36C21C}" type="presOf" srcId="{ACFCCA44-ABBB-4330-83B5-5A9990F0FD84}" destId="{1F6AC96F-736B-4590-9027-820E87EF8000}" srcOrd="0" destOrd="0" presId="urn:microsoft.com/office/officeart/2005/8/layout/default#1"/>
    <dgm:cxn modelId="{80D75313-DF48-49DC-B5A0-F2BF31696234}" srcId="{D3EC9A51-27F2-47D3-A2C1-77EA17AABE33}" destId="{ACFCCA44-ABBB-4330-83B5-5A9990F0FD84}" srcOrd="2" destOrd="0" parTransId="{13255B7E-90E1-42AA-BD57-773E5FE77559}" sibTransId="{9BE03490-787F-4CE6-A065-B4C2F37B949A}"/>
    <dgm:cxn modelId="{5A2133D4-88DB-455B-B696-CB80893CC045}" type="presOf" srcId="{ACDEBB01-A850-4A2E-89B8-26E03976EB33}" destId="{429C8C5D-CD19-4AA8-8DC3-0500EB149FDD}" srcOrd="0" destOrd="0" presId="urn:microsoft.com/office/officeart/2005/8/layout/default#1"/>
    <dgm:cxn modelId="{1680E77A-9D9A-4CE0-BF1E-ED34A4B88E50}" srcId="{D3EC9A51-27F2-47D3-A2C1-77EA17AABE33}" destId="{E61FC837-931B-4481-A364-31730F50CF96}" srcOrd="1" destOrd="0" parTransId="{6CC3A517-9162-424E-92A5-3FDAC384CC8C}" sibTransId="{FEECBCBD-F8E9-44EC-8EBF-4001386A01EB}"/>
    <dgm:cxn modelId="{3AF3430C-3DB1-4F91-8369-40A707E7ED4E}" srcId="{D3EC9A51-27F2-47D3-A2C1-77EA17AABE33}" destId="{1BBA5BE0-ABB9-4FD3-97F1-00844B23B034}" srcOrd="4" destOrd="0" parTransId="{F9FAFEA4-E049-4434-9029-D74D3738A72F}" sibTransId="{C2BE988C-946F-40E1-88A3-68D83A6796CF}"/>
    <dgm:cxn modelId="{76C235B4-530F-4F28-9AC0-54A584E8F56A}" type="presParOf" srcId="{DDD695FF-B965-45EE-8086-82F0D4DD5826}" destId="{429C8C5D-CD19-4AA8-8DC3-0500EB149FDD}" srcOrd="0" destOrd="0" presId="urn:microsoft.com/office/officeart/2005/8/layout/default#1"/>
    <dgm:cxn modelId="{4FEEDAA6-12E2-4C98-B6E8-D47285345C90}" type="presParOf" srcId="{DDD695FF-B965-45EE-8086-82F0D4DD5826}" destId="{DDCDEE13-7810-4A26-930C-CC9263DC26A9}" srcOrd="1" destOrd="0" presId="urn:microsoft.com/office/officeart/2005/8/layout/default#1"/>
    <dgm:cxn modelId="{DE75E7E4-FD72-4C76-8CA2-05E4EB2C93F2}" type="presParOf" srcId="{DDD695FF-B965-45EE-8086-82F0D4DD5826}" destId="{C6176F3F-E6F3-495B-AC2D-22128E991AEF}" srcOrd="2" destOrd="0" presId="urn:microsoft.com/office/officeart/2005/8/layout/default#1"/>
    <dgm:cxn modelId="{13DE9502-D855-4C0C-955D-10C77DE6E022}" type="presParOf" srcId="{DDD695FF-B965-45EE-8086-82F0D4DD5826}" destId="{BD48D92A-68C4-46F6-A0FD-ADC35796E53F}" srcOrd="3" destOrd="0" presId="urn:microsoft.com/office/officeart/2005/8/layout/default#1"/>
    <dgm:cxn modelId="{0FD34562-9BB8-45E9-9675-A08794F59112}" type="presParOf" srcId="{DDD695FF-B965-45EE-8086-82F0D4DD5826}" destId="{1F6AC96F-736B-4590-9027-820E87EF8000}" srcOrd="4" destOrd="0" presId="urn:microsoft.com/office/officeart/2005/8/layout/default#1"/>
    <dgm:cxn modelId="{6EFCACCD-E2A6-4349-BD58-AA031466675B}" type="presParOf" srcId="{DDD695FF-B965-45EE-8086-82F0D4DD5826}" destId="{60E4E017-0E80-4FBE-A3AA-F6EB95F021A1}" srcOrd="5" destOrd="0" presId="urn:microsoft.com/office/officeart/2005/8/layout/default#1"/>
    <dgm:cxn modelId="{445D3E14-E19F-4748-A86B-279AA5A095B1}" type="presParOf" srcId="{DDD695FF-B965-45EE-8086-82F0D4DD5826}" destId="{3421687A-C725-4716-B8F0-4CEB96EF9FA2}" srcOrd="6" destOrd="0" presId="urn:microsoft.com/office/officeart/2005/8/layout/default#1"/>
    <dgm:cxn modelId="{76897F85-0BD4-4A79-8691-A4932E026EF4}" type="presParOf" srcId="{DDD695FF-B965-45EE-8086-82F0D4DD5826}" destId="{762CDE46-9439-4CE0-AB7A-78D027E16A47}" srcOrd="7" destOrd="0" presId="urn:microsoft.com/office/officeart/2005/8/layout/default#1"/>
    <dgm:cxn modelId="{9E3A6BBC-D916-44A3-9719-5424E60414C5}" type="presParOf" srcId="{DDD695FF-B965-45EE-8086-82F0D4DD5826}" destId="{40DE1FFD-0FEC-48B2-99DE-06A364012767}" srcOrd="8" destOrd="0" presId="urn:microsoft.com/office/officeart/2005/8/layout/default#1"/>
    <dgm:cxn modelId="{8CBD615E-CC13-43CA-BC5C-F4BD1845EF2E}" type="presParOf" srcId="{DDD695FF-B965-45EE-8086-82F0D4DD5826}" destId="{19A249A3-91A8-436B-9A4F-D92171D75294}" srcOrd="9" destOrd="0" presId="urn:microsoft.com/office/officeart/2005/8/layout/default#1"/>
    <dgm:cxn modelId="{AE932767-7FA7-412E-AC83-02112862FCA7}" type="presParOf" srcId="{DDD695FF-B965-45EE-8086-82F0D4DD5826}" destId="{248BF877-2828-4E4C-8497-7681FDFA4806}" srcOrd="10" destOrd="0" presId="urn:microsoft.com/office/officeart/2005/8/layout/default#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979676E-75F8-4529-9C5D-BC58B7806781}" type="doc">
      <dgm:prSet loTypeId="urn:microsoft.com/office/officeart/2005/8/layout/vList2" loCatId="list" qsTypeId="urn:microsoft.com/office/officeart/2005/8/quickstyle/3d7" qsCatId="3D" csTypeId="urn:microsoft.com/office/officeart/2005/8/colors/colorful5" csCatId="colorful"/>
      <dgm:spPr/>
      <dgm:t>
        <a:bodyPr/>
        <a:lstStyle/>
        <a:p>
          <a:endParaRPr lang="cs-CZ"/>
        </a:p>
      </dgm:t>
    </dgm:pt>
    <dgm:pt modelId="{96BE15B7-0087-4520-B8FA-9B0FE8D5FD1E}">
      <dgm:prSet custT="1"/>
      <dgm:spPr/>
      <dgm:t>
        <a:bodyPr/>
        <a:lstStyle/>
        <a:p>
          <a:pPr rtl="0"/>
          <a:r>
            <a:rPr lang="cs-CZ" sz="4400" u="sng" dirty="0" smtClean="0"/>
            <a:t>S rozvojem zemědělství</a:t>
          </a:r>
          <a:r>
            <a:rPr lang="cs-CZ" sz="4400" dirty="0" smtClean="0"/>
            <a:t>, začalo docházet k velkému odlesňování a původně přírodní </a:t>
          </a:r>
          <a:r>
            <a:rPr lang="cs-CZ" sz="4400" u="sng" dirty="0" smtClean="0"/>
            <a:t>krajina </a:t>
          </a:r>
          <a:r>
            <a:rPr lang="cs-CZ" sz="4400" dirty="0" smtClean="0"/>
            <a:t>se začíná měnit v </a:t>
          </a:r>
          <a:r>
            <a:rPr lang="cs-CZ" sz="4400" u="sng" dirty="0" smtClean="0"/>
            <a:t>krajinu kulturní.</a:t>
          </a:r>
          <a:endParaRPr lang="cs-CZ" sz="4400" u="sng" dirty="0"/>
        </a:p>
      </dgm:t>
    </dgm:pt>
    <dgm:pt modelId="{332F047D-2C7F-4A95-BBFC-D025D9CA8790}" type="parTrans" cxnId="{849CFF64-B69F-49A2-9ACE-D476E361BC4F}">
      <dgm:prSet/>
      <dgm:spPr/>
      <dgm:t>
        <a:bodyPr/>
        <a:lstStyle/>
        <a:p>
          <a:endParaRPr lang="cs-CZ"/>
        </a:p>
      </dgm:t>
    </dgm:pt>
    <dgm:pt modelId="{2AA5C2F4-0AE1-448D-A049-3963C6813AC4}" type="sibTrans" cxnId="{849CFF64-B69F-49A2-9ACE-D476E361BC4F}">
      <dgm:prSet/>
      <dgm:spPr/>
      <dgm:t>
        <a:bodyPr/>
        <a:lstStyle/>
        <a:p>
          <a:endParaRPr lang="cs-CZ"/>
        </a:p>
      </dgm:t>
    </dgm:pt>
    <dgm:pt modelId="{3A1AAFB6-2313-49DD-A28B-BB2AF4974A33}" type="pres">
      <dgm:prSet presAssocID="{E979676E-75F8-4529-9C5D-BC58B7806781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EF5F0DF-AB23-4701-9986-4E939B3BF321}" type="pres">
      <dgm:prSet presAssocID="{96BE15B7-0087-4520-B8FA-9B0FE8D5FD1E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49CFF64-B69F-49A2-9ACE-D476E361BC4F}" srcId="{E979676E-75F8-4529-9C5D-BC58B7806781}" destId="{96BE15B7-0087-4520-B8FA-9B0FE8D5FD1E}" srcOrd="0" destOrd="0" parTransId="{332F047D-2C7F-4A95-BBFC-D025D9CA8790}" sibTransId="{2AA5C2F4-0AE1-448D-A049-3963C6813AC4}"/>
    <dgm:cxn modelId="{38A4A484-4048-420D-99F2-3C0C01F83EA8}" type="presOf" srcId="{E979676E-75F8-4529-9C5D-BC58B7806781}" destId="{3A1AAFB6-2313-49DD-A28B-BB2AF4974A33}" srcOrd="0" destOrd="0" presId="urn:microsoft.com/office/officeart/2005/8/layout/vList2"/>
    <dgm:cxn modelId="{8B677043-1CFF-477B-929E-26A96EE5980B}" type="presOf" srcId="{96BE15B7-0087-4520-B8FA-9B0FE8D5FD1E}" destId="{FEF5F0DF-AB23-4701-9986-4E939B3BF321}" srcOrd="0" destOrd="0" presId="urn:microsoft.com/office/officeart/2005/8/layout/vList2"/>
    <dgm:cxn modelId="{ED26B0B1-19E7-4595-8D62-077462727359}" type="presParOf" srcId="{3A1AAFB6-2313-49DD-A28B-BB2AF4974A33}" destId="{FEF5F0DF-AB23-4701-9986-4E939B3BF321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CD58E68-5C35-423E-91BB-E19B3960492B}" type="doc">
      <dgm:prSet loTypeId="urn:microsoft.com/office/officeart/2005/8/layout/hList7#1" loCatId="list" qsTypeId="urn:microsoft.com/office/officeart/2005/8/quickstyle/3d2" qsCatId="3D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68C55961-D07B-470D-82B5-92A159ECD045}">
      <dgm:prSet custT="1"/>
      <dgm:spPr/>
      <dgm:t>
        <a:bodyPr/>
        <a:lstStyle/>
        <a:p>
          <a:pPr rtl="0"/>
          <a:r>
            <a:rPr lang="cs-CZ" sz="2400" dirty="0" smtClean="0"/>
            <a:t>Hluboké lesy</a:t>
          </a:r>
          <a:endParaRPr lang="cs-CZ" sz="2400" dirty="0"/>
        </a:p>
      </dgm:t>
    </dgm:pt>
    <dgm:pt modelId="{CEEBDAAC-DC7E-4D98-9C39-E4054ABEA2CD}" type="parTrans" cxnId="{FB2F74D0-5E7E-4168-82EA-8EC20F7E505A}">
      <dgm:prSet/>
      <dgm:spPr/>
      <dgm:t>
        <a:bodyPr/>
        <a:lstStyle/>
        <a:p>
          <a:endParaRPr lang="cs-CZ"/>
        </a:p>
      </dgm:t>
    </dgm:pt>
    <dgm:pt modelId="{D91F3A65-B03C-4920-B6FE-14E09E13347A}" type="sibTrans" cxnId="{FB2F74D0-5E7E-4168-82EA-8EC20F7E505A}">
      <dgm:prSet/>
      <dgm:spPr/>
      <dgm:t>
        <a:bodyPr/>
        <a:lstStyle/>
        <a:p>
          <a:endParaRPr lang="cs-CZ"/>
        </a:p>
      </dgm:t>
    </dgm:pt>
    <dgm:pt modelId="{8C54B00C-B30C-43C9-B994-28E4E720FA74}">
      <dgm:prSet custT="1"/>
      <dgm:spPr/>
      <dgm:t>
        <a:bodyPr/>
        <a:lstStyle/>
        <a:p>
          <a:pPr rtl="0"/>
          <a:r>
            <a:rPr lang="cs-CZ" sz="2400" dirty="0" smtClean="0"/>
            <a:t>Vysoké hory</a:t>
          </a:r>
          <a:endParaRPr lang="cs-CZ" sz="2400" dirty="0"/>
        </a:p>
      </dgm:t>
    </dgm:pt>
    <dgm:pt modelId="{D888B073-A59F-419F-8D12-D06E43BDE337}" type="parTrans" cxnId="{3E0068C2-74AB-4A23-9B6B-E31D201F88A2}">
      <dgm:prSet/>
      <dgm:spPr/>
    </dgm:pt>
    <dgm:pt modelId="{0F0A325E-4BF3-48AD-AC64-623BEF36D053}" type="sibTrans" cxnId="{3E0068C2-74AB-4A23-9B6B-E31D201F88A2}">
      <dgm:prSet/>
      <dgm:spPr/>
    </dgm:pt>
    <dgm:pt modelId="{5A2955CB-DF8A-4AAB-961C-5252673C5468}">
      <dgm:prSet custT="1"/>
      <dgm:spPr/>
      <dgm:t>
        <a:bodyPr/>
        <a:lstStyle/>
        <a:p>
          <a:pPr rtl="0"/>
          <a:r>
            <a:rPr lang="cs-CZ" sz="2400" dirty="0" smtClean="0"/>
            <a:t>Horská jezera</a:t>
          </a:r>
          <a:endParaRPr lang="cs-CZ" sz="2400" dirty="0"/>
        </a:p>
      </dgm:t>
    </dgm:pt>
    <dgm:pt modelId="{EEA0DA65-6972-42ED-93B3-C18F243F7BA5}" type="parTrans" cxnId="{F9408B6A-EF59-4C13-B93A-4B5312B1C7F9}">
      <dgm:prSet/>
      <dgm:spPr/>
    </dgm:pt>
    <dgm:pt modelId="{2F626345-FA7E-4E13-BB38-3D608A7C5D2D}" type="sibTrans" cxnId="{F9408B6A-EF59-4C13-B93A-4B5312B1C7F9}">
      <dgm:prSet/>
      <dgm:spPr/>
    </dgm:pt>
    <dgm:pt modelId="{94021803-D066-4C8D-BF9C-315534FC6BF1}">
      <dgm:prSet custT="1"/>
      <dgm:spPr/>
      <dgm:t>
        <a:bodyPr/>
        <a:lstStyle/>
        <a:p>
          <a:pPr rtl="0"/>
          <a:r>
            <a:rPr lang="cs-CZ" sz="2400" dirty="0" smtClean="0"/>
            <a:t>Deštné lesy</a:t>
          </a:r>
          <a:endParaRPr lang="cs-CZ" sz="2400" dirty="0"/>
        </a:p>
      </dgm:t>
    </dgm:pt>
    <dgm:pt modelId="{E4795903-1E2C-4B72-9510-D1548B95B507}" type="parTrans" cxnId="{6C67D72F-C3AC-47E1-932B-65D0E0E04CD0}">
      <dgm:prSet/>
      <dgm:spPr/>
    </dgm:pt>
    <dgm:pt modelId="{DDC4EE49-73A8-4005-B556-32C36C135CF3}" type="sibTrans" cxnId="{6C67D72F-C3AC-47E1-932B-65D0E0E04CD0}">
      <dgm:prSet/>
      <dgm:spPr/>
    </dgm:pt>
    <dgm:pt modelId="{0AA7382C-C76C-4FC7-B696-654448F0774B}">
      <dgm:prSet custT="1"/>
      <dgm:spPr/>
      <dgm:t>
        <a:bodyPr/>
        <a:lstStyle/>
        <a:p>
          <a:pPr rtl="0"/>
          <a:r>
            <a:rPr lang="cs-CZ" sz="2400" dirty="0" smtClean="0"/>
            <a:t>Poušť</a:t>
          </a:r>
          <a:endParaRPr lang="cs-CZ" sz="2400" dirty="0"/>
        </a:p>
      </dgm:t>
    </dgm:pt>
    <dgm:pt modelId="{516707A8-FC6E-48F1-BEA2-1599365F596F}" type="parTrans" cxnId="{17BE7FE8-F6D6-4B20-AE5D-55C77C1FFE86}">
      <dgm:prSet/>
      <dgm:spPr/>
    </dgm:pt>
    <dgm:pt modelId="{C2376E1A-82D5-4B49-A7AF-BAE957E1210E}" type="sibTrans" cxnId="{17BE7FE8-F6D6-4B20-AE5D-55C77C1FFE86}">
      <dgm:prSet/>
      <dgm:spPr/>
    </dgm:pt>
    <dgm:pt modelId="{756FCBE0-9C9E-43D2-8E27-5F7F4A854EBD}" type="pres">
      <dgm:prSet presAssocID="{ECD58E68-5C35-423E-91BB-E19B3960492B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E98EA10-AE85-4594-91B8-CF40125C8CD4}" type="pres">
      <dgm:prSet presAssocID="{ECD58E68-5C35-423E-91BB-E19B3960492B}" presName="fgShape" presStyleLbl="fgShp" presStyleIdx="0" presStyleCnt="1"/>
      <dgm:spPr/>
      <dgm:t>
        <a:bodyPr/>
        <a:lstStyle/>
        <a:p>
          <a:endParaRPr lang="cs-CZ"/>
        </a:p>
      </dgm:t>
    </dgm:pt>
    <dgm:pt modelId="{34F0623C-C3DC-4778-8CCA-4F64C60BC98B}" type="pres">
      <dgm:prSet presAssocID="{ECD58E68-5C35-423E-91BB-E19B3960492B}" presName="linComp" presStyleCnt="0"/>
      <dgm:spPr/>
      <dgm:t>
        <a:bodyPr/>
        <a:lstStyle/>
        <a:p>
          <a:endParaRPr lang="cs-CZ"/>
        </a:p>
      </dgm:t>
    </dgm:pt>
    <dgm:pt modelId="{8561B0AF-36D1-45F9-A6E5-B37D2E1B3EA0}" type="pres">
      <dgm:prSet presAssocID="{68C55961-D07B-470D-82B5-92A159ECD045}" presName="compNode" presStyleCnt="0"/>
      <dgm:spPr/>
      <dgm:t>
        <a:bodyPr/>
        <a:lstStyle/>
        <a:p>
          <a:endParaRPr lang="cs-CZ"/>
        </a:p>
      </dgm:t>
    </dgm:pt>
    <dgm:pt modelId="{030A2CDA-D1BB-4564-B4BE-B7FFB5366D5E}" type="pres">
      <dgm:prSet presAssocID="{68C55961-D07B-470D-82B5-92A159ECD045}" presName="bkgdShape" presStyleLbl="node1" presStyleIdx="0" presStyleCnt="5"/>
      <dgm:spPr/>
      <dgm:t>
        <a:bodyPr/>
        <a:lstStyle/>
        <a:p>
          <a:endParaRPr lang="cs-CZ"/>
        </a:p>
      </dgm:t>
    </dgm:pt>
    <dgm:pt modelId="{98D48503-D5B3-4552-B094-2091FF2C289B}" type="pres">
      <dgm:prSet presAssocID="{68C55961-D07B-470D-82B5-92A159ECD045}" presName="nodeTx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6F43A58-2BA6-46FA-8874-FF3E05E2B9CB}" type="pres">
      <dgm:prSet presAssocID="{68C55961-D07B-470D-82B5-92A159ECD045}" presName="invisiNode" presStyleLbl="node1" presStyleIdx="0" presStyleCnt="5"/>
      <dgm:spPr/>
      <dgm:t>
        <a:bodyPr/>
        <a:lstStyle/>
        <a:p>
          <a:endParaRPr lang="cs-CZ"/>
        </a:p>
      </dgm:t>
    </dgm:pt>
    <dgm:pt modelId="{2A8C5D9B-171D-486A-A29C-2F1AD6FF7237}" type="pres">
      <dgm:prSet presAssocID="{68C55961-D07B-470D-82B5-92A159ECD045}" presName="imagNode" presStyleLbl="fgImgPlace1" presStyleIdx="0" presStyleCnt="5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DE039C2B-803E-46D2-8E27-293DF4166AA3}" type="pres">
      <dgm:prSet presAssocID="{D91F3A65-B03C-4920-B6FE-14E09E13347A}" presName="sibTrans" presStyleLbl="sibTrans2D1" presStyleIdx="0" presStyleCnt="0"/>
      <dgm:spPr/>
      <dgm:t>
        <a:bodyPr/>
        <a:lstStyle/>
        <a:p>
          <a:endParaRPr lang="cs-CZ"/>
        </a:p>
      </dgm:t>
    </dgm:pt>
    <dgm:pt modelId="{D5A93E3A-C668-4DF7-9870-04892FBB7255}" type="pres">
      <dgm:prSet presAssocID="{8C54B00C-B30C-43C9-B994-28E4E720FA74}" presName="compNode" presStyleCnt="0"/>
      <dgm:spPr/>
      <dgm:t>
        <a:bodyPr/>
        <a:lstStyle/>
        <a:p>
          <a:endParaRPr lang="cs-CZ"/>
        </a:p>
      </dgm:t>
    </dgm:pt>
    <dgm:pt modelId="{072BE1D7-8457-4532-8A15-5AF6654D2DDC}" type="pres">
      <dgm:prSet presAssocID="{8C54B00C-B30C-43C9-B994-28E4E720FA74}" presName="bkgdShape" presStyleLbl="node1" presStyleIdx="1" presStyleCnt="5"/>
      <dgm:spPr/>
      <dgm:t>
        <a:bodyPr/>
        <a:lstStyle/>
        <a:p>
          <a:endParaRPr lang="cs-CZ"/>
        </a:p>
      </dgm:t>
    </dgm:pt>
    <dgm:pt modelId="{FB4B308A-665D-4E25-B047-117C22D6E999}" type="pres">
      <dgm:prSet presAssocID="{8C54B00C-B30C-43C9-B994-28E4E720FA74}" presName="nodeTx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549BB5A-7135-47A3-83BB-8A5FD87153DD}" type="pres">
      <dgm:prSet presAssocID="{8C54B00C-B30C-43C9-B994-28E4E720FA74}" presName="invisiNode" presStyleLbl="node1" presStyleIdx="1" presStyleCnt="5"/>
      <dgm:spPr/>
      <dgm:t>
        <a:bodyPr/>
        <a:lstStyle/>
        <a:p>
          <a:endParaRPr lang="cs-CZ"/>
        </a:p>
      </dgm:t>
    </dgm:pt>
    <dgm:pt modelId="{612A6ACE-2B25-4EB8-8A80-538BA3449C84}" type="pres">
      <dgm:prSet presAssocID="{8C54B00C-B30C-43C9-B994-28E4E720FA74}" presName="imagNode" presStyleLbl="fgImgPlace1" presStyleIdx="1" presStyleCnt="5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87D04F9B-02EA-4F58-951B-4DA96E344FFA}" type="pres">
      <dgm:prSet presAssocID="{0F0A325E-4BF3-48AD-AC64-623BEF36D053}" presName="sibTrans" presStyleLbl="sibTrans2D1" presStyleIdx="0" presStyleCnt="0"/>
      <dgm:spPr/>
      <dgm:t>
        <a:bodyPr/>
        <a:lstStyle/>
        <a:p>
          <a:endParaRPr lang="cs-CZ"/>
        </a:p>
      </dgm:t>
    </dgm:pt>
    <dgm:pt modelId="{996FD29D-783A-4B2F-8630-203E94F974BA}" type="pres">
      <dgm:prSet presAssocID="{5A2955CB-DF8A-4AAB-961C-5252673C5468}" presName="compNode" presStyleCnt="0"/>
      <dgm:spPr/>
      <dgm:t>
        <a:bodyPr/>
        <a:lstStyle/>
        <a:p>
          <a:endParaRPr lang="cs-CZ"/>
        </a:p>
      </dgm:t>
    </dgm:pt>
    <dgm:pt modelId="{27B2853F-55DF-49BC-92AF-C3D5FE206AB5}" type="pres">
      <dgm:prSet presAssocID="{5A2955CB-DF8A-4AAB-961C-5252673C5468}" presName="bkgdShape" presStyleLbl="node1" presStyleIdx="2" presStyleCnt="5"/>
      <dgm:spPr/>
      <dgm:t>
        <a:bodyPr/>
        <a:lstStyle/>
        <a:p>
          <a:endParaRPr lang="cs-CZ"/>
        </a:p>
      </dgm:t>
    </dgm:pt>
    <dgm:pt modelId="{F0379111-090C-474D-B1ED-CAD6EC6C44A0}" type="pres">
      <dgm:prSet presAssocID="{5A2955CB-DF8A-4AAB-961C-5252673C5468}" presName="nodeTx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4153C36-101E-4DEA-ADF1-0FD03F8D9E7C}" type="pres">
      <dgm:prSet presAssocID="{5A2955CB-DF8A-4AAB-961C-5252673C5468}" presName="invisiNode" presStyleLbl="node1" presStyleIdx="2" presStyleCnt="5"/>
      <dgm:spPr/>
      <dgm:t>
        <a:bodyPr/>
        <a:lstStyle/>
        <a:p>
          <a:endParaRPr lang="cs-CZ"/>
        </a:p>
      </dgm:t>
    </dgm:pt>
    <dgm:pt modelId="{E22C594F-D9B2-43B8-9F17-FD39341EC244}" type="pres">
      <dgm:prSet presAssocID="{5A2955CB-DF8A-4AAB-961C-5252673C5468}" presName="imagNode" presStyleLbl="fgImgPlace1" presStyleIdx="2" presStyleCnt="5"/>
      <dgm:spPr>
        <a:blipFill rotWithShape="0">
          <a:blip xmlns:r="http://schemas.openxmlformats.org/officeDocument/2006/relationships" r:embed="rId3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2D7C0770-0804-4C14-8AE0-CAFCFC2BCBAD}" type="pres">
      <dgm:prSet presAssocID="{2F626345-FA7E-4E13-BB38-3D608A7C5D2D}" presName="sibTrans" presStyleLbl="sibTrans2D1" presStyleIdx="0" presStyleCnt="0"/>
      <dgm:spPr/>
      <dgm:t>
        <a:bodyPr/>
        <a:lstStyle/>
        <a:p>
          <a:endParaRPr lang="cs-CZ"/>
        </a:p>
      </dgm:t>
    </dgm:pt>
    <dgm:pt modelId="{CD352E84-C431-40E1-92CA-ADB0C20BA7A9}" type="pres">
      <dgm:prSet presAssocID="{94021803-D066-4C8D-BF9C-315534FC6BF1}" presName="compNode" presStyleCnt="0"/>
      <dgm:spPr/>
      <dgm:t>
        <a:bodyPr/>
        <a:lstStyle/>
        <a:p>
          <a:endParaRPr lang="cs-CZ"/>
        </a:p>
      </dgm:t>
    </dgm:pt>
    <dgm:pt modelId="{E36C321F-1711-4386-AC51-6CF66AE15A65}" type="pres">
      <dgm:prSet presAssocID="{94021803-D066-4C8D-BF9C-315534FC6BF1}" presName="bkgdShape" presStyleLbl="node1" presStyleIdx="3" presStyleCnt="5"/>
      <dgm:spPr/>
      <dgm:t>
        <a:bodyPr/>
        <a:lstStyle/>
        <a:p>
          <a:endParaRPr lang="cs-CZ"/>
        </a:p>
      </dgm:t>
    </dgm:pt>
    <dgm:pt modelId="{177C3E59-0C8F-4523-AF75-1D16E000CFDB}" type="pres">
      <dgm:prSet presAssocID="{94021803-D066-4C8D-BF9C-315534FC6BF1}" presName="nodeTx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89ED7CB-428F-4F87-875C-00DD8DF19BA3}" type="pres">
      <dgm:prSet presAssocID="{94021803-D066-4C8D-BF9C-315534FC6BF1}" presName="invisiNode" presStyleLbl="node1" presStyleIdx="3" presStyleCnt="5"/>
      <dgm:spPr/>
      <dgm:t>
        <a:bodyPr/>
        <a:lstStyle/>
        <a:p>
          <a:endParaRPr lang="cs-CZ"/>
        </a:p>
      </dgm:t>
    </dgm:pt>
    <dgm:pt modelId="{94B3C8F3-7106-4B05-B8EF-75771B1D8F41}" type="pres">
      <dgm:prSet presAssocID="{94021803-D066-4C8D-BF9C-315534FC6BF1}" presName="imagNode" presStyleLbl="fgImgPlace1" presStyleIdx="3" presStyleCnt="5"/>
      <dgm:spPr>
        <a:blipFill rotWithShape="0">
          <a:blip xmlns:r="http://schemas.openxmlformats.org/officeDocument/2006/relationships" r:embed="rId4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934A17C9-DE2A-470D-8C56-A458D66FE421}" type="pres">
      <dgm:prSet presAssocID="{DDC4EE49-73A8-4005-B556-32C36C135CF3}" presName="sibTrans" presStyleLbl="sibTrans2D1" presStyleIdx="0" presStyleCnt="0"/>
      <dgm:spPr/>
      <dgm:t>
        <a:bodyPr/>
        <a:lstStyle/>
        <a:p>
          <a:endParaRPr lang="cs-CZ"/>
        </a:p>
      </dgm:t>
    </dgm:pt>
    <dgm:pt modelId="{4A213D49-2CDB-4C74-A388-99ED8FB98F1E}" type="pres">
      <dgm:prSet presAssocID="{0AA7382C-C76C-4FC7-B696-654448F0774B}" presName="compNode" presStyleCnt="0"/>
      <dgm:spPr/>
      <dgm:t>
        <a:bodyPr/>
        <a:lstStyle/>
        <a:p>
          <a:endParaRPr lang="cs-CZ"/>
        </a:p>
      </dgm:t>
    </dgm:pt>
    <dgm:pt modelId="{FA5577B4-0779-4897-BEAF-3F6370139764}" type="pres">
      <dgm:prSet presAssocID="{0AA7382C-C76C-4FC7-B696-654448F0774B}" presName="bkgdShape" presStyleLbl="node1" presStyleIdx="4" presStyleCnt="5"/>
      <dgm:spPr/>
      <dgm:t>
        <a:bodyPr/>
        <a:lstStyle/>
        <a:p>
          <a:endParaRPr lang="cs-CZ"/>
        </a:p>
      </dgm:t>
    </dgm:pt>
    <dgm:pt modelId="{5F727516-A8CD-432A-9FE9-C222890021BC}" type="pres">
      <dgm:prSet presAssocID="{0AA7382C-C76C-4FC7-B696-654448F0774B}" presName="nodeTx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1E5C4AF-CF6E-46A3-9617-EBE670DDDA39}" type="pres">
      <dgm:prSet presAssocID="{0AA7382C-C76C-4FC7-B696-654448F0774B}" presName="invisiNode" presStyleLbl="node1" presStyleIdx="4" presStyleCnt="5"/>
      <dgm:spPr/>
      <dgm:t>
        <a:bodyPr/>
        <a:lstStyle/>
        <a:p>
          <a:endParaRPr lang="cs-CZ"/>
        </a:p>
      </dgm:t>
    </dgm:pt>
    <dgm:pt modelId="{CBC0A092-BCBA-4B99-91AC-D365D3A66F92}" type="pres">
      <dgm:prSet presAssocID="{0AA7382C-C76C-4FC7-B696-654448F0774B}" presName="imagNode" presStyleLbl="fgImgPlace1" presStyleIdx="4" presStyleCnt="5"/>
      <dgm:spPr>
        <a:blipFill rotWithShape="0">
          <a:blip xmlns:r="http://schemas.openxmlformats.org/officeDocument/2006/relationships" r:embed="rId5"/>
          <a:stretch>
            <a:fillRect/>
          </a:stretch>
        </a:blipFill>
      </dgm:spPr>
      <dgm:t>
        <a:bodyPr/>
        <a:lstStyle/>
        <a:p>
          <a:endParaRPr lang="cs-CZ"/>
        </a:p>
      </dgm:t>
    </dgm:pt>
  </dgm:ptLst>
  <dgm:cxnLst>
    <dgm:cxn modelId="{17BE7FE8-F6D6-4B20-AE5D-55C77C1FFE86}" srcId="{ECD58E68-5C35-423E-91BB-E19B3960492B}" destId="{0AA7382C-C76C-4FC7-B696-654448F0774B}" srcOrd="4" destOrd="0" parTransId="{516707A8-FC6E-48F1-BEA2-1599365F596F}" sibTransId="{C2376E1A-82D5-4B49-A7AF-BAE957E1210E}"/>
    <dgm:cxn modelId="{DE4FDAED-CDCF-419B-A997-B2D3CA3F960B}" type="presOf" srcId="{5A2955CB-DF8A-4AAB-961C-5252673C5468}" destId="{27B2853F-55DF-49BC-92AF-C3D5FE206AB5}" srcOrd="0" destOrd="0" presId="urn:microsoft.com/office/officeart/2005/8/layout/hList7#1"/>
    <dgm:cxn modelId="{98C4037F-7BDA-475C-A0D1-A6E7AAED9CEE}" type="presOf" srcId="{94021803-D066-4C8D-BF9C-315534FC6BF1}" destId="{177C3E59-0C8F-4523-AF75-1D16E000CFDB}" srcOrd="1" destOrd="0" presId="urn:microsoft.com/office/officeart/2005/8/layout/hList7#1"/>
    <dgm:cxn modelId="{F97C43CF-AD74-4791-B2F7-9F77EB0E0975}" type="presOf" srcId="{2F626345-FA7E-4E13-BB38-3D608A7C5D2D}" destId="{2D7C0770-0804-4C14-8AE0-CAFCFC2BCBAD}" srcOrd="0" destOrd="0" presId="urn:microsoft.com/office/officeart/2005/8/layout/hList7#1"/>
    <dgm:cxn modelId="{FB2F74D0-5E7E-4168-82EA-8EC20F7E505A}" srcId="{ECD58E68-5C35-423E-91BB-E19B3960492B}" destId="{68C55961-D07B-470D-82B5-92A159ECD045}" srcOrd="0" destOrd="0" parTransId="{CEEBDAAC-DC7E-4D98-9C39-E4054ABEA2CD}" sibTransId="{D91F3A65-B03C-4920-B6FE-14E09E13347A}"/>
    <dgm:cxn modelId="{02E0FFC1-76B9-4105-8ED8-CCFCA1B9BC3B}" type="presOf" srcId="{0AA7382C-C76C-4FC7-B696-654448F0774B}" destId="{5F727516-A8CD-432A-9FE9-C222890021BC}" srcOrd="1" destOrd="0" presId="urn:microsoft.com/office/officeart/2005/8/layout/hList7#1"/>
    <dgm:cxn modelId="{13962D99-2D8B-41CE-BB3D-02592D853E89}" type="presOf" srcId="{DDC4EE49-73A8-4005-B556-32C36C135CF3}" destId="{934A17C9-DE2A-470D-8C56-A458D66FE421}" srcOrd="0" destOrd="0" presId="urn:microsoft.com/office/officeart/2005/8/layout/hList7#1"/>
    <dgm:cxn modelId="{F47FC6C1-701D-4B3B-942E-DFFE9BCBD7DF}" type="presOf" srcId="{68C55961-D07B-470D-82B5-92A159ECD045}" destId="{030A2CDA-D1BB-4564-B4BE-B7FFB5366D5E}" srcOrd="0" destOrd="0" presId="urn:microsoft.com/office/officeart/2005/8/layout/hList7#1"/>
    <dgm:cxn modelId="{3E0068C2-74AB-4A23-9B6B-E31D201F88A2}" srcId="{ECD58E68-5C35-423E-91BB-E19B3960492B}" destId="{8C54B00C-B30C-43C9-B994-28E4E720FA74}" srcOrd="1" destOrd="0" parTransId="{D888B073-A59F-419F-8D12-D06E43BDE337}" sibTransId="{0F0A325E-4BF3-48AD-AC64-623BEF36D053}"/>
    <dgm:cxn modelId="{8DEB93E8-3140-48BE-BE59-9AEDE570082B}" type="presOf" srcId="{0AA7382C-C76C-4FC7-B696-654448F0774B}" destId="{FA5577B4-0779-4897-BEAF-3F6370139764}" srcOrd="0" destOrd="0" presId="urn:microsoft.com/office/officeart/2005/8/layout/hList7#1"/>
    <dgm:cxn modelId="{6C67D72F-C3AC-47E1-932B-65D0E0E04CD0}" srcId="{ECD58E68-5C35-423E-91BB-E19B3960492B}" destId="{94021803-D066-4C8D-BF9C-315534FC6BF1}" srcOrd="3" destOrd="0" parTransId="{E4795903-1E2C-4B72-9510-D1548B95B507}" sibTransId="{DDC4EE49-73A8-4005-B556-32C36C135CF3}"/>
    <dgm:cxn modelId="{F4BF07CE-BDFD-4FA4-A02E-7AFB1F5E4493}" type="presOf" srcId="{D91F3A65-B03C-4920-B6FE-14E09E13347A}" destId="{DE039C2B-803E-46D2-8E27-293DF4166AA3}" srcOrd="0" destOrd="0" presId="urn:microsoft.com/office/officeart/2005/8/layout/hList7#1"/>
    <dgm:cxn modelId="{905E94ED-D90F-4F72-8493-3EA516A1CC54}" type="presOf" srcId="{68C55961-D07B-470D-82B5-92A159ECD045}" destId="{98D48503-D5B3-4552-B094-2091FF2C289B}" srcOrd="1" destOrd="0" presId="urn:microsoft.com/office/officeart/2005/8/layout/hList7#1"/>
    <dgm:cxn modelId="{8334FCCB-6627-4668-BE93-FCCE6605E281}" type="presOf" srcId="{0F0A325E-4BF3-48AD-AC64-623BEF36D053}" destId="{87D04F9B-02EA-4F58-951B-4DA96E344FFA}" srcOrd="0" destOrd="0" presId="urn:microsoft.com/office/officeart/2005/8/layout/hList7#1"/>
    <dgm:cxn modelId="{3D0F2A3B-504C-4F78-861E-9B6E069DD38D}" type="presOf" srcId="{94021803-D066-4C8D-BF9C-315534FC6BF1}" destId="{E36C321F-1711-4386-AC51-6CF66AE15A65}" srcOrd="0" destOrd="0" presId="urn:microsoft.com/office/officeart/2005/8/layout/hList7#1"/>
    <dgm:cxn modelId="{F9408B6A-EF59-4C13-B93A-4B5312B1C7F9}" srcId="{ECD58E68-5C35-423E-91BB-E19B3960492B}" destId="{5A2955CB-DF8A-4AAB-961C-5252673C5468}" srcOrd="2" destOrd="0" parTransId="{EEA0DA65-6972-42ED-93B3-C18F243F7BA5}" sibTransId="{2F626345-FA7E-4E13-BB38-3D608A7C5D2D}"/>
    <dgm:cxn modelId="{594D75D4-DE09-4E38-A50E-69D5DBB67E1E}" type="presOf" srcId="{5A2955CB-DF8A-4AAB-961C-5252673C5468}" destId="{F0379111-090C-474D-B1ED-CAD6EC6C44A0}" srcOrd="1" destOrd="0" presId="urn:microsoft.com/office/officeart/2005/8/layout/hList7#1"/>
    <dgm:cxn modelId="{C67EE974-E8ED-40C9-A6E5-7DF2AEF2AF8C}" type="presOf" srcId="{ECD58E68-5C35-423E-91BB-E19B3960492B}" destId="{756FCBE0-9C9E-43D2-8E27-5F7F4A854EBD}" srcOrd="0" destOrd="0" presId="urn:microsoft.com/office/officeart/2005/8/layout/hList7#1"/>
    <dgm:cxn modelId="{06FB0828-CE10-430E-9B83-64D67AF4EC8C}" type="presOf" srcId="{8C54B00C-B30C-43C9-B994-28E4E720FA74}" destId="{072BE1D7-8457-4532-8A15-5AF6654D2DDC}" srcOrd="0" destOrd="0" presId="urn:microsoft.com/office/officeart/2005/8/layout/hList7#1"/>
    <dgm:cxn modelId="{CC0C201C-6923-4C00-935F-4B71CA4FAC2B}" type="presOf" srcId="{8C54B00C-B30C-43C9-B994-28E4E720FA74}" destId="{FB4B308A-665D-4E25-B047-117C22D6E999}" srcOrd="1" destOrd="0" presId="urn:microsoft.com/office/officeart/2005/8/layout/hList7#1"/>
    <dgm:cxn modelId="{99DFD648-DB57-4D1C-BC39-10A313C73DBA}" type="presParOf" srcId="{756FCBE0-9C9E-43D2-8E27-5F7F4A854EBD}" destId="{2E98EA10-AE85-4594-91B8-CF40125C8CD4}" srcOrd="0" destOrd="0" presId="urn:microsoft.com/office/officeart/2005/8/layout/hList7#1"/>
    <dgm:cxn modelId="{05792011-483B-4069-AD72-4BE4808953A2}" type="presParOf" srcId="{756FCBE0-9C9E-43D2-8E27-5F7F4A854EBD}" destId="{34F0623C-C3DC-4778-8CCA-4F64C60BC98B}" srcOrd="1" destOrd="0" presId="urn:microsoft.com/office/officeart/2005/8/layout/hList7#1"/>
    <dgm:cxn modelId="{249C1258-2832-4CA9-BB36-C9ED0094F597}" type="presParOf" srcId="{34F0623C-C3DC-4778-8CCA-4F64C60BC98B}" destId="{8561B0AF-36D1-45F9-A6E5-B37D2E1B3EA0}" srcOrd="0" destOrd="0" presId="urn:microsoft.com/office/officeart/2005/8/layout/hList7#1"/>
    <dgm:cxn modelId="{3C91B397-789A-462C-A3A8-FF73DA22BC55}" type="presParOf" srcId="{8561B0AF-36D1-45F9-A6E5-B37D2E1B3EA0}" destId="{030A2CDA-D1BB-4564-B4BE-B7FFB5366D5E}" srcOrd="0" destOrd="0" presId="urn:microsoft.com/office/officeart/2005/8/layout/hList7#1"/>
    <dgm:cxn modelId="{5B6443A2-841A-45E4-9828-138389F8BE84}" type="presParOf" srcId="{8561B0AF-36D1-45F9-A6E5-B37D2E1B3EA0}" destId="{98D48503-D5B3-4552-B094-2091FF2C289B}" srcOrd="1" destOrd="0" presId="urn:microsoft.com/office/officeart/2005/8/layout/hList7#1"/>
    <dgm:cxn modelId="{898E0503-FD6E-4396-9996-C301E7DA085A}" type="presParOf" srcId="{8561B0AF-36D1-45F9-A6E5-B37D2E1B3EA0}" destId="{96F43A58-2BA6-46FA-8874-FF3E05E2B9CB}" srcOrd="2" destOrd="0" presId="urn:microsoft.com/office/officeart/2005/8/layout/hList7#1"/>
    <dgm:cxn modelId="{108D53FE-DE12-4A9B-9E7C-EDD68C4F1867}" type="presParOf" srcId="{8561B0AF-36D1-45F9-A6E5-B37D2E1B3EA0}" destId="{2A8C5D9B-171D-486A-A29C-2F1AD6FF7237}" srcOrd="3" destOrd="0" presId="urn:microsoft.com/office/officeart/2005/8/layout/hList7#1"/>
    <dgm:cxn modelId="{50ABD5FE-F619-4C06-A6F5-25DC4DF42299}" type="presParOf" srcId="{34F0623C-C3DC-4778-8CCA-4F64C60BC98B}" destId="{DE039C2B-803E-46D2-8E27-293DF4166AA3}" srcOrd="1" destOrd="0" presId="urn:microsoft.com/office/officeart/2005/8/layout/hList7#1"/>
    <dgm:cxn modelId="{9724F4DE-E20D-4C34-82A4-24218FB9A6E9}" type="presParOf" srcId="{34F0623C-C3DC-4778-8CCA-4F64C60BC98B}" destId="{D5A93E3A-C668-4DF7-9870-04892FBB7255}" srcOrd="2" destOrd="0" presId="urn:microsoft.com/office/officeart/2005/8/layout/hList7#1"/>
    <dgm:cxn modelId="{3717CE9A-39C9-464F-92EE-54226FE5F51D}" type="presParOf" srcId="{D5A93E3A-C668-4DF7-9870-04892FBB7255}" destId="{072BE1D7-8457-4532-8A15-5AF6654D2DDC}" srcOrd="0" destOrd="0" presId="urn:microsoft.com/office/officeart/2005/8/layout/hList7#1"/>
    <dgm:cxn modelId="{C7A4F87C-44FE-49DB-8E55-FEAFC45BAA44}" type="presParOf" srcId="{D5A93E3A-C668-4DF7-9870-04892FBB7255}" destId="{FB4B308A-665D-4E25-B047-117C22D6E999}" srcOrd="1" destOrd="0" presId="urn:microsoft.com/office/officeart/2005/8/layout/hList7#1"/>
    <dgm:cxn modelId="{235B2EC1-C82C-442F-9FA8-DC0C8544B9C3}" type="presParOf" srcId="{D5A93E3A-C668-4DF7-9870-04892FBB7255}" destId="{8549BB5A-7135-47A3-83BB-8A5FD87153DD}" srcOrd="2" destOrd="0" presId="urn:microsoft.com/office/officeart/2005/8/layout/hList7#1"/>
    <dgm:cxn modelId="{32081E58-7240-448B-A76E-13ABE7BAA49C}" type="presParOf" srcId="{D5A93E3A-C668-4DF7-9870-04892FBB7255}" destId="{612A6ACE-2B25-4EB8-8A80-538BA3449C84}" srcOrd="3" destOrd="0" presId="urn:microsoft.com/office/officeart/2005/8/layout/hList7#1"/>
    <dgm:cxn modelId="{DFB206D9-A543-4282-B581-1D06D49AC449}" type="presParOf" srcId="{34F0623C-C3DC-4778-8CCA-4F64C60BC98B}" destId="{87D04F9B-02EA-4F58-951B-4DA96E344FFA}" srcOrd="3" destOrd="0" presId="urn:microsoft.com/office/officeart/2005/8/layout/hList7#1"/>
    <dgm:cxn modelId="{0040372C-740D-457B-8AFF-03C6DD0B476F}" type="presParOf" srcId="{34F0623C-C3DC-4778-8CCA-4F64C60BC98B}" destId="{996FD29D-783A-4B2F-8630-203E94F974BA}" srcOrd="4" destOrd="0" presId="urn:microsoft.com/office/officeart/2005/8/layout/hList7#1"/>
    <dgm:cxn modelId="{B667C632-0E00-4E4A-853B-0E8BF584F917}" type="presParOf" srcId="{996FD29D-783A-4B2F-8630-203E94F974BA}" destId="{27B2853F-55DF-49BC-92AF-C3D5FE206AB5}" srcOrd="0" destOrd="0" presId="urn:microsoft.com/office/officeart/2005/8/layout/hList7#1"/>
    <dgm:cxn modelId="{ECC331A8-5433-43AF-A3D2-CAB8C39B1182}" type="presParOf" srcId="{996FD29D-783A-4B2F-8630-203E94F974BA}" destId="{F0379111-090C-474D-B1ED-CAD6EC6C44A0}" srcOrd="1" destOrd="0" presId="urn:microsoft.com/office/officeart/2005/8/layout/hList7#1"/>
    <dgm:cxn modelId="{B7BAB138-9156-4537-BEBC-FCD1B2D759BF}" type="presParOf" srcId="{996FD29D-783A-4B2F-8630-203E94F974BA}" destId="{54153C36-101E-4DEA-ADF1-0FD03F8D9E7C}" srcOrd="2" destOrd="0" presId="urn:microsoft.com/office/officeart/2005/8/layout/hList7#1"/>
    <dgm:cxn modelId="{D408AF92-AE1B-4F62-9695-3BFD82A18F07}" type="presParOf" srcId="{996FD29D-783A-4B2F-8630-203E94F974BA}" destId="{E22C594F-D9B2-43B8-9F17-FD39341EC244}" srcOrd="3" destOrd="0" presId="urn:microsoft.com/office/officeart/2005/8/layout/hList7#1"/>
    <dgm:cxn modelId="{EF8C5BF2-4A4F-4A82-B603-9C996D5CC938}" type="presParOf" srcId="{34F0623C-C3DC-4778-8CCA-4F64C60BC98B}" destId="{2D7C0770-0804-4C14-8AE0-CAFCFC2BCBAD}" srcOrd="5" destOrd="0" presId="urn:microsoft.com/office/officeart/2005/8/layout/hList7#1"/>
    <dgm:cxn modelId="{5DF515A2-B00E-4A37-A66A-324132FA6EED}" type="presParOf" srcId="{34F0623C-C3DC-4778-8CCA-4F64C60BC98B}" destId="{CD352E84-C431-40E1-92CA-ADB0C20BA7A9}" srcOrd="6" destOrd="0" presId="urn:microsoft.com/office/officeart/2005/8/layout/hList7#1"/>
    <dgm:cxn modelId="{9CC75D4A-F30D-4F8B-B7D0-CB7C41351EBC}" type="presParOf" srcId="{CD352E84-C431-40E1-92CA-ADB0C20BA7A9}" destId="{E36C321F-1711-4386-AC51-6CF66AE15A65}" srcOrd="0" destOrd="0" presId="urn:microsoft.com/office/officeart/2005/8/layout/hList7#1"/>
    <dgm:cxn modelId="{2C25E2A6-903D-4C06-99A6-34EA77495F59}" type="presParOf" srcId="{CD352E84-C431-40E1-92CA-ADB0C20BA7A9}" destId="{177C3E59-0C8F-4523-AF75-1D16E000CFDB}" srcOrd="1" destOrd="0" presId="urn:microsoft.com/office/officeart/2005/8/layout/hList7#1"/>
    <dgm:cxn modelId="{E6AD697E-0684-49B7-83EB-4DBC2EF799A8}" type="presParOf" srcId="{CD352E84-C431-40E1-92CA-ADB0C20BA7A9}" destId="{F89ED7CB-428F-4F87-875C-00DD8DF19BA3}" srcOrd="2" destOrd="0" presId="urn:microsoft.com/office/officeart/2005/8/layout/hList7#1"/>
    <dgm:cxn modelId="{3B8965FB-D439-44A2-B962-217A600A1E28}" type="presParOf" srcId="{CD352E84-C431-40E1-92CA-ADB0C20BA7A9}" destId="{94B3C8F3-7106-4B05-B8EF-75771B1D8F41}" srcOrd="3" destOrd="0" presId="urn:microsoft.com/office/officeart/2005/8/layout/hList7#1"/>
    <dgm:cxn modelId="{E2A6CA10-43AE-40AC-B3FF-C7F0773F6C75}" type="presParOf" srcId="{34F0623C-C3DC-4778-8CCA-4F64C60BC98B}" destId="{934A17C9-DE2A-470D-8C56-A458D66FE421}" srcOrd="7" destOrd="0" presId="urn:microsoft.com/office/officeart/2005/8/layout/hList7#1"/>
    <dgm:cxn modelId="{808FB4FC-7A67-41E3-B9B4-5C1A116AB6A7}" type="presParOf" srcId="{34F0623C-C3DC-4778-8CCA-4F64C60BC98B}" destId="{4A213D49-2CDB-4C74-A388-99ED8FB98F1E}" srcOrd="8" destOrd="0" presId="urn:microsoft.com/office/officeart/2005/8/layout/hList7#1"/>
    <dgm:cxn modelId="{6835ECFE-C6B1-4326-8589-DD50A2655E97}" type="presParOf" srcId="{4A213D49-2CDB-4C74-A388-99ED8FB98F1E}" destId="{FA5577B4-0779-4897-BEAF-3F6370139764}" srcOrd="0" destOrd="0" presId="urn:microsoft.com/office/officeart/2005/8/layout/hList7#1"/>
    <dgm:cxn modelId="{554A50C9-8F32-472F-98DA-5345627755F6}" type="presParOf" srcId="{4A213D49-2CDB-4C74-A388-99ED8FB98F1E}" destId="{5F727516-A8CD-432A-9FE9-C222890021BC}" srcOrd="1" destOrd="0" presId="urn:microsoft.com/office/officeart/2005/8/layout/hList7#1"/>
    <dgm:cxn modelId="{C99C6540-6002-4B59-9738-C2DCFC95C480}" type="presParOf" srcId="{4A213D49-2CDB-4C74-A388-99ED8FB98F1E}" destId="{61E5C4AF-CF6E-46A3-9617-EBE670DDDA39}" srcOrd="2" destOrd="0" presId="urn:microsoft.com/office/officeart/2005/8/layout/hList7#1"/>
    <dgm:cxn modelId="{8FCC6B88-C8A0-4771-92F3-37DB413C95C8}" type="presParOf" srcId="{4A213D49-2CDB-4C74-A388-99ED8FB98F1E}" destId="{CBC0A092-BCBA-4B99-91AC-D365D3A66F92}" srcOrd="3" destOrd="0" presId="urn:microsoft.com/office/officeart/2005/8/layout/hList7#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CD58E68-5C35-423E-91BB-E19B3960492B}" type="doc">
      <dgm:prSet loTypeId="urn:microsoft.com/office/officeart/2005/8/layout/vList4#1" loCatId="list" qsTypeId="urn:microsoft.com/office/officeart/2005/8/quickstyle/3d2" qsCatId="3D" csTypeId="urn:microsoft.com/office/officeart/2005/8/colors/accent6_4" csCatId="accent6" phldr="1"/>
      <dgm:spPr/>
      <dgm:t>
        <a:bodyPr/>
        <a:lstStyle/>
        <a:p>
          <a:endParaRPr lang="cs-CZ"/>
        </a:p>
      </dgm:t>
    </dgm:pt>
    <dgm:pt modelId="{68C55961-D07B-470D-82B5-92A159ECD045}">
      <dgm:prSet custT="1"/>
      <dgm:spPr/>
      <dgm:t>
        <a:bodyPr/>
        <a:lstStyle/>
        <a:p>
          <a:pPr rtl="0"/>
          <a:r>
            <a:rPr lang="cs-CZ" sz="2400" dirty="0" smtClean="0"/>
            <a:t>Pole</a:t>
          </a:r>
          <a:endParaRPr lang="cs-CZ" sz="2400" dirty="0"/>
        </a:p>
      </dgm:t>
    </dgm:pt>
    <dgm:pt modelId="{CEEBDAAC-DC7E-4D98-9C39-E4054ABEA2CD}" type="parTrans" cxnId="{FB2F74D0-5E7E-4168-82EA-8EC20F7E505A}">
      <dgm:prSet/>
      <dgm:spPr/>
      <dgm:t>
        <a:bodyPr/>
        <a:lstStyle/>
        <a:p>
          <a:endParaRPr lang="cs-CZ"/>
        </a:p>
      </dgm:t>
    </dgm:pt>
    <dgm:pt modelId="{D91F3A65-B03C-4920-B6FE-14E09E13347A}" type="sibTrans" cxnId="{FB2F74D0-5E7E-4168-82EA-8EC20F7E505A}">
      <dgm:prSet/>
      <dgm:spPr/>
      <dgm:t>
        <a:bodyPr/>
        <a:lstStyle/>
        <a:p>
          <a:endParaRPr lang="cs-CZ"/>
        </a:p>
      </dgm:t>
    </dgm:pt>
    <dgm:pt modelId="{48AAE8E8-EF6A-45C7-AECE-67142BACFFA3}">
      <dgm:prSet custT="1"/>
      <dgm:spPr/>
      <dgm:t>
        <a:bodyPr/>
        <a:lstStyle/>
        <a:p>
          <a:pPr rtl="0"/>
          <a:r>
            <a:rPr lang="cs-CZ" sz="2400" smtClean="0"/>
            <a:t>Louky </a:t>
          </a:r>
          <a:endParaRPr lang="cs-CZ" sz="2400" dirty="0"/>
        </a:p>
      </dgm:t>
    </dgm:pt>
    <dgm:pt modelId="{F20899D1-0493-494E-8800-9733E606AAB5}" type="parTrans" cxnId="{659ECEF4-1BB9-4371-8C71-EE65E52E4A88}">
      <dgm:prSet/>
      <dgm:spPr/>
      <dgm:t>
        <a:bodyPr/>
        <a:lstStyle/>
        <a:p>
          <a:endParaRPr lang="cs-CZ"/>
        </a:p>
      </dgm:t>
    </dgm:pt>
    <dgm:pt modelId="{84AA0A24-9188-4211-9CC9-CC4DBB946B67}" type="sibTrans" cxnId="{659ECEF4-1BB9-4371-8C71-EE65E52E4A88}">
      <dgm:prSet/>
      <dgm:spPr/>
      <dgm:t>
        <a:bodyPr/>
        <a:lstStyle/>
        <a:p>
          <a:endParaRPr lang="cs-CZ"/>
        </a:p>
      </dgm:t>
    </dgm:pt>
    <dgm:pt modelId="{0F159E1F-9B29-40C5-80E1-896B4E0DFBB4}">
      <dgm:prSet custT="1"/>
      <dgm:spPr/>
      <dgm:t>
        <a:bodyPr/>
        <a:lstStyle/>
        <a:p>
          <a:pPr rtl="0"/>
          <a:r>
            <a:rPr lang="cs-CZ" sz="2400" dirty="0" smtClean="0"/>
            <a:t>Lesy</a:t>
          </a:r>
          <a:endParaRPr lang="cs-CZ" sz="2400" dirty="0"/>
        </a:p>
      </dgm:t>
    </dgm:pt>
    <dgm:pt modelId="{0C30C130-0E72-415B-9DE1-C45320AC52AA}" type="parTrans" cxnId="{4A655BE3-9814-443F-97A4-67F582069475}">
      <dgm:prSet/>
      <dgm:spPr/>
      <dgm:t>
        <a:bodyPr/>
        <a:lstStyle/>
        <a:p>
          <a:endParaRPr lang="cs-CZ"/>
        </a:p>
      </dgm:t>
    </dgm:pt>
    <dgm:pt modelId="{2530A22D-41A0-4E2E-9D38-1922A2B8A779}" type="sibTrans" cxnId="{4A655BE3-9814-443F-97A4-67F582069475}">
      <dgm:prSet/>
      <dgm:spPr/>
      <dgm:t>
        <a:bodyPr/>
        <a:lstStyle/>
        <a:p>
          <a:endParaRPr lang="cs-CZ"/>
        </a:p>
      </dgm:t>
    </dgm:pt>
    <dgm:pt modelId="{3A7F2128-BF37-4000-B533-3C8DBC47ABFB}">
      <dgm:prSet custT="1"/>
      <dgm:spPr/>
      <dgm:t>
        <a:bodyPr/>
        <a:lstStyle/>
        <a:p>
          <a:pPr rtl="0"/>
          <a:r>
            <a:rPr lang="cs-CZ" sz="2400" dirty="0" smtClean="0"/>
            <a:t>Sady</a:t>
          </a:r>
          <a:endParaRPr lang="cs-CZ" sz="2400" dirty="0"/>
        </a:p>
      </dgm:t>
    </dgm:pt>
    <dgm:pt modelId="{35043137-0A53-473B-949F-F704E086E8CD}" type="parTrans" cxnId="{7F1CD502-FE2E-45E7-B4B5-BB95EE19F73B}">
      <dgm:prSet/>
      <dgm:spPr/>
      <dgm:t>
        <a:bodyPr/>
        <a:lstStyle/>
        <a:p>
          <a:endParaRPr lang="cs-CZ"/>
        </a:p>
      </dgm:t>
    </dgm:pt>
    <dgm:pt modelId="{0455409E-A9FA-4388-BADA-7F63AF62064A}" type="sibTrans" cxnId="{7F1CD502-FE2E-45E7-B4B5-BB95EE19F73B}">
      <dgm:prSet/>
      <dgm:spPr/>
      <dgm:t>
        <a:bodyPr/>
        <a:lstStyle/>
        <a:p>
          <a:endParaRPr lang="cs-CZ"/>
        </a:p>
      </dgm:t>
    </dgm:pt>
    <dgm:pt modelId="{A0B4C7E7-F568-4E3E-BB7E-DA72382F82CC}">
      <dgm:prSet custT="1"/>
      <dgm:spPr/>
      <dgm:t>
        <a:bodyPr/>
        <a:lstStyle/>
        <a:p>
          <a:pPr rtl="0"/>
          <a:r>
            <a:rPr lang="cs-CZ" sz="2400" dirty="0" smtClean="0"/>
            <a:t>Vinice</a:t>
          </a:r>
          <a:endParaRPr lang="cs-CZ" sz="2400" dirty="0"/>
        </a:p>
      </dgm:t>
    </dgm:pt>
    <dgm:pt modelId="{C25EADB7-172F-4FDF-8237-26E68020E76C}" type="parTrans" cxnId="{CF618D1C-F172-408A-9CE4-102B1A3B8857}">
      <dgm:prSet/>
      <dgm:spPr/>
      <dgm:t>
        <a:bodyPr/>
        <a:lstStyle/>
        <a:p>
          <a:endParaRPr lang="cs-CZ"/>
        </a:p>
      </dgm:t>
    </dgm:pt>
    <dgm:pt modelId="{BC4FCD36-6CDC-42B3-B8AB-A83AC43BF540}" type="sibTrans" cxnId="{CF618D1C-F172-408A-9CE4-102B1A3B8857}">
      <dgm:prSet/>
      <dgm:spPr/>
      <dgm:t>
        <a:bodyPr/>
        <a:lstStyle/>
        <a:p>
          <a:endParaRPr lang="cs-CZ"/>
        </a:p>
      </dgm:t>
    </dgm:pt>
    <dgm:pt modelId="{0FEC444A-A9CD-47F2-9169-5F816421D25F}">
      <dgm:prSet custT="1"/>
      <dgm:spPr/>
      <dgm:t>
        <a:bodyPr/>
        <a:lstStyle/>
        <a:p>
          <a:pPr rtl="0"/>
          <a:r>
            <a:rPr lang="cs-CZ" sz="2400" dirty="0" smtClean="0"/>
            <a:t>Lomy</a:t>
          </a:r>
          <a:endParaRPr lang="cs-CZ" sz="2400" dirty="0"/>
        </a:p>
      </dgm:t>
    </dgm:pt>
    <dgm:pt modelId="{4622F7F9-AA80-4C7F-A2DB-FD7FDB3D0DFF}" type="parTrans" cxnId="{1E80EC10-11D4-4D15-98E6-B590D84EB8A7}">
      <dgm:prSet/>
      <dgm:spPr/>
      <dgm:t>
        <a:bodyPr/>
        <a:lstStyle/>
        <a:p>
          <a:endParaRPr lang="cs-CZ"/>
        </a:p>
      </dgm:t>
    </dgm:pt>
    <dgm:pt modelId="{BA521FAE-DC3E-4BC7-BD72-04E2B3E91D2B}" type="sibTrans" cxnId="{1E80EC10-11D4-4D15-98E6-B590D84EB8A7}">
      <dgm:prSet/>
      <dgm:spPr/>
      <dgm:t>
        <a:bodyPr/>
        <a:lstStyle/>
        <a:p>
          <a:endParaRPr lang="cs-CZ"/>
        </a:p>
      </dgm:t>
    </dgm:pt>
    <dgm:pt modelId="{1E158772-C110-47CB-ACCD-3BA925CB6231}">
      <dgm:prSet custT="1"/>
      <dgm:spPr/>
      <dgm:t>
        <a:bodyPr/>
        <a:lstStyle/>
        <a:p>
          <a:pPr rtl="0"/>
          <a:r>
            <a:rPr lang="cs-CZ" sz="2400" dirty="0" smtClean="0"/>
            <a:t>Silnice</a:t>
          </a:r>
          <a:endParaRPr lang="cs-CZ" sz="2400" dirty="0"/>
        </a:p>
      </dgm:t>
    </dgm:pt>
    <dgm:pt modelId="{F1A7553B-4A8B-4C27-A691-3843211548B4}" type="parTrans" cxnId="{3EC29FBE-FE98-46F3-BFDD-8B0A65D59486}">
      <dgm:prSet/>
      <dgm:spPr/>
      <dgm:t>
        <a:bodyPr/>
        <a:lstStyle/>
        <a:p>
          <a:endParaRPr lang="cs-CZ"/>
        </a:p>
      </dgm:t>
    </dgm:pt>
    <dgm:pt modelId="{D8D15BE2-0C66-4F15-B868-A6F2644F30B1}" type="sibTrans" cxnId="{3EC29FBE-FE98-46F3-BFDD-8B0A65D59486}">
      <dgm:prSet/>
      <dgm:spPr/>
      <dgm:t>
        <a:bodyPr/>
        <a:lstStyle/>
        <a:p>
          <a:endParaRPr lang="cs-CZ"/>
        </a:p>
      </dgm:t>
    </dgm:pt>
    <dgm:pt modelId="{A59AA23F-B0C8-4D76-AA1C-EFE8D3810828}">
      <dgm:prSet custT="1"/>
      <dgm:spPr/>
      <dgm:t>
        <a:bodyPr/>
        <a:lstStyle/>
        <a:p>
          <a:pPr rtl="0"/>
          <a:r>
            <a:rPr lang="cs-CZ" sz="2400" dirty="0" smtClean="0"/>
            <a:t>Průmyslové zóny</a:t>
          </a:r>
          <a:endParaRPr lang="cs-CZ" sz="2400" dirty="0"/>
        </a:p>
      </dgm:t>
    </dgm:pt>
    <dgm:pt modelId="{9BC1A80E-AB5F-49E5-A83E-F2AADD1D2912}" type="parTrans" cxnId="{C3B0753E-273C-4B77-A4DC-9F1AFC6F2E11}">
      <dgm:prSet/>
      <dgm:spPr/>
      <dgm:t>
        <a:bodyPr/>
        <a:lstStyle/>
        <a:p>
          <a:endParaRPr lang="cs-CZ"/>
        </a:p>
      </dgm:t>
    </dgm:pt>
    <dgm:pt modelId="{88D15C12-0D1B-477F-919A-B064AA17D9B6}" type="sibTrans" cxnId="{C3B0753E-273C-4B77-A4DC-9F1AFC6F2E11}">
      <dgm:prSet/>
      <dgm:spPr/>
      <dgm:t>
        <a:bodyPr/>
        <a:lstStyle/>
        <a:p>
          <a:endParaRPr lang="cs-CZ"/>
        </a:p>
      </dgm:t>
    </dgm:pt>
    <dgm:pt modelId="{52028CAC-2313-4D9A-9609-4BA3A9DCA6D8}">
      <dgm:prSet custT="1"/>
      <dgm:spPr/>
      <dgm:t>
        <a:bodyPr/>
        <a:lstStyle/>
        <a:p>
          <a:pPr rtl="0"/>
          <a:r>
            <a:rPr lang="cs-CZ" sz="2400" dirty="0" smtClean="0"/>
            <a:t>Lidská sídla</a:t>
          </a:r>
          <a:endParaRPr lang="cs-CZ" sz="2400" dirty="0"/>
        </a:p>
      </dgm:t>
    </dgm:pt>
    <dgm:pt modelId="{1EE4344C-30B7-4B82-AE80-B95374CF89C5}" type="parTrans" cxnId="{36CE7FBA-80FA-44BD-ABB5-750DD6D56B10}">
      <dgm:prSet/>
      <dgm:spPr/>
      <dgm:t>
        <a:bodyPr/>
        <a:lstStyle/>
        <a:p>
          <a:endParaRPr lang="cs-CZ"/>
        </a:p>
      </dgm:t>
    </dgm:pt>
    <dgm:pt modelId="{58411EF0-3878-4F9D-A045-6222F21C0C53}" type="sibTrans" cxnId="{36CE7FBA-80FA-44BD-ABB5-750DD6D56B10}">
      <dgm:prSet/>
      <dgm:spPr/>
      <dgm:t>
        <a:bodyPr/>
        <a:lstStyle/>
        <a:p>
          <a:endParaRPr lang="cs-CZ"/>
        </a:p>
      </dgm:t>
    </dgm:pt>
    <dgm:pt modelId="{611EC7AC-5D88-4C28-A01E-FE1FD1219E7B}" type="pres">
      <dgm:prSet presAssocID="{ECD58E68-5C35-423E-91BB-E19B3960492B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7DBA976-9E1B-4CC2-BA1C-3A2C81E279AC}" type="pres">
      <dgm:prSet presAssocID="{68C55961-D07B-470D-82B5-92A159ECD045}" presName="comp" presStyleCnt="0"/>
      <dgm:spPr/>
    </dgm:pt>
    <dgm:pt modelId="{5AD203C5-5439-4092-8D0A-9C672CBCA651}" type="pres">
      <dgm:prSet presAssocID="{68C55961-D07B-470D-82B5-92A159ECD045}" presName="box" presStyleLbl="node1" presStyleIdx="0" presStyleCnt="9"/>
      <dgm:spPr/>
      <dgm:t>
        <a:bodyPr/>
        <a:lstStyle/>
        <a:p>
          <a:endParaRPr lang="cs-CZ"/>
        </a:p>
      </dgm:t>
    </dgm:pt>
    <dgm:pt modelId="{C43FC23E-53A6-4834-8A10-362B35C7615C}" type="pres">
      <dgm:prSet presAssocID="{68C55961-D07B-470D-82B5-92A159ECD045}" presName="img" presStyleLbl="fgImgPlace1" presStyleIdx="0" presStyleCnt="9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0922A542-67B2-4BF6-ABA9-77F88B2A2087}" type="pres">
      <dgm:prSet presAssocID="{68C55961-D07B-470D-82B5-92A159ECD045}" presName="text" presStyleLbl="node1" presStyleIdx="0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E4D4F2-4E77-4DFA-927B-C5B76DF95B34}" type="pres">
      <dgm:prSet presAssocID="{D91F3A65-B03C-4920-B6FE-14E09E13347A}" presName="spacer" presStyleCnt="0"/>
      <dgm:spPr/>
    </dgm:pt>
    <dgm:pt modelId="{D3A28BE2-1CBA-4729-A193-C671E50AED11}" type="pres">
      <dgm:prSet presAssocID="{48AAE8E8-EF6A-45C7-AECE-67142BACFFA3}" presName="comp" presStyleCnt="0"/>
      <dgm:spPr/>
    </dgm:pt>
    <dgm:pt modelId="{B38B3C58-41E3-44F5-8A83-146FF1AAF82F}" type="pres">
      <dgm:prSet presAssocID="{48AAE8E8-EF6A-45C7-AECE-67142BACFFA3}" presName="box" presStyleLbl="node1" presStyleIdx="1" presStyleCnt="9"/>
      <dgm:spPr/>
      <dgm:t>
        <a:bodyPr/>
        <a:lstStyle/>
        <a:p>
          <a:endParaRPr lang="cs-CZ"/>
        </a:p>
      </dgm:t>
    </dgm:pt>
    <dgm:pt modelId="{2C44D882-590B-445C-B5ED-51502298D15D}" type="pres">
      <dgm:prSet presAssocID="{48AAE8E8-EF6A-45C7-AECE-67142BACFFA3}" presName="img" presStyleLbl="fgImgPlace1" presStyleIdx="1" presStyleCnt="9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98764110-FEE3-42AE-96A8-6B04912C5F37}" type="pres">
      <dgm:prSet presAssocID="{48AAE8E8-EF6A-45C7-AECE-67142BACFFA3}" presName="text" presStyleLbl="node1" presStyleIdx="1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0855634-8115-446B-B755-2C95B8B32EE0}" type="pres">
      <dgm:prSet presAssocID="{84AA0A24-9188-4211-9CC9-CC4DBB946B67}" presName="spacer" presStyleCnt="0"/>
      <dgm:spPr/>
    </dgm:pt>
    <dgm:pt modelId="{9F82447B-6F64-4768-87A4-E424AE21C971}" type="pres">
      <dgm:prSet presAssocID="{0F159E1F-9B29-40C5-80E1-896B4E0DFBB4}" presName="comp" presStyleCnt="0"/>
      <dgm:spPr/>
    </dgm:pt>
    <dgm:pt modelId="{313B1058-054D-4F59-BC01-7C8D62C940BA}" type="pres">
      <dgm:prSet presAssocID="{0F159E1F-9B29-40C5-80E1-896B4E0DFBB4}" presName="box" presStyleLbl="node1" presStyleIdx="2" presStyleCnt="9"/>
      <dgm:spPr/>
      <dgm:t>
        <a:bodyPr/>
        <a:lstStyle/>
        <a:p>
          <a:endParaRPr lang="cs-CZ"/>
        </a:p>
      </dgm:t>
    </dgm:pt>
    <dgm:pt modelId="{C2E1B255-9D6F-48D1-BEE7-15F9FDB64B68}" type="pres">
      <dgm:prSet presAssocID="{0F159E1F-9B29-40C5-80E1-896B4E0DFBB4}" presName="img" presStyleLbl="fgImgPlace1" presStyleIdx="2" presStyleCnt="9"/>
      <dgm:spPr>
        <a:blipFill rotWithShape="0">
          <a:blip xmlns:r="http://schemas.openxmlformats.org/officeDocument/2006/relationships" r:embed="rId3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1E8A8115-580F-4075-84C7-3B457E600F95}" type="pres">
      <dgm:prSet presAssocID="{0F159E1F-9B29-40C5-80E1-896B4E0DFBB4}" presName="text" presStyleLbl="node1" presStyleIdx="2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75E9F3F-81BF-4379-A223-D9BBF4F2E22D}" type="pres">
      <dgm:prSet presAssocID="{2530A22D-41A0-4E2E-9D38-1922A2B8A779}" presName="spacer" presStyleCnt="0"/>
      <dgm:spPr/>
    </dgm:pt>
    <dgm:pt modelId="{6F27F3B6-4F50-4CAE-9F3F-47C31AC11FBE}" type="pres">
      <dgm:prSet presAssocID="{3A7F2128-BF37-4000-B533-3C8DBC47ABFB}" presName="comp" presStyleCnt="0"/>
      <dgm:spPr/>
    </dgm:pt>
    <dgm:pt modelId="{FA56BE52-0564-456C-98C6-C17EC9D1E618}" type="pres">
      <dgm:prSet presAssocID="{3A7F2128-BF37-4000-B533-3C8DBC47ABFB}" presName="box" presStyleLbl="node1" presStyleIdx="3" presStyleCnt="9"/>
      <dgm:spPr/>
      <dgm:t>
        <a:bodyPr/>
        <a:lstStyle/>
        <a:p>
          <a:endParaRPr lang="cs-CZ"/>
        </a:p>
      </dgm:t>
    </dgm:pt>
    <dgm:pt modelId="{D4BE5337-0557-4978-B670-C6E84627264D}" type="pres">
      <dgm:prSet presAssocID="{3A7F2128-BF37-4000-B533-3C8DBC47ABFB}" presName="img" presStyleLbl="fgImgPlace1" presStyleIdx="3" presStyleCnt="9"/>
      <dgm:spPr>
        <a:blipFill rotWithShape="0">
          <a:blip xmlns:r="http://schemas.openxmlformats.org/officeDocument/2006/relationships" r:embed="rId4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10D20230-985C-4516-8A59-5ED3D3D8DCB5}" type="pres">
      <dgm:prSet presAssocID="{3A7F2128-BF37-4000-B533-3C8DBC47ABFB}" presName="text" presStyleLbl="node1" presStyleIdx="3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BF05D55-0026-423C-9FBF-ED2A6C7D7FAF}" type="pres">
      <dgm:prSet presAssocID="{0455409E-A9FA-4388-BADA-7F63AF62064A}" presName="spacer" presStyleCnt="0"/>
      <dgm:spPr/>
    </dgm:pt>
    <dgm:pt modelId="{040C96D2-FCEE-4AC7-832C-5B9A32A5EF7D}" type="pres">
      <dgm:prSet presAssocID="{A0B4C7E7-F568-4E3E-BB7E-DA72382F82CC}" presName="comp" presStyleCnt="0"/>
      <dgm:spPr/>
    </dgm:pt>
    <dgm:pt modelId="{24093764-02EF-4415-AE8D-73B577394803}" type="pres">
      <dgm:prSet presAssocID="{A0B4C7E7-F568-4E3E-BB7E-DA72382F82CC}" presName="box" presStyleLbl="node1" presStyleIdx="4" presStyleCnt="9"/>
      <dgm:spPr/>
      <dgm:t>
        <a:bodyPr/>
        <a:lstStyle/>
        <a:p>
          <a:endParaRPr lang="cs-CZ"/>
        </a:p>
      </dgm:t>
    </dgm:pt>
    <dgm:pt modelId="{09A5F837-96A6-46FA-BE28-DE02318952E8}" type="pres">
      <dgm:prSet presAssocID="{A0B4C7E7-F568-4E3E-BB7E-DA72382F82CC}" presName="img" presStyleLbl="fgImgPlace1" presStyleIdx="4" presStyleCnt="9"/>
      <dgm:spPr>
        <a:blipFill rotWithShape="0">
          <a:blip xmlns:r="http://schemas.openxmlformats.org/officeDocument/2006/relationships" r:embed="rId5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DBCBC33E-B010-417A-8C5C-EB2A511B0226}" type="pres">
      <dgm:prSet presAssocID="{A0B4C7E7-F568-4E3E-BB7E-DA72382F82CC}" presName="text" presStyleLbl="node1" presStyleIdx="4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23C6CD-7CB0-4A35-8EE8-F4FE68CBE063}" type="pres">
      <dgm:prSet presAssocID="{BC4FCD36-6CDC-42B3-B8AB-A83AC43BF540}" presName="spacer" presStyleCnt="0"/>
      <dgm:spPr/>
    </dgm:pt>
    <dgm:pt modelId="{48D38A95-6EEA-4131-9F38-0D405A21D114}" type="pres">
      <dgm:prSet presAssocID="{0FEC444A-A9CD-47F2-9169-5F816421D25F}" presName="comp" presStyleCnt="0"/>
      <dgm:spPr/>
    </dgm:pt>
    <dgm:pt modelId="{DA4C6B24-2273-4323-B7A3-80611E5B67C7}" type="pres">
      <dgm:prSet presAssocID="{0FEC444A-A9CD-47F2-9169-5F816421D25F}" presName="box" presStyleLbl="node1" presStyleIdx="5" presStyleCnt="9"/>
      <dgm:spPr/>
      <dgm:t>
        <a:bodyPr/>
        <a:lstStyle/>
        <a:p>
          <a:endParaRPr lang="cs-CZ"/>
        </a:p>
      </dgm:t>
    </dgm:pt>
    <dgm:pt modelId="{A34A1E55-D581-498A-BBB3-212FF9A941D7}" type="pres">
      <dgm:prSet presAssocID="{0FEC444A-A9CD-47F2-9169-5F816421D25F}" presName="img" presStyleLbl="fgImgPlace1" presStyleIdx="5" presStyleCnt="9"/>
      <dgm:spPr>
        <a:blipFill rotWithShape="0">
          <a:blip xmlns:r="http://schemas.openxmlformats.org/officeDocument/2006/relationships" r:embed="rId6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2DF1DD44-373D-44FF-8A18-E529F66232E4}" type="pres">
      <dgm:prSet presAssocID="{0FEC444A-A9CD-47F2-9169-5F816421D25F}" presName="text" presStyleLbl="node1" presStyleIdx="5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A7B7976-F0C4-4C5D-871B-983902DE5E49}" type="pres">
      <dgm:prSet presAssocID="{BA521FAE-DC3E-4BC7-BD72-04E2B3E91D2B}" presName="spacer" presStyleCnt="0"/>
      <dgm:spPr/>
    </dgm:pt>
    <dgm:pt modelId="{6D7E4FB1-35F9-4FFE-9CE4-40D616A858FA}" type="pres">
      <dgm:prSet presAssocID="{1E158772-C110-47CB-ACCD-3BA925CB6231}" presName="comp" presStyleCnt="0"/>
      <dgm:spPr/>
    </dgm:pt>
    <dgm:pt modelId="{30EDE5A5-5B46-4DDD-BB1F-D72237CC0007}" type="pres">
      <dgm:prSet presAssocID="{1E158772-C110-47CB-ACCD-3BA925CB6231}" presName="box" presStyleLbl="node1" presStyleIdx="6" presStyleCnt="9"/>
      <dgm:spPr/>
      <dgm:t>
        <a:bodyPr/>
        <a:lstStyle/>
        <a:p>
          <a:endParaRPr lang="cs-CZ"/>
        </a:p>
      </dgm:t>
    </dgm:pt>
    <dgm:pt modelId="{2F6F6A9D-736C-440E-B5A2-5259CFC3E754}" type="pres">
      <dgm:prSet presAssocID="{1E158772-C110-47CB-ACCD-3BA925CB6231}" presName="img" presStyleLbl="fgImgPlace1" presStyleIdx="6" presStyleCnt="9"/>
      <dgm:spPr>
        <a:blipFill rotWithShape="0">
          <a:blip xmlns:r="http://schemas.openxmlformats.org/officeDocument/2006/relationships" r:embed="rId7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393AA74C-4312-4AC4-AA43-B19733503E77}" type="pres">
      <dgm:prSet presAssocID="{1E158772-C110-47CB-ACCD-3BA925CB6231}" presName="text" presStyleLbl="node1" presStyleIdx="6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F0EBD5D-754B-430B-B654-FC744BBE0A7F}" type="pres">
      <dgm:prSet presAssocID="{D8D15BE2-0C66-4F15-B868-A6F2644F30B1}" presName="spacer" presStyleCnt="0"/>
      <dgm:spPr/>
    </dgm:pt>
    <dgm:pt modelId="{7F647D42-8C3D-431D-96BA-3AD0EC192373}" type="pres">
      <dgm:prSet presAssocID="{A59AA23F-B0C8-4D76-AA1C-EFE8D3810828}" presName="comp" presStyleCnt="0"/>
      <dgm:spPr/>
    </dgm:pt>
    <dgm:pt modelId="{1784ADC7-F2CE-4B1A-B2DE-71C8F63463B4}" type="pres">
      <dgm:prSet presAssocID="{A59AA23F-B0C8-4D76-AA1C-EFE8D3810828}" presName="box" presStyleLbl="node1" presStyleIdx="7" presStyleCnt="9"/>
      <dgm:spPr/>
      <dgm:t>
        <a:bodyPr/>
        <a:lstStyle/>
        <a:p>
          <a:endParaRPr lang="cs-CZ"/>
        </a:p>
      </dgm:t>
    </dgm:pt>
    <dgm:pt modelId="{8FAF2929-E264-4047-872E-8B2DABBB9EE6}" type="pres">
      <dgm:prSet presAssocID="{A59AA23F-B0C8-4D76-AA1C-EFE8D3810828}" presName="img" presStyleLbl="fgImgPlace1" presStyleIdx="7" presStyleCnt="9"/>
      <dgm:spPr>
        <a:blipFill rotWithShape="0">
          <a:blip xmlns:r="http://schemas.openxmlformats.org/officeDocument/2006/relationships" r:embed="rId8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FB3A659D-FF55-4FD1-98D9-B03F42038591}" type="pres">
      <dgm:prSet presAssocID="{A59AA23F-B0C8-4D76-AA1C-EFE8D3810828}" presName="text" presStyleLbl="node1" presStyleIdx="7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1FA861B-52D1-4B8D-B8BB-0D0DF1E5F540}" type="pres">
      <dgm:prSet presAssocID="{88D15C12-0D1B-477F-919A-B064AA17D9B6}" presName="spacer" presStyleCnt="0"/>
      <dgm:spPr/>
    </dgm:pt>
    <dgm:pt modelId="{068C7787-09CA-40BF-88DA-6CF842C6D212}" type="pres">
      <dgm:prSet presAssocID="{52028CAC-2313-4D9A-9609-4BA3A9DCA6D8}" presName="comp" presStyleCnt="0"/>
      <dgm:spPr/>
    </dgm:pt>
    <dgm:pt modelId="{160A3F42-7F83-4F0A-8132-78420A55AA76}" type="pres">
      <dgm:prSet presAssocID="{52028CAC-2313-4D9A-9609-4BA3A9DCA6D8}" presName="box" presStyleLbl="node1" presStyleIdx="8" presStyleCnt="9"/>
      <dgm:spPr/>
      <dgm:t>
        <a:bodyPr/>
        <a:lstStyle/>
        <a:p>
          <a:endParaRPr lang="cs-CZ"/>
        </a:p>
      </dgm:t>
    </dgm:pt>
    <dgm:pt modelId="{C4CFB2F2-A69A-4C91-BBA2-C417B72CC92B}" type="pres">
      <dgm:prSet presAssocID="{52028CAC-2313-4D9A-9609-4BA3A9DCA6D8}" presName="img" presStyleLbl="fgImgPlace1" presStyleIdx="8" presStyleCnt="9"/>
      <dgm:spPr>
        <a:blipFill rotWithShape="0">
          <a:blip xmlns:r="http://schemas.openxmlformats.org/officeDocument/2006/relationships" r:embed="rId9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FF828B79-3CEC-4B11-AD07-8BCB91527270}" type="pres">
      <dgm:prSet presAssocID="{52028CAC-2313-4D9A-9609-4BA3A9DCA6D8}" presName="text" presStyleLbl="node1" presStyleIdx="8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8431770-73C8-4642-A368-8457FE814CE3}" type="presOf" srcId="{A0B4C7E7-F568-4E3E-BB7E-DA72382F82CC}" destId="{DBCBC33E-B010-417A-8C5C-EB2A511B0226}" srcOrd="1" destOrd="0" presId="urn:microsoft.com/office/officeart/2005/8/layout/vList4#1"/>
    <dgm:cxn modelId="{CD091D6B-A376-468F-8204-787CF30A6064}" type="presOf" srcId="{A59AA23F-B0C8-4D76-AA1C-EFE8D3810828}" destId="{FB3A659D-FF55-4FD1-98D9-B03F42038591}" srcOrd="1" destOrd="0" presId="urn:microsoft.com/office/officeart/2005/8/layout/vList4#1"/>
    <dgm:cxn modelId="{8D186E86-4BC6-4A05-9F93-E5C85F8F0137}" type="presOf" srcId="{0FEC444A-A9CD-47F2-9169-5F816421D25F}" destId="{DA4C6B24-2273-4323-B7A3-80611E5B67C7}" srcOrd="0" destOrd="0" presId="urn:microsoft.com/office/officeart/2005/8/layout/vList4#1"/>
    <dgm:cxn modelId="{A9E6BEEF-CFB6-473D-9A2F-2418F96A8FD3}" type="presOf" srcId="{3A7F2128-BF37-4000-B533-3C8DBC47ABFB}" destId="{FA56BE52-0564-456C-98C6-C17EC9D1E618}" srcOrd="0" destOrd="0" presId="urn:microsoft.com/office/officeart/2005/8/layout/vList4#1"/>
    <dgm:cxn modelId="{09CEE8F1-F342-4FDB-A1B3-4F7BDF26B5DF}" type="presOf" srcId="{0F159E1F-9B29-40C5-80E1-896B4E0DFBB4}" destId="{313B1058-054D-4F59-BC01-7C8D62C940BA}" srcOrd="0" destOrd="0" presId="urn:microsoft.com/office/officeart/2005/8/layout/vList4#1"/>
    <dgm:cxn modelId="{3055203F-821A-478D-8A77-67C66D74C69D}" type="presOf" srcId="{48AAE8E8-EF6A-45C7-AECE-67142BACFFA3}" destId="{B38B3C58-41E3-44F5-8A83-146FF1AAF82F}" srcOrd="0" destOrd="0" presId="urn:microsoft.com/office/officeart/2005/8/layout/vList4#1"/>
    <dgm:cxn modelId="{C3B0753E-273C-4B77-A4DC-9F1AFC6F2E11}" srcId="{ECD58E68-5C35-423E-91BB-E19B3960492B}" destId="{A59AA23F-B0C8-4D76-AA1C-EFE8D3810828}" srcOrd="7" destOrd="0" parTransId="{9BC1A80E-AB5F-49E5-A83E-F2AADD1D2912}" sibTransId="{88D15C12-0D1B-477F-919A-B064AA17D9B6}"/>
    <dgm:cxn modelId="{1E80EC10-11D4-4D15-98E6-B590D84EB8A7}" srcId="{ECD58E68-5C35-423E-91BB-E19B3960492B}" destId="{0FEC444A-A9CD-47F2-9169-5F816421D25F}" srcOrd="5" destOrd="0" parTransId="{4622F7F9-AA80-4C7F-A2DB-FD7FDB3D0DFF}" sibTransId="{BA521FAE-DC3E-4BC7-BD72-04E2B3E91D2B}"/>
    <dgm:cxn modelId="{A5E13951-47B5-4B7B-A832-BB6A945EBB14}" type="presOf" srcId="{52028CAC-2313-4D9A-9609-4BA3A9DCA6D8}" destId="{160A3F42-7F83-4F0A-8132-78420A55AA76}" srcOrd="0" destOrd="0" presId="urn:microsoft.com/office/officeart/2005/8/layout/vList4#1"/>
    <dgm:cxn modelId="{4A655BE3-9814-443F-97A4-67F582069475}" srcId="{ECD58E68-5C35-423E-91BB-E19B3960492B}" destId="{0F159E1F-9B29-40C5-80E1-896B4E0DFBB4}" srcOrd="2" destOrd="0" parTransId="{0C30C130-0E72-415B-9DE1-C45320AC52AA}" sibTransId="{2530A22D-41A0-4E2E-9D38-1922A2B8A779}"/>
    <dgm:cxn modelId="{659ECEF4-1BB9-4371-8C71-EE65E52E4A88}" srcId="{ECD58E68-5C35-423E-91BB-E19B3960492B}" destId="{48AAE8E8-EF6A-45C7-AECE-67142BACFFA3}" srcOrd="1" destOrd="0" parTransId="{F20899D1-0493-494E-8800-9733E606AAB5}" sibTransId="{84AA0A24-9188-4211-9CC9-CC4DBB946B67}"/>
    <dgm:cxn modelId="{7F1CD502-FE2E-45E7-B4B5-BB95EE19F73B}" srcId="{ECD58E68-5C35-423E-91BB-E19B3960492B}" destId="{3A7F2128-BF37-4000-B533-3C8DBC47ABFB}" srcOrd="3" destOrd="0" parTransId="{35043137-0A53-473B-949F-F704E086E8CD}" sibTransId="{0455409E-A9FA-4388-BADA-7F63AF62064A}"/>
    <dgm:cxn modelId="{DB22ABC3-09EA-4997-827F-6FDC52C9FDDC}" type="presOf" srcId="{0FEC444A-A9CD-47F2-9169-5F816421D25F}" destId="{2DF1DD44-373D-44FF-8A18-E529F66232E4}" srcOrd="1" destOrd="0" presId="urn:microsoft.com/office/officeart/2005/8/layout/vList4#1"/>
    <dgm:cxn modelId="{FB2F74D0-5E7E-4168-82EA-8EC20F7E505A}" srcId="{ECD58E68-5C35-423E-91BB-E19B3960492B}" destId="{68C55961-D07B-470D-82B5-92A159ECD045}" srcOrd="0" destOrd="0" parTransId="{CEEBDAAC-DC7E-4D98-9C39-E4054ABEA2CD}" sibTransId="{D91F3A65-B03C-4920-B6FE-14E09E13347A}"/>
    <dgm:cxn modelId="{AE11F894-0474-4E58-9CDB-9B1B0FBF7015}" type="presOf" srcId="{1E158772-C110-47CB-ACCD-3BA925CB6231}" destId="{393AA74C-4312-4AC4-AA43-B19733503E77}" srcOrd="1" destOrd="0" presId="urn:microsoft.com/office/officeart/2005/8/layout/vList4#1"/>
    <dgm:cxn modelId="{9B392C5B-0AF4-4494-801B-214B310AC62B}" type="presOf" srcId="{A59AA23F-B0C8-4D76-AA1C-EFE8D3810828}" destId="{1784ADC7-F2CE-4B1A-B2DE-71C8F63463B4}" srcOrd="0" destOrd="0" presId="urn:microsoft.com/office/officeart/2005/8/layout/vList4#1"/>
    <dgm:cxn modelId="{FC9AE734-8D82-469F-BEB0-9BBF0B727AD3}" type="presOf" srcId="{A0B4C7E7-F568-4E3E-BB7E-DA72382F82CC}" destId="{24093764-02EF-4415-AE8D-73B577394803}" srcOrd="0" destOrd="0" presId="urn:microsoft.com/office/officeart/2005/8/layout/vList4#1"/>
    <dgm:cxn modelId="{FE9CA976-C9E0-4A75-B487-45341AC5CAD1}" type="presOf" srcId="{3A7F2128-BF37-4000-B533-3C8DBC47ABFB}" destId="{10D20230-985C-4516-8A59-5ED3D3D8DCB5}" srcOrd="1" destOrd="0" presId="urn:microsoft.com/office/officeart/2005/8/layout/vList4#1"/>
    <dgm:cxn modelId="{91B7119D-BBCD-4E3A-B037-D819C3A3C6A9}" type="presOf" srcId="{1E158772-C110-47CB-ACCD-3BA925CB6231}" destId="{30EDE5A5-5B46-4DDD-BB1F-D72237CC0007}" srcOrd="0" destOrd="0" presId="urn:microsoft.com/office/officeart/2005/8/layout/vList4#1"/>
    <dgm:cxn modelId="{65B7388F-E0F7-4A09-A2FC-98CEDE222D64}" type="presOf" srcId="{48AAE8E8-EF6A-45C7-AECE-67142BACFFA3}" destId="{98764110-FEE3-42AE-96A8-6B04912C5F37}" srcOrd="1" destOrd="0" presId="urn:microsoft.com/office/officeart/2005/8/layout/vList4#1"/>
    <dgm:cxn modelId="{62C85641-DF78-4DC7-8BE5-0F1DE97AB360}" type="presOf" srcId="{68C55961-D07B-470D-82B5-92A159ECD045}" destId="{0922A542-67B2-4BF6-ABA9-77F88B2A2087}" srcOrd="1" destOrd="0" presId="urn:microsoft.com/office/officeart/2005/8/layout/vList4#1"/>
    <dgm:cxn modelId="{CF618D1C-F172-408A-9CE4-102B1A3B8857}" srcId="{ECD58E68-5C35-423E-91BB-E19B3960492B}" destId="{A0B4C7E7-F568-4E3E-BB7E-DA72382F82CC}" srcOrd="4" destOrd="0" parTransId="{C25EADB7-172F-4FDF-8237-26E68020E76C}" sibTransId="{BC4FCD36-6CDC-42B3-B8AB-A83AC43BF540}"/>
    <dgm:cxn modelId="{B38DF9D9-F4EF-4262-8C68-6F5AE1FEBBB3}" type="presOf" srcId="{ECD58E68-5C35-423E-91BB-E19B3960492B}" destId="{611EC7AC-5D88-4C28-A01E-FE1FD1219E7B}" srcOrd="0" destOrd="0" presId="urn:microsoft.com/office/officeart/2005/8/layout/vList4#1"/>
    <dgm:cxn modelId="{9F242FA9-6D81-485D-8E84-910E39972A19}" type="presOf" srcId="{68C55961-D07B-470D-82B5-92A159ECD045}" destId="{5AD203C5-5439-4092-8D0A-9C672CBCA651}" srcOrd="0" destOrd="0" presId="urn:microsoft.com/office/officeart/2005/8/layout/vList4#1"/>
    <dgm:cxn modelId="{36CE7FBA-80FA-44BD-ABB5-750DD6D56B10}" srcId="{ECD58E68-5C35-423E-91BB-E19B3960492B}" destId="{52028CAC-2313-4D9A-9609-4BA3A9DCA6D8}" srcOrd="8" destOrd="0" parTransId="{1EE4344C-30B7-4B82-AE80-B95374CF89C5}" sibTransId="{58411EF0-3878-4F9D-A045-6222F21C0C53}"/>
    <dgm:cxn modelId="{48B5B44F-2A9D-47EB-9413-F8CF3122BCBC}" type="presOf" srcId="{0F159E1F-9B29-40C5-80E1-896B4E0DFBB4}" destId="{1E8A8115-580F-4075-84C7-3B457E600F95}" srcOrd="1" destOrd="0" presId="urn:microsoft.com/office/officeart/2005/8/layout/vList4#1"/>
    <dgm:cxn modelId="{3EC29FBE-FE98-46F3-BFDD-8B0A65D59486}" srcId="{ECD58E68-5C35-423E-91BB-E19B3960492B}" destId="{1E158772-C110-47CB-ACCD-3BA925CB6231}" srcOrd="6" destOrd="0" parTransId="{F1A7553B-4A8B-4C27-A691-3843211548B4}" sibTransId="{D8D15BE2-0C66-4F15-B868-A6F2644F30B1}"/>
    <dgm:cxn modelId="{E0B6205B-71EA-44C2-A144-54850BC1AA90}" type="presOf" srcId="{52028CAC-2313-4D9A-9609-4BA3A9DCA6D8}" destId="{FF828B79-3CEC-4B11-AD07-8BCB91527270}" srcOrd="1" destOrd="0" presId="urn:microsoft.com/office/officeart/2005/8/layout/vList4#1"/>
    <dgm:cxn modelId="{0D125463-2F75-434F-A50C-4B621A1ED56C}" type="presParOf" srcId="{611EC7AC-5D88-4C28-A01E-FE1FD1219E7B}" destId="{F7DBA976-9E1B-4CC2-BA1C-3A2C81E279AC}" srcOrd="0" destOrd="0" presId="urn:microsoft.com/office/officeart/2005/8/layout/vList4#1"/>
    <dgm:cxn modelId="{E904D483-9945-4F4D-90AD-D4514A07EBA0}" type="presParOf" srcId="{F7DBA976-9E1B-4CC2-BA1C-3A2C81E279AC}" destId="{5AD203C5-5439-4092-8D0A-9C672CBCA651}" srcOrd="0" destOrd="0" presId="urn:microsoft.com/office/officeart/2005/8/layout/vList4#1"/>
    <dgm:cxn modelId="{A58C79F7-45EF-4ABF-A8F7-DB9F98A8BEEF}" type="presParOf" srcId="{F7DBA976-9E1B-4CC2-BA1C-3A2C81E279AC}" destId="{C43FC23E-53A6-4834-8A10-362B35C7615C}" srcOrd="1" destOrd="0" presId="urn:microsoft.com/office/officeart/2005/8/layout/vList4#1"/>
    <dgm:cxn modelId="{93F407E9-3661-4CF6-8DA5-3CE377E0BBE7}" type="presParOf" srcId="{F7DBA976-9E1B-4CC2-BA1C-3A2C81E279AC}" destId="{0922A542-67B2-4BF6-ABA9-77F88B2A2087}" srcOrd="2" destOrd="0" presId="urn:microsoft.com/office/officeart/2005/8/layout/vList4#1"/>
    <dgm:cxn modelId="{7D8AE6D9-3C1D-4BC6-A8A4-27EEF0B307EE}" type="presParOf" srcId="{611EC7AC-5D88-4C28-A01E-FE1FD1219E7B}" destId="{10E4D4F2-4E77-4DFA-927B-C5B76DF95B34}" srcOrd="1" destOrd="0" presId="urn:microsoft.com/office/officeart/2005/8/layout/vList4#1"/>
    <dgm:cxn modelId="{3CA8FA7F-C48A-4DC5-BE52-9E89E75D1551}" type="presParOf" srcId="{611EC7AC-5D88-4C28-A01E-FE1FD1219E7B}" destId="{D3A28BE2-1CBA-4729-A193-C671E50AED11}" srcOrd="2" destOrd="0" presId="urn:microsoft.com/office/officeart/2005/8/layout/vList4#1"/>
    <dgm:cxn modelId="{FEA24384-916B-4288-94D0-9AA87C541FAF}" type="presParOf" srcId="{D3A28BE2-1CBA-4729-A193-C671E50AED11}" destId="{B38B3C58-41E3-44F5-8A83-146FF1AAF82F}" srcOrd="0" destOrd="0" presId="urn:microsoft.com/office/officeart/2005/8/layout/vList4#1"/>
    <dgm:cxn modelId="{CE221F05-7DB9-4843-8B0D-DEAFBA6CA4D9}" type="presParOf" srcId="{D3A28BE2-1CBA-4729-A193-C671E50AED11}" destId="{2C44D882-590B-445C-B5ED-51502298D15D}" srcOrd="1" destOrd="0" presId="urn:microsoft.com/office/officeart/2005/8/layout/vList4#1"/>
    <dgm:cxn modelId="{E0EE7B49-B0B4-46EF-B53B-3686D1EB6946}" type="presParOf" srcId="{D3A28BE2-1CBA-4729-A193-C671E50AED11}" destId="{98764110-FEE3-42AE-96A8-6B04912C5F37}" srcOrd="2" destOrd="0" presId="urn:microsoft.com/office/officeart/2005/8/layout/vList4#1"/>
    <dgm:cxn modelId="{956AFFC8-34F8-4FD6-9C10-3AC4F6703497}" type="presParOf" srcId="{611EC7AC-5D88-4C28-A01E-FE1FD1219E7B}" destId="{80855634-8115-446B-B755-2C95B8B32EE0}" srcOrd="3" destOrd="0" presId="urn:microsoft.com/office/officeart/2005/8/layout/vList4#1"/>
    <dgm:cxn modelId="{995602CA-E1A5-40FF-A907-D84F37FD6910}" type="presParOf" srcId="{611EC7AC-5D88-4C28-A01E-FE1FD1219E7B}" destId="{9F82447B-6F64-4768-87A4-E424AE21C971}" srcOrd="4" destOrd="0" presId="urn:microsoft.com/office/officeart/2005/8/layout/vList4#1"/>
    <dgm:cxn modelId="{B40E58E3-CDF2-4E5B-9BD9-E48752F8A530}" type="presParOf" srcId="{9F82447B-6F64-4768-87A4-E424AE21C971}" destId="{313B1058-054D-4F59-BC01-7C8D62C940BA}" srcOrd="0" destOrd="0" presId="urn:microsoft.com/office/officeart/2005/8/layout/vList4#1"/>
    <dgm:cxn modelId="{AF0E2CEE-AEB3-4412-81D8-BADF1470F782}" type="presParOf" srcId="{9F82447B-6F64-4768-87A4-E424AE21C971}" destId="{C2E1B255-9D6F-48D1-BEE7-15F9FDB64B68}" srcOrd="1" destOrd="0" presId="urn:microsoft.com/office/officeart/2005/8/layout/vList4#1"/>
    <dgm:cxn modelId="{427B1E43-7BD5-40A4-93B0-2E62A85A0F03}" type="presParOf" srcId="{9F82447B-6F64-4768-87A4-E424AE21C971}" destId="{1E8A8115-580F-4075-84C7-3B457E600F95}" srcOrd="2" destOrd="0" presId="urn:microsoft.com/office/officeart/2005/8/layout/vList4#1"/>
    <dgm:cxn modelId="{33262A0A-E7D1-4604-954F-CBDE9EF7E233}" type="presParOf" srcId="{611EC7AC-5D88-4C28-A01E-FE1FD1219E7B}" destId="{775E9F3F-81BF-4379-A223-D9BBF4F2E22D}" srcOrd="5" destOrd="0" presId="urn:microsoft.com/office/officeart/2005/8/layout/vList4#1"/>
    <dgm:cxn modelId="{E7BD0289-0F38-4185-BFE2-BA8F4E5D2E44}" type="presParOf" srcId="{611EC7AC-5D88-4C28-A01E-FE1FD1219E7B}" destId="{6F27F3B6-4F50-4CAE-9F3F-47C31AC11FBE}" srcOrd="6" destOrd="0" presId="urn:microsoft.com/office/officeart/2005/8/layout/vList4#1"/>
    <dgm:cxn modelId="{A4895FB2-0D04-40B7-B733-6C5257619603}" type="presParOf" srcId="{6F27F3B6-4F50-4CAE-9F3F-47C31AC11FBE}" destId="{FA56BE52-0564-456C-98C6-C17EC9D1E618}" srcOrd="0" destOrd="0" presId="urn:microsoft.com/office/officeart/2005/8/layout/vList4#1"/>
    <dgm:cxn modelId="{B47F3301-C8E1-49ED-A90D-4006E8D1F135}" type="presParOf" srcId="{6F27F3B6-4F50-4CAE-9F3F-47C31AC11FBE}" destId="{D4BE5337-0557-4978-B670-C6E84627264D}" srcOrd="1" destOrd="0" presId="urn:microsoft.com/office/officeart/2005/8/layout/vList4#1"/>
    <dgm:cxn modelId="{5074E7D6-84C3-4635-8649-9ED9C0B4B15D}" type="presParOf" srcId="{6F27F3B6-4F50-4CAE-9F3F-47C31AC11FBE}" destId="{10D20230-985C-4516-8A59-5ED3D3D8DCB5}" srcOrd="2" destOrd="0" presId="urn:microsoft.com/office/officeart/2005/8/layout/vList4#1"/>
    <dgm:cxn modelId="{EDC5EA14-97DC-4F93-909B-1CE60F74AFA2}" type="presParOf" srcId="{611EC7AC-5D88-4C28-A01E-FE1FD1219E7B}" destId="{0BF05D55-0026-423C-9FBF-ED2A6C7D7FAF}" srcOrd="7" destOrd="0" presId="urn:microsoft.com/office/officeart/2005/8/layout/vList4#1"/>
    <dgm:cxn modelId="{AEBCB970-FD0F-4BA8-B32B-9637735AFF32}" type="presParOf" srcId="{611EC7AC-5D88-4C28-A01E-FE1FD1219E7B}" destId="{040C96D2-FCEE-4AC7-832C-5B9A32A5EF7D}" srcOrd="8" destOrd="0" presId="urn:microsoft.com/office/officeart/2005/8/layout/vList4#1"/>
    <dgm:cxn modelId="{ECBFF6F7-59BC-49FD-975C-C1BADC136DB2}" type="presParOf" srcId="{040C96D2-FCEE-4AC7-832C-5B9A32A5EF7D}" destId="{24093764-02EF-4415-AE8D-73B577394803}" srcOrd="0" destOrd="0" presId="urn:microsoft.com/office/officeart/2005/8/layout/vList4#1"/>
    <dgm:cxn modelId="{4EE7DD3A-348D-4A30-B1DC-FF3AEEDFC27F}" type="presParOf" srcId="{040C96D2-FCEE-4AC7-832C-5B9A32A5EF7D}" destId="{09A5F837-96A6-46FA-BE28-DE02318952E8}" srcOrd="1" destOrd="0" presId="urn:microsoft.com/office/officeart/2005/8/layout/vList4#1"/>
    <dgm:cxn modelId="{E4DC5AEA-7F86-49AD-8751-8A9FA0806657}" type="presParOf" srcId="{040C96D2-FCEE-4AC7-832C-5B9A32A5EF7D}" destId="{DBCBC33E-B010-417A-8C5C-EB2A511B0226}" srcOrd="2" destOrd="0" presId="urn:microsoft.com/office/officeart/2005/8/layout/vList4#1"/>
    <dgm:cxn modelId="{BDD90772-5A03-4DD1-A70C-B789DCEBB2FF}" type="presParOf" srcId="{611EC7AC-5D88-4C28-A01E-FE1FD1219E7B}" destId="{9A23C6CD-7CB0-4A35-8EE8-F4FE68CBE063}" srcOrd="9" destOrd="0" presId="urn:microsoft.com/office/officeart/2005/8/layout/vList4#1"/>
    <dgm:cxn modelId="{90DD222B-7C37-4310-BFE7-F9C8665DBA80}" type="presParOf" srcId="{611EC7AC-5D88-4C28-A01E-FE1FD1219E7B}" destId="{48D38A95-6EEA-4131-9F38-0D405A21D114}" srcOrd="10" destOrd="0" presId="urn:microsoft.com/office/officeart/2005/8/layout/vList4#1"/>
    <dgm:cxn modelId="{B131B9B7-99B7-45D0-9C7A-D0546BD3C3E2}" type="presParOf" srcId="{48D38A95-6EEA-4131-9F38-0D405A21D114}" destId="{DA4C6B24-2273-4323-B7A3-80611E5B67C7}" srcOrd="0" destOrd="0" presId="urn:microsoft.com/office/officeart/2005/8/layout/vList4#1"/>
    <dgm:cxn modelId="{3892365A-7343-44CA-87E3-DB2A54B1F404}" type="presParOf" srcId="{48D38A95-6EEA-4131-9F38-0D405A21D114}" destId="{A34A1E55-D581-498A-BBB3-212FF9A941D7}" srcOrd="1" destOrd="0" presId="urn:microsoft.com/office/officeart/2005/8/layout/vList4#1"/>
    <dgm:cxn modelId="{9A236676-3F91-4ADA-8869-2F220144C328}" type="presParOf" srcId="{48D38A95-6EEA-4131-9F38-0D405A21D114}" destId="{2DF1DD44-373D-44FF-8A18-E529F66232E4}" srcOrd="2" destOrd="0" presId="urn:microsoft.com/office/officeart/2005/8/layout/vList4#1"/>
    <dgm:cxn modelId="{94C6995B-3161-4A7B-B6E5-4545B5B4B427}" type="presParOf" srcId="{611EC7AC-5D88-4C28-A01E-FE1FD1219E7B}" destId="{7A7B7976-F0C4-4C5D-871B-983902DE5E49}" srcOrd="11" destOrd="0" presId="urn:microsoft.com/office/officeart/2005/8/layout/vList4#1"/>
    <dgm:cxn modelId="{228A9A08-93E1-4349-B810-13AB997DB700}" type="presParOf" srcId="{611EC7AC-5D88-4C28-A01E-FE1FD1219E7B}" destId="{6D7E4FB1-35F9-4FFE-9CE4-40D616A858FA}" srcOrd="12" destOrd="0" presId="urn:microsoft.com/office/officeart/2005/8/layout/vList4#1"/>
    <dgm:cxn modelId="{5316AA1C-BE47-4BEC-B499-1CC0121116D6}" type="presParOf" srcId="{6D7E4FB1-35F9-4FFE-9CE4-40D616A858FA}" destId="{30EDE5A5-5B46-4DDD-BB1F-D72237CC0007}" srcOrd="0" destOrd="0" presId="urn:microsoft.com/office/officeart/2005/8/layout/vList4#1"/>
    <dgm:cxn modelId="{850E593C-47B3-4873-B158-FA768DA1A2AC}" type="presParOf" srcId="{6D7E4FB1-35F9-4FFE-9CE4-40D616A858FA}" destId="{2F6F6A9D-736C-440E-B5A2-5259CFC3E754}" srcOrd="1" destOrd="0" presId="urn:microsoft.com/office/officeart/2005/8/layout/vList4#1"/>
    <dgm:cxn modelId="{CFDCECD5-1FB4-43C3-B654-B507DC4239A5}" type="presParOf" srcId="{6D7E4FB1-35F9-4FFE-9CE4-40D616A858FA}" destId="{393AA74C-4312-4AC4-AA43-B19733503E77}" srcOrd="2" destOrd="0" presId="urn:microsoft.com/office/officeart/2005/8/layout/vList4#1"/>
    <dgm:cxn modelId="{71B2928E-17F1-4AEC-8C39-C36098E91FD0}" type="presParOf" srcId="{611EC7AC-5D88-4C28-A01E-FE1FD1219E7B}" destId="{AF0EBD5D-754B-430B-B654-FC744BBE0A7F}" srcOrd="13" destOrd="0" presId="urn:microsoft.com/office/officeart/2005/8/layout/vList4#1"/>
    <dgm:cxn modelId="{20F5B802-A40B-4DE0-8D20-C14CBF116E01}" type="presParOf" srcId="{611EC7AC-5D88-4C28-A01E-FE1FD1219E7B}" destId="{7F647D42-8C3D-431D-96BA-3AD0EC192373}" srcOrd="14" destOrd="0" presId="urn:microsoft.com/office/officeart/2005/8/layout/vList4#1"/>
    <dgm:cxn modelId="{31FAE69F-D6A3-47AC-AC1F-04C3B10A25F4}" type="presParOf" srcId="{7F647D42-8C3D-431D-96BA-3AD0EC192373}" destId="{1784ADC7-F2CE-4B1A-B2DE-71C8F63463B4}" srcOrd="0" destOrd="0" presId="urn:microsoft.com/office/officeart/2005/8/layout/vList4#1"/>
    <dgm:cxn modelId="{8AC57E4B-D4EE-4A3B-B368-B1FAC27E4C17}" type="presParOf" srcId="{7F647D42-8C3D-431D-96BA-3AD0EC192373}" destId="{8FAF2929-E264-4047-872E-8B2DABBB9EE6}" srcOrd="1" destOrd="0" presId="urn:microsoft.com/office/officeart/2005/8/layout/vList4#1"/>
    <dgm:cxn modelId="{340C6E47-D64F-4FDA-9292-D3CFEBBCED3D}" type="presParOf" srcId="{7F647D42-8C3D-431D-96BA-3AD0EC192373}" destId="{FB3A659D-FF55-4FD1-98D9-B03F42038591}" srcOrd="2" destOrd="0" presId="urn:microsoft.com/office/officeart/2005/8/layout/vList4#1"/>
    <dgm:cxn modelId="{75F1F2C7-0B23-4818-B6BB-6C02555B98CE}" type="presParOf" srcId="{611EC7AC-5D88-4C28-A01E-FE1FD1219E7B}" destId="{81FA861B-52D1-4B8D-B8BB-0D0DF1E5F540}" srcOrd="15" destOrd="0" presId="urn:microsoft.com/office/officeart/2005/8/layout/vList4#1"/>
    <dgm:cxn modelId="{7B300430-816E-4080-BEAC-BD86E408CF9A}" type="presParOf" srcId="{611EC7AC-5D88-4C28-A01E-FE1FD1219E7B}" destId="{068C7787-09CA-40BF-88DA-6CF842C6D212}" srcOrd="16" destOrd="0" presId="urn:microsoft.com/office/officeart/2005/8/layout/vList4#1"/>
    <dgm:cxn modelId="{77563CDF-D25C-4B9C-9E4C-11021FCFD117}" type="presParOf" srcId="{068C7787-09CA-40BF-88DA-6CF842C6D212}" destId="{160A3F42-7F83-4F0A-8132-78420A55AA76}" srcOrd="0" destOrd="0" presId="urn:microsoft.com/office/officeart/2005/8/layout/vList4#1"/>
    <dgm:cxn modelId="{03687D81-33A1-44BD-9913-7A0B6E3E7C07}" type="presParOf" srcId="{068C7787-09CA-40BF-88DA-6CF842C6D212}" destId="{C4CFB2F2-A69A-4C91-BBA2-C417B72CC92B}" srcOrd="1" destOrd="0" presId="urn:microsoft.com/office/officeart/2005/8/layout/vList4#1"/>
    <dgm:cxn modelId="{D5BF3090-4278-4674-8211-FAD18475BE26}" type="presParOf" srcId="{068C7787-09CA-40BF-88DA-6CF842C6D212}" destId="{FF828B79-3CEC-4B11-AD07-8BCB91527270}" srcOrd="2" destOrd="0" presId="urn:microsoft.com/office/officeart/2005/8/layout/vList4#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8E3BBDCF-38B5-4824-9374-F35463F8BB12}" type="doc">
      <dgm:prSet loTypeId="urn:microsoft.com/office/officeart/2005/8/layout/vList2" loCatId="list" qsTypeId="urn:microsoft.com/office/officeart/2005/8/quickstyle/3d7" qsCatId="3D" csTypeId="urn:microsoft.com/office/officeart/2005/8/colors/colorful5" csCatId="colorful"/>
      <dgm:spPr/>
      <dgm:t>
        <a:bodyPr/>
        <a:lstStyle/>
        <a:p>
          <a:endParaRPr lang="cs-CZ"/>
        </a:p>
      </dgm:t>
    </dgm:pt>
    <dgm:pt modelId="{F5D70905-5301-44BE-9B62-07DB9E6EFE62}">
      <dgm:prSet/>
      <dgm:spPr/>
      <dgm:t>
        <a:bodyPr/>
        <a:lstStyle/>
        <a:p>
          <a:pPr rtl="0"/>
          <a:r>
            <a:rPr lang="cs-CZ" dirty="0" smtClean="0"/>
            <a:t>Přirozený ekosystém (přírodní krajina bez vlivu člověka) získává veškerou energii ze Slunce.</a:t>
          </a:r>
          <a:endParaRPr lang="cs-CZ" dirty="0"/>
        </a:p>
      </dgm:t>
    </dgm:pt>
    <dgm:pt modelId="{9E3B335A-77F8-42DC-B0B3-14CEDB3136F3}" type="parTrans" cxnId="{803EB02D-DD8C-431C-8006-785A2F227E84}">
      <dgm:prSet/>
      <dgm:spPr/>
      <dgm:t>
        <a:bodyPr/>
        <a:lstStyle/>
        <a:p>
          <a:endParaRPr lang="cs-CZ"/>
        </a:p>
      </dgm:t>
    </dgm:pt>
    <dgm:pt modelId="{08ECAE11-2CA8-4A0D-A9AE-280AA6F1F89A}" type="sibTrans" cxnId="{803EB02D-DD8C-431C-8006-785A2F227E84}">
      <dgm:prSet/>
      <dgm:spPr/>
      <dgm:t>
        <a:bodyPr/>
        <a:lstStyle/>
        <a:p>
          <a:endParaRPr lang="cs-CZ"/>
        </a:p>
      </dgm:t>
    </dgm:pt>
    <dgm:pt modelId="{5FC6EB15-B81D-4BE4-879B-9307A6D98C3D}">
      <dgm:prSet/>
      <dgm:spPr/>
      <dgm:t>
        <a:bodyPr/>
        <a:lstStyle/>
        <a:p>
          <a:pPr rtl="0"/>
          <a:r>
            <a:rPr lang="cs-CZ" dirty="0" err="1" smtClean="0"/>
            <a:t>Polopřirozený</a:t>
          </a:r>
          <a:r>
            <a:rPr lang="cs-CZ" dirty="0" smtClean="0"/>
            <a:t> a umělý ekosystém (kulturní krajina, je zde vidět vliv člověka) získávají energii také ze Slunce, ale člověk musí vkládat tzv. DODATKOVOU ENERGII→energie od </a:t>
          </a:r>
          <a:r>
            <a:rPr lang="cs-CZ" dirty="0" err="1" smtClean="0"/>
            <a:t>člověka</a:t>
          </a:r>
          <a:r>
            <a:rPr lang="cs-CZ" dirty="0" smtClean="0"/>
            <a:t>→lidská práce či práce zvířat, jsou to také ale umělá hnojiva, pohonné hmoty (nafta), různé stroje (traktory, nákladní auta, kombajny). </a:t>
          </a:r>
          <a:endParaRPr lang="cs-CZ" dirty="0"/>
        </a:p>
      </dgm:t>
    </dgm:pt>
    <dgm:pt modelId="{1B935335-38B1-485D-BC14-389AA9EA0A97}" type="parTrans" cxnId="{AC735E66-8BA1-4C41-A54F-416F13CD0B41}">
      <dgm:prSet/>
      <dgm:spPr/>
      <dgm:t>
        <a:bodyPr/>
        <a:lstStyle/>
        <a:p>
          <a:endParaRPr lang="cs-CZ"/>
        </a:p>
      </dgm:t>
    </dgm:pt>
    <dgm:pt modelId="{263AD591-0936-4D14-9EBD-233561CED99F}" type="sibTrans" cxnId="{AC735E66-8BA1-4C41-A54F-416F13CD0B41}">
      <dgm:prSet/>
      <dgm:spPr/>
      <dgm:t>
        <a:bodyPr/>
        <a:lstStyle/>
        <a:p>
          <a:endParaRPr lang="cs-CZ"/>
        </a:p>
      </dgm:t>
    </dgm:pt>
    <dgm:pt modelId="{3CA5F768-76BF-42A7-BBCD-53EC73E3511A}" type="pres">
      <dgm:prSet presAssocID="{8E3BBDCF-38B5-4824-9374-F35463F8BB12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6B1F308C-084A-4CC0-947E-D93A537195B2}" type="pres">
      <dgm:prSet presAssocID="{F5D70905-5301-44BE-9B62-07DB9E6EFE62}" presName="parentText" presStyleLbl="node1" presStyleIdx="0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98AE3BD-2624-46D5-B430-0575A81A67B4}" type="pres">
      <dgm:prSet presAssocID="{08ECAE11-2CA8-4A0D-A9AE-280AA6F1F89A}" presName="spacer" presStyleCnt="0"/>
      <dgm:spPr/>
    </dgm:pt>
    <dgm:pt modelId="{66B43E04-3731-4535-9F45-CB1FF1A80AA3}" type="pres">
      <dgm:prSet presAssocID="{5FC6EB15-B81D-4BE4-879B-9307A6D98C3D}" presName="parentText" presStyleLbl="node1" presStyleIdx="1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03EB02D-DD8C-431C-8006-785A2F227E84}" srcId="{8E3BBDCF-38B5-4824-9374-F35463F8BB12}" destId="{F5D70905-5301-44BE-9B62-07DB9E6EFE62}" srcOrd="0" destOrd="0" parTransId="{9E3B335A-77F8-42DC-B0B3-14CEDB3136F3}" sibTransId="{08ECAE11-2CA8-4A0D-A9AE-280AA6F1F89A}"/>
    <dgm:cxn modelId="{9644A6E3-8594-4332-9DC6-50B1EE8E967A}" type="presOf" srcId="{5FC6EB15-B81D-4BE4-879B-9307A6D98C3D}" destId="{66B43E04-3731-4535-9F45-CB1FF1A80AA3}" srcOrd="0" destOrd="0" presId="urn:microsoft.com/office/officeart/2005/8/layout/vList2"/>
    <dgm:cxn modelId="{66D4E794-E59A-45A1-A9AD-49D25DC4D940}" type="presOf" srcId="{8E3BBDCF-38B5-4824-9374-F35463F8BB12}" destId="{3CA5F768-76BF-42A7-BBCD-53EC73E3511A}" srcOrd="0" destOrd="0" presId="urn:microsoft.com/office/officeart/2005/8/layout/vList2"/>
    <dgm:cxn modelId="{AC735E66-8BA1-4C41-A54F-416F13CD0B41}" srcId="{8E3BBDCF-38B5-4824-9374-F35463F8BB12}" destId="{5FC6EB15-B81D-4BE4-879B-9307A6D98C3D}" srcOrd="1" destOrd="0" parTransId="{1B935335-38B1-485D-BC14-389AA9EA0A97}" sibTransId="{263AD591-0936-4D14-9EBD-233561CED99F}"/>
    <dgm:cxn modelId="{C608C0F2-536A-4F64-BAE5-F7A50448F802}" type="presOf" srcId="{F5D70905-5301-44BE-9B62-07DB9E6EFE62}" destId="{6B1F308C-084A-4CC0-947E-D93A537195B2}" srcOrd="0" destOrd="0" presId="urn:microsoft.com/office/officeart/2005/8/layout/vList2"/>
    <dgm:cxn modelId="{AC792F1B-3C57-4E5B-A893-D73862EF3EEF}" type="presParOf" srcId="{3CA5F768-76BF-42A7-BBCD-53EC73E3511A}" destId="{6B1F308C-084A-4CC0-947E-D93A537195B2}" srcOrd="0" destOrd="0" presId="urn:microsoft.com/office/officeart/2005/8/layout/vList2"/>
    <dgm:cxn modelId="{6DF011A1-91F4-48F4-A777-5FDC7C539F2D}" type="presParOf" srcId="{3CA5F768-76BF-42A7-BBCD-53EC73E3511A}" destId="{E98AE3BD-2624-46D5-B430-0575A81A67B4}" srcOrd="1" destOrd="0" presId="urn:microsoft.com/office/officeart/2005/8/layout/vList2"/>
    <dgm:cxn modelId="{9EB1E511-6A4E-4169-BC3B-DE716A728119}" type="presParOf" srcId="{3CA5F768-76BF-42A7-BBCD-53EC73E3511A}" destId="{66B43E04-3731-4535-9F45-CB1FF1A80AA3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D8E9588D-325F-4BCB-89FA-A528047320D0}" type="doc">
      <dgm:prSet loTypeId="urn:microsoft.com/office/officeart/2005/8/layout/vList3#1" loCatId="list" qsTypeId="urn:microsoft.com/office/officeart/2005/8/quickstyle/3d3" qsCatId="3D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D8756ABA-9742-485A-A738-BBA5D585C82A}">
      <dgm:prSet/>
      <dgm:spPr/>
      <dgm:t>
        <a:bodyPr/>
        <a:lstStyle/>
        <a:p>
          <a:pPr rtl="0"/>
          <a:r>
            <a:rPr lang="cs-CZ" dirty="0" smtClean="0"/>
            <a:t>Města a velkoměsta </a:t>
          </a:r>
          <a:endParaRPr lang="cs-CZ" dirty="0"/>
        </a:p>
      </dgm:t>
    </dgm:pt>
    <dgm:pt modelId="{B81F5A15-8C92-407C-9C4B-478C085728EB}" type="parTrans" cxnId="{FBB6BB41-D86C-4F77-8BCF-6D4F0AE8532B}">
      <dgm:prSet/>
      <dgm:spPr/>
      <dgm:t>
        <a:bodyPr/>
        <a:lstStyle/>
        <a:p>
          <a:endParaRPr lang="cs-CZ"/>
        </a:p>
      </dgm:t>
    </dgm:pt>
    <dgm:pt modelId="{B55A74E4-1EB8-40B1-9774-A42CD3A6454D}" type="sibTrans" cxnId="{FBB6BB41-D86C-4F77-8BCF-6D4F0AE8532B}">
      <dgm:prSet/>
      <dgm:spPr/>
      <dgm:t>
        <a:bodyPr/>
        <a:lstStyle/>
        <a:p>
          <a:endParaRPr lang="cs-CZ"/>
        </a:p>
      </dgm:t>
    </dgm:pt>
    <dgm:pt modelId="{9EA62F1D-A6CA-4956-98B0-B25DB45A7155}">
      <dgm:prSet/>
      <dgm:spPr/>
      <dgm:t>
        <a:bodyPr/>
        <a:lstStyle/>
        <a:p>
          <a:pPr rtl="0"/>
          <a:r>
            <a:rPr lang="cs-CZ" dirty="0" smtClean="0"/>
            <a:t>- mají velkou spotřebu </a:t>
          </a:r>
          <a:r>
            <a:rPr lang="cs-CZ" u="sng" dirty="0" smtClean="0"/>
            <a:t>dodatkové energie</a:t>
          </a:r>
          <a:r>
            <a:rPr lang="cs-CZ" dirty="0" smtClean="0"/>
            <a:t>, která je potřebná pro zajištění běžného provozu ve městech </a:t>
          </a:r>
          <a:endParaRPr lang="cs-CZ" dirty="0"/>
        </a:p>
      </dgm:t>
    </dgm:pt>
    <dgm:pt modelId="{8C5CCDDF-9F23-40CE-A6F0-B36B3C01E92D}" type="parTrans" cxnId="{0C070517-AE0B-4299-A390-3317F18848E7}">
      <dgm:prSet/>
      <dgm:spPr/>
      <dgm:t>
        <a:bodyPr/>
        <a:lstStyle/>
        <a:p>
          <a:endParaRPr lang="cs-CZ"/>
        </a:p>
      </dgm:t>
    </dgm:pt>
    <dgm:pt modelId="{CF3133FB-E26D-4943-A604-CF52FF4F1B71}" type="sibTrans" cxnId="{0C070517-AE0B-4299-A390-3317F18848E7}">
      <dgm:prSet/>
      <dgm:spPr/>
      <dgm:t>
        <a:bodyPr/>
        <a:lstStyle/>
        <a:p>
          <a:endParaRPr lang="cs-CZ"/>
        </a:p>
      </dgm:t>
    </dgm:pt>
    <dgm:pt modelId="{27BC64A0-CD90-4D59-AC78-0030C1B86880}">
      <dgm:prSet/>
      <dgm:spPr/>
      <dgm:t>
        <a:bodyPr/>
        <a:lstStyle/>
        <a:p>
          <a:pPr rtl="0"/>
          <a:r>
            <a:rPr lang="cs-CZ" dirty="0" smtClean="0"/>
            <a:t>ROZVOZ POTRAVY DO OBCHODŮ</a:t>
          </a:r>
          <a:endParaRPr lang="cs-CZ" dirty="0"/>
        </a:p>
      </dgm:t>
    </dgm:pt>
    <dgm:pt modelId="{5D0B45B7-9A37-4AC3-A0CF-3F88E469BD8C}" type="parTrans" cxnId="{E4B4669E-CAE6-4EC4-9B6C-190362B47064}">
      <dgm:prSet/>
      <dgm:spPr/>
      <dgm:t>
        <a:bodyPr/>
        <a:lstStyle/>
        <a:p>
          <a:endParaRPr lang="cs-CZ"/>
        </a:p>
      </dgm:t>
    </dgm:pt>
    <dgm:pt modelId="{FCEF2FEB-71CB-4B56-A88A-092BD2251530}" type="sibTrans" cxnId="{E4B4669E-CAE6-4EC4-9B6C-190362B47064}">
      <dgm:prSet/>
      <dgm:spPr/>
      <dgm:t>
        <a:bodyPr/>
        <a:lstStyle/>
        <a:p>
          <a:endParaRPr lang="cs-CZ"/>
        </a:p>
      </dgm:t>
    </dgm:pt>
    <dgm:pt modelId="{B0CB4338-1D76-4AFF-BEE4-6669E3097516}">
      <dgm:prSet/>
      <dgm:spPr/>
      <dgm:t>
        <a:bodyPr/>
        <a:lstStyle/>
        <a:p>
          <a:pPr rtl="0"/>
          <a:r>
            <a:rPr lang="cs-CZ" dirty="0" smtClean="0"/>
            <a:t>ODVOZ ODPADŮ</a:t>
          </a:r>
          <a:endParaRPr lang="cs-CZ" dirty="0"/>
        </a:p>
      </dgm:t>
    </dgm:pt>
    <dgm:pt modelId="{5DF21535-567C-42D5-86E1-E693D2E9F229}" type="parTrans" cxnId="{56BAEDC7-B256-4FFB-859B-80CD53F714F4}">
      <dgm:prSet/>
      <dgm:spPr/>
      <dgm:t>
        <a:bodyPr/>
        <a:lstStyle/>
        <a:p>
          <a:endParaRPr lang="cs-CZ"/>
        </a:p>
      </dgm:t>
    </dgm:pt>
    <dgm:pt modelId="{0F35E96E-91FC-49C7-AE54-6AEF887689D6}" type="sibTrans" cxnId="{56BAEDC7-B256-4FFB-859B-80CD53F714F4}">
      <dgm:prSet/>
      <dgm:spPr/>
      <dgm:t>
        <a:bodyPr/>
        <a:lstStyle/>
        <a:p>
          <a:endParaRPr lang="cs-CZ"/>
        </a:p>
      </dgm:t>
    </dgm:pt>
    <dgm:pt modelId="{C80B9AC2-3B43-48E3-9946-5C715920F5C0}">
      <dgm:prSet/>
      <dgm:spPr/>
      <dgm:t>
        <a:bodyPr/>
        <a:lstStyle/>
        <a:p>
          <a:pPr rtl="0"/>
          <a:r>
            <a:rPr lang="cs-CZ" dirty="0" smtClean="0"/>
            <a:t>PŘÍSUN STAVEBNÍCH MATERIÁLŮ</a:t>
          </a:r>
          <a:endParaRPr lang="cs-CZ" dirty="0"/>
        </a:p>
      </dgm:t>
    </dgm:pt>
    <dgm:pt modelId="{B3D758C2-3674-477B-8006-F7A0C3FEF134}" type="parTrans" cxnId="{623FCB8C-8389-44F2-93EF-5E70D878412E}">
      <dgm:prSet/>
      <dgm:spPr/>
      <dgm:t>
        <a:bodyPr/>
        <a:lstStyle/>
        <a:p>
          <a:endParaRPr lang="cs-CZ"/>
        </a:p>
      </dgm:t>
    </dgm:pt>
    <dgm:pt modelId="{A085FFF7-B203-436C-B481-FB0D3C80538C}" type="sibTrans" cxnId="{623FCB8C-8389-44F2-93EF-5E70D878412E}">
      <dgm:prSet/>
      <dgm:spPr/>
      <dgm:t>
        <a:bodyPr/>
        <a:lstStyle/>
        <a:p>
          <a:endParaRPr lang="cs-CZ"/>
        </a:p>
      </dgm:t>
    </dgm:pt>
    <dgm:pt modelId="{295D9269-74E1-4CD8-9B75-2B13FABEA9E1}">
      <dgm:prSet/>
      <dgm:spPr/>
      <dgm:t>
        <a:bodyPr/>
        <a:lstStyle/>
        <a:p>
          <a:pPr rtl="0"/>
          <a:r>
            <a:rPr lang="cs-CZ" dirty="0" smtClean="0"/>
            <a:t>PŘÍSUN POHONNÝCH HMOT PRO DOP. PROSTŘEDKY</a:t>
          </a:r>
          <a:endParaRPr lang="cs-CZ" dirty="0"/>
        </a:p>
      </dgm:t>
    </dgm:pt>
    <dgm:pt modelId="{EAB05296-7C0A-4C96-8BBC-776CA9EE4044}" type="parTrans" cxnId="{97F3A6C7-23F7-4BD5-A2FE-02AAB1F031E8}">
      <dgm:prSet/>
      <dgm:spPr/>
      <dgm:t>
        <a:bodyPr/>
        <a:lstStyle/>
        <a:p>
          <a:endParaRPr lang="cs-CZ"/>
        </a:p>
      </dgm:t>
    </dgm:pt>
    <dgm:pt modelId="{1D9C4E6A-F95B-4F31-B80F-57B155680029}" type="sibTrans" cxnId="{97F3A6C7-23F7-4BD5-A2FE-02AAB1F031E8}">
      <dgm:prSet/>
      <dgm:spPr/>
      <dgm:t>
        <a:bodyPr/>
        <a:lstStyle/>
        <a:p>
          <a:endParaRPr lang="cs-CZ"/>
        </a:p>
      </dgm:t>
    </dgm:pt>
    <dgm:pt modelId="{921F2A1B-B498-455E-B54B-77DB316D3F69}" type="pres">
      <dgm:prSet presAssocID="{D8E9588D-325F-4BCB-89FA-A528047320D0}" presName="linearFlow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9B9ACC7-DB48-4C7A-BEEC-5022FD93F98B}" type="pres">
      <dgm:prSet presAssocID="{D8756ABA-9742-485A-A738-BBA5D585C82A}" presName="composite" presStyleCnt="0"/>
      <dgm:spPr/>
    </dgm:pt>
    <dgm:pt modelId="{F8C92905-AC6A-490F-BFB3-6B5AA707730D}" type="pres">
      <dgm:prSet presAssocID="{D8756ABA-9742-485A-A738-BBA5D585C82A}" presName="imgShp" presStyleLbl="fgImgPlace1" presStyleIdx="0" presStyleCnt="6" custLinFactX="600000" custLinFactNeighborX="619636" custLinFactNeighborY="30302"/>
      <dgm:spPr/>
    </dgm:pt>
    <dgm:pt modelId="{827D8C16-F46E-4CBF-8FC1-83C8B97DBBFA}" type="pres">
      <dgm:prSet presAssocID="{D8756ABA-9742-485A-A738-BBA5D585C82A}" presName="txShp" presStyleLbl="node1" presStyleIdx="0" presStyleCnt="6" custLinFactNeighborX="-27104" custLinFactNeighborY="4640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926C44-D280-45C4-A239-BAFF1EE6F8D1}" type="pres">
      <dgm:prSet presAssocID="{B55A74E4-1EB8-40B1-9774-A42CD3A6454D}" presName="spacing" presStyleCnt="0"/>
      <dgm:spPr/>
    </dgm:pt>
    <dgm:pt modelId="{4A4A3D1B-CB27-4564-8307-923FAE3E580B}" type="pres">
      <dgm:prSet presAssocID="{9EA62F1D-A6CA-4956-98B0-B25DB45A7155}" presName="composite" presStyleCnt="0"/>
      <dgm:spPr/>
    </dgm:pt>
    <dgm:pt modelId="{56208450-5BB2-4497-9E32-C1C84196C527}" type="pres">
      <dgm:prSet presAssocID="{9EA62F1D-A6CA-4956-98B0-B25DB45A7155}" presName="imgShp" presStyleLbl="fgImgPlace1" presStyleIdx="1" presStyleCnt="6" custLinFactX="500000" custLinFactNeighborX="552177" custLinFactNeighborY="-84325"/>
      <dgm:spPr/>
    </dgm:pt>
    <dgm:pt modelId="{D63D2361-9C93-4E78-8B72-8CA520353D74}" type="pres">
      <dgm:prSet presAssocID="{9EA62F1D-A6CA-4956-98B0-B25DB45A7155}" presName="txShp" presStyleLbl="node1" presStyleIdx="1" presStyleCnt="6" custScaleY="134006" custLinFactY="4223" custLinFactNeighborX="-27103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2BBC6B6-F5F8-4B45-B9F9-EC7443BACDD9}" type="pres">
      <dgm:prSet presAssocID="{CF3133FB-E26D-4943-A604-CF52FF4F1B71}" presName="spacing" presStyleCnt="0"/>
      <dgm:spPr/>
    </dgm:pt>
    <dgm:pt modelId="{A2CA8F33-FBF8-40CC-8DFD-DC72C9E4E983}" type="pres">
      <dgm:prSet presAssocID="{27BC64A0-CD90-4D59-AC78-0030C1B86880}" presName="composite" presStyleCnt="0"/>
      <dgm:spPr/>
    </dgm:pt>
    <dgm:pt modelId="{0CFDC3CC-D183-48D5-A21E-25C2E22D0A4F}" type="pres">
      <dgm:prSet presAssocID="{27BC64A0-CD90-4D59-AC78-0030C1B86880}" presName="imgShp" presStyleLbl="fgImgPlace1" presStyleIdx="2" presStyleCnt="6" custScaleX="243965" custScaleY="254204" custLinFactNeighborX="-6149" custLinFactNeighborY="90295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2202BE85-4062-4AB2-B528-B5C84769939F}" type="pres">
      <dgm:prSet presAssocID="{27BC64A0-CD90-4D59-AC78-0030C1B86880}" presName="txShp" presStyleLbl="node1" presStyleIdx="2" presStyleCnt="6" custScaleX="105353" custScaleY="143829" custLinFactY="11225" custLinFactNeighborX="-1418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046716A-55A2-4152-98A8-F0B7A8941A96}" type="pres">
      <dgm:prSet presAssocID="{FCEF2FEB-71CB-4B56-A88A-092BD2251530}" presName="spacing" presStyleCnt="0"/>
      <dgm:spPr/>
    </dgm:pt>
    <dgm:pt modelId="{D3931949-C621-4141-ACB1-FE05E9BBA254}" type="pres">
      <dgm:prSet presAssocID="{B0CB4338-1D76-4AFF-BEE4-6669E3097516}" presName="composite" presStyleCnt="0"/>
      <dgm:spPr/>
    </dgm:pt>
    <dgm:pt modelId="{7AC8BD9E-F351-4C77-BC10-3D8EA98DFB15}" type="pres">
      <dgm:prSet presAssocID="{B0CB4338-1D76-4AFF-BEE4-6669E3097516}" presName="imgShp" presStyleLbl="fgImgPlace1" presStyleIdx="3" presStyleCnt="6" custScaleX="218117" custScaleY="227038" custLinFactNeighborX="-3829" custLinFactNeighborY="49817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</dgm:pt>
    <dgm:pt modelId="{EB8CFA63-646C-4C26-880E-D2E3D694D3DE}" type="pres">
      <dgm:prSet presAssocID="{B0CB4338-1D76-4AFF-BEE4-6669E3097516}" presName="txShp" presStyleLbl="node1" presStyleIdx="3" presStyleCnt="6" custScaleX="108118" custScaleY="199320" custLinFactNeighborX="-3628" custLinFactNeighborY="6640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E8399B8-9D3E-418C-8D75-9E7644C84B39}" type="pres">
      <dgm:prSet presAssocID="{0F35E96E-91FC-49C7-AE54-6AEF887689D6}" presName="spacing" presStyleCnt="0"/>
      <dgm:spPr/>
    </dgm:pt>
    <dgm:pt modelId="{D4BF95B7-67CA-48FE-850B-D20E16BE774C}" type="pres">
      <dgm:prSet presAssocID="{C80B9AC2-3B43-48E3-9946-5C715920F5C0}" presName="composite" presStyleCnt="0"/>
      <dgm:spPr/>
    </dgm:pt>
    <dgm:pt modelId="{145A38FC-9B0D-49B7-A973-B6B26605B01B}" type="pres">
      <dgm:prSet presAssocID="{C80B9AC2-3B43-48E3-9946-5C715920F5C0}" presName="imgShp" presStyleLbl="fgImgPlace1" presStyleIdx="4" presStyleCnt="6" custScaleX="219254" custScaleY="219136" custLinFactNeighborX="-5444" custLinFactNeighborY="21281"/>
      <dgm:spPr>
        <a:blipFill rotWithShape="0">
          <a:blip xmlns:r="http://schemas.openxmlformats.org/officeDocument/2006/relationships" r:embed="rId3"/>
          <a:stretch>
            <a:fillRect/>
          </a:stretch>
        </a:blipFill>
      </dgm:spPr>
    </dgm:pt>
    <dgm:pt modelId="{2D804C7B-5E4F-42C3-8E39-96D52BFA7C00}" type="pres">
      <dgm:prSet presAssocID="{C80B9AC2-3B43-48E3-9946-5C715920F5C0}" presName="txShp" presStyleLbl="node1" presStyleIdx="4" presStyleCnt="6" custScaleX="107520" custScaleY="198825" custLinFactNeighborX="-1703" custLinFactNeighborY="4157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7CC1BD-5097-44A3-ADF6-2D70431A0870}" type="pres">
      <dgm:prSet presAssocID="{A085FFF7-B203-436C-B481-FB0D3C80538C}" presName="spacing" presStyleCnt="0"/>
      <dgm:spPr/>
    </dgm:pt>
    <dgm:pt modelId="{E302595B-DF1B-44FA-B740-4907227E3600}" type="pres">
      <dgm:prSet presAssocID="{295D9269-74E1-4CD8-9B75-2B13FABEA9E1}" presName="composite" presStyleCnt="0"/>
      <dgm:spPr/>
    </dgm:pt>
    <dgm:pt modelId="{44BB79E6-6116-4452-B075-2F5D0A957206}" type="pres">
      <dgm:prSet presAssocID="{295D9269-74E1-4CD8-9B75-2B13FABEA9E1}" presName="imgShp" presStyleLbl="fgImgPlace1" presStyleIdx="5" presStyleCnt="6" custScaleX="212862" custScaleY="223066" custLinFactNeighborX="-17711" custLinFactNeighborY="146"/>
      <dgm:spPr>
        <a:blipFill rotWithShape="0">
          <a:blip xmlns:r="http://schemas.openxmlformats.org/officeDocument/2006/relationships" r:embed="rId4"/>
          <a:stretch>
            <a:fillRect/>
          </a:stretch>
        </a:blipFill>
      </dgm:spPr>
    </dgm:pt>
    <dgm:pt modelId="{188C1F93-2F8B-49D5-955A-923D043CCD87}" type="pres">
      <dgm:prSet presAssocID="{295D9269-74E1-4CD8-9B75-2B13FABEA9E1}" presName="txShp" presStyleLbl="node1" presStyleIdx="5" presStyleCnt="6" custScaleX="104161" custScaleY="176725" custLinFactNeighborX="-2898" custLinFactNeighborY="2331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D9302BB-FA5D-4F16-A63E-2A104BFB1DA0}" type="presOf" srcId="{D8E9588D-325F-4BCB-89FA-A528047320D0}" destId="{921F2A1B-B498-455E-B54B-77DB316D3F69}" srcOrd="0" destOrd="0" presId="urn:microsoft.com/office/officeart/2005/8/layout/vList3#1"/>
    <dgm:cxn modelId="{E2222A2E-D726-4197-B49B-0DD2D3F9D5DC}" type="presOf" srcId="{295D9269-74E1-4CD8-9B75-2B13FABEA9E1}" destId="{188C1F93-2F8B-49D5-955A-923D043CCD87}" srcOrd="0" destOrd="0" presId="urn:microsoft.com/office/officeart/2005/8/layout/vList3#1"/>
    <dgm:cxn modelId="{FBB6BB41-D86C-4F77-8BCF-6D4F0AE8532B}" srcId="{D8E9588D-325F-4BCB-89FA-A528047320D0}" destId="{D8756ABA-9742-485A-A738-BBA5D585C82A}" srcOrd="0" destOrd="0" parTransId="{B81F5A15-8C92-407C-9C4B-478C085728EB}" sibTransId="{B55A74E4-1EB8-40B1-9774-A42CD3A6454D}"/>
    <dgm:cxn modelId="{0C070517-AE0B-4299-A390-3317F18848E7}" srcId="{D8E9588D-325F-4BCB-89FA-A528047320D0}" destId="{9EA62F1D-A6CA-4956-98B0-B25DB45A7155}" srcOrd="1" destOrd="0" parTransId="{8C5CCDDF-9F23-40CE-A6F0-B36B3C01E92D}" sibTransId="{CF3133FB-E26D-4943-A604-CF52FF4F1B71}"/>
    <dgm:cxn modelId="{E089B37E-F9FA-4435-9BF4-78AA35F240B4}" type="presOf" srcId="{27BC64A0-CD90-4D59-AC78-0030C1B86880}" destId="{2202BE85-4062-4AB2-B528-B5C84769939F}" srcOrd="0" destOrd="0" presId="urn:microsoft.com/office/officeart/2005/8/layout/vList3#1"/>
    <dgm:cxn modelId="{F2439E4D-2BCC-44F6-A8F0-7D134C6DEFBB}" type="presOf" srcId="{9EA62F1D-A6CA-4956-98B0-B25DB45A7155}" destId="{D63D2361-9C93-4E78-8B72-8CA520353D74}" srcOrd="0" destOrd="0" presId="urn:microsoft.com/office/officeart/2005/8/layout/vList3#1"/>
    <dgm:cxn modelId="{623FCB8C-8389-44F2-93EF-5E70D878412E}" srcId="{D8E9588D-325F-4BCB-89FA-A528047320D0}" destId="{C80B9AC2-3B43-48E3-9946-5C715920F5C0}" srcOrd="4" destOrd="0" parTransId="{B3D758C2-3674-477B-8006-F7A0C3FEF134}" sibTransId="{A085FFF7-B203-436C-B481-FB0D3C80538C}"/>
    <dgm:cxn modelId="{78A33007-0368-4CCE-8D56-ECA09111B59C}" type="presOf" srcId="{B0CB4338-1D76-4AFF-BEE4-6669E3097516}" destId="{EB8CFA63-646C-4C26-880E-D2E3D694D3DE}" srcOrd="0" destOrd="0" presId="urn:microsoft.com/office/officeart/2005/8/layout/vList3#1"/>
    <dgm:cxn modelId="{E4B4669E-CAE6-4EC4-9B6C-190362B47064}" srcId="{D8E9588D-325F-4BCB-89FA-A528047320D0}" destId="{27BC64A0-CD90-4D59-AC78-0030C1B86880}" srcOrd="2" destOrd="0" parTransId="{5D0B45B7-9A37-4AC3-A0CF-3F88E469BD8C}" sibTransId="{FCEF2FEB-71CB-4B56-A88A-092BD2251530}"/>
    <dgm:cxn modelId="{56BAEDC7-B256-4FFB-859B-80CD53F714F4}" srcId="{D8E9588D-325F-4BCB-89FA-A528047320D0}" destId="{B0CB4338-1D76-4AFF-BEE4-6669E3097516}" srcOrd="3" destOrd="0" parTransId="{5DF21535-567C-42D5-86E1-E693D2E9F229}" sibTransId="{0F35E96E-91FC-49C7-AE54-6AEF887689D6}"/>
    <dgm:cxn modelId="{BA4A54EB-9813-4C3E-ABE4-B746A60DF909}" type="presOf" srcId="{C80B9AC2-3B43-48E3-9946-5C715920F5C0}" destId="{2D804C7B-5E4F-42C3-8E39-96D52BFA7C00}" srcOrd="0" destOrd="0" presId="urn:microsoft.com/office/officeart/2005/8/layout/vList3#1"/>
    <dgm:cxn modelId="{6AC533F2-5E4E-4EDB-87BF-E6D93176F574}" type="presOf" srcId="{D8756ABA-9742-485A-A738-BBA5D585C82A}" destId="{827D8C16-F46E-4CBF-8FC1-83C8B97DBBFA}" srcOrd="0" destOrd="0" presId="urn:microsoft.com/office/officeart/2005/8/layout/vList3#1"/>
    <dgm:cxn modelId="{97F3A6C7-23F7-4BD5-A2FE-02AAB1F031E8}" srcId="{D8E9588D-325F-4BCB-89FA-A528047320D0}" destId="{295D9269-74E1-4CD8-9B75-2B13FABEA9E1}" srcOrd="5" destOrd="0" parTransId="{EAB05296-7C0A-4C96-8BBC-776CA9EE4044}" sibTransId="{1D9C4E6A-F95B-4F31-B80F-57B155680029}"/>
    <dgm:cxn modelId="{CC898F64-91EC-4E7C-91A1-2393BC7E7EB1}" type="presParOf" srcId="{921F2A1B-B498-455E-B54B-77DB316D3F69}" destId="{F9B9ACC7-DB48-4C7A-BEEC-5022FD93F98B}" srcOrd="0" destOrd="0" presId="urn:microsoft.com/office/officeart/2005/8/layout/vList3#1"/>
    <dgm:cxn modelId="{05AE5345-0216-4091-9754-2199B20B1327}" type="presParOf" srcId="{F9B9ACC7-DB48-4C7A-BEEC-5022FD93F98B}" destId="{F8C92905-AC6A-490F-BFB3-6B5AA707730D}" srcOrd="0" destOrd="0" presId="urn:microsoft.com/office/officeart/2005/8/layout/vList3#1"/>
    <dgm:cxn modelId="{C9CC6C69-71F6-4351-BC6F-824852FC92D5}" type="presParOf" srcId="{F9B9ACC7-DB48-4C7A-BEEC-5022FD93F98B}" destId="{827D8C16-F46E-4CBF-8FC1-83C8B97DBBFA}" srcOrd="1" destOrd="0" presId="urn:microsoft.com/office/officeart/2005/8/layout/vList3#1"/>
    <dgm:cxn modelId="{DA16EDD8-55A3-4FF7-B644-509F3B511D0E}" type="presParOf" srcId="{921F2A1B-B498-455E-B54B-77DB316D3F69}" destId="{B5926C44-D280-45C4-A239-BAFF1EE6F8D1}" srcOrd="1" destOrd="0" presId="urn:microsoft.com/office/officeart/2005/8/layout/vList3#1"/>
    <dgm:cxn modelId="{7DE13233-7BC5-4116-8033-2D8AB71354B1}" type="presParOf" srcId="{921F2A1B-B498-455E-B54B-77DB316D3F69}" destId="{4A4A3D1B-CB27-4564-8307-923FAE3E580B}" srcOrd="2" destOrd="0" presId="urn:microsoft.com/office/officeart/2005/8/layout/vList3#1"/>
    <dgm:cxn modelId="{1FFD4E1C-3D87-4DF6-84D5-7BFAFE3C6D87}" type="presParOf" srcId="{4A4A3D1B-CB27-4564-8307-923FAE3E580B}" destId="{56208450-5BB2-4497-9E32-C1C84196C527}" srcOrd="0" destOrd="0" presId="urn:microsoft.com/office/officeart/2005/8/layout/vList3#1"/>
    <dgm:cxn modelId="{12ADFFB5-9110-4AA4-95CB-B9BB427359BF}" type="presParOf" srcId="{4A4A3D1B-CB27-4564-8307-923FAE3E580B}" destId="{D63D2361-9C93-4E78-8B72-8CA520353D74}" srcOrd="1" destOrd="0" presId="urn:microsoft.com/office/officeart/2005/8/layout/vList3#1"/>
    <dgm:cxn modelId="{5188A1A8-DCDA-481C-B8BB-045ED70F112C}" type="presParOf" srcId="{921F2A1B-B498-455E-B54B-77DB316D3F69}" destId="{62BBC6B6-F5F8-4B45-B9F9-EC7443BACDD9}" srcOrd="3" destOrd="0" presId="urn:microsoft.com/office/officeart/2005/8/layout/vList3#1"/>
    <dgm:cxn modelId="{8C1CC34F-85BD-430B-871E-14F678E9A44A}" type="presParOf" srcId="{921F2A1B-B498-455E-B54B-77DB316D3F69}" destId="{A2CA8F33-FBF8-40CC-8DFD-DC72C9E4E983}" srcOrd="4" destOrd="0" presId="urn:microsoft.com/office/officeart/2005/8/layout/vList3#1"/>
    <dgm:cxn modelId="{BD9C5F16-5B1C-4323-99ED-B5F42136698D}" type="presParOf" srcId="{A2CA8F33-FBF8-40CC-8DFD-DC72C9E4E983}" destId="{0CFDC3CC-D183-48D5-A21E-25C2E22D0A4F}" srcOrd="0" destOrd="0" presId="urn:microsoft.com/office/officeart/2005/8/layout/vList3#1"/>
    <dgm:cxn modelId="{DAA4676D-BF66-4EB6-81F4-93130B48F1D3}" type="presParOf" srcId="{A2CA8F33-FBF8-40CC-8DFD-DC72C9E4E983}" destId="{2202BE85-4062-4AB2-B528-B5C84769939F}" srcOrd="1" destOrd="0" presId="urn:microsoft.com/office/officeart/2005/8/layout/vList3#1"/>
    <dgm:cxn modelId="{2528B277-BD35-43F6-9B17-2A3E9BBB6DC5}" type="presParOf" srcId="{921F2A1B-B498-455E-B54B-77DB316D3F69}" destId="{8046716A-55A2-4152-98A8-F0B7A8941A96}" srcOrd="5" destOrd="0" presId="urn:microsoft.com/office/officeart/2005/8/layout/vList3#1"/>
    <dgm:cxn modelId="{BBD27B0D-01B7-4958-BE41-878B98D7F1DF}" type="presParOf" srcId="{921F2A1B-B498-455E-B54B-77DB316D3F69}" destId="{D3931949-C621-4141-ACB1-FE05E9BBA254}" srcOrd="6" destOrd="0" presId="urn:microsoft.com/office/officeart/2005/8/layout/vList3#1"/>
    <dgm:cxn modelId="{4C420985-96BD-409F-BC66-72A5EE87CB8F}" type="presParOf" srcId="{D3931949-C621-4141-ACB1-FE05E9BBA254}" destId="{7AC8BD9E-F351-4C77-BC10-3D8EA98DFB15}" srcOrd="0" destOrd="0" presId="urn:microsoft.com/office/officeart/2005/8/layout/vList3#1"/>
    <dgm:cxn modelId="{32B4351D-D904-44BB-A613-ED625E109E4D}" type="presParOf" srcId="{D3931949-C621-4141-ACB1-FE05E9BBA254}" destId="{EB8CFA63-646C-4C26-880E-D2E3D694D3DE}" srcOrd="1" destOrd="0" presId="urn:microsoft.com/office/officeart/2005/8/layout/vList3#1"/>
    <dgm:cxn modelId="{2F2055AA-E8E1-41BC-A2B5-BD3B17B67B63}" type="presParOf" srcId="{921F2A1B-B498-455E-B54B-77DB316D3F69}" destId="{AE8399B8-9D3E-418C-8D75-9E7644C84B39}" srcOrd="7" destOrd="0" presId="urn:microsoft.com/office/officeart/2005/8/layout/vList3#1"/>
    <dgm:cxn modelId="{010CE3B6-47A8-43AF-873F-BF3CE2E20AFD}" type="presParOf" srcId="{921F2A1B-B498-455E-B54B-77DB316D3F69}" destId="{D4BF95B7-67CA-48FE-850B-D20E16BE774C}" srcOrd="8" destOrd="0" presId="urn:microsoft.com/office/officeart/2005/8/layout/vList3#1"/>
    <dgm:cxn modelId="{DB3A4237-E7A7-4061-A456-A889932135AF}" type="presParOf" srcId="{D4BF95B7-67CA-48FE-850B-D20E16BE774C}" destId="{145A38FC-9B0D-49B7-A973-B6B26605B01B}" srcOrd="0" destOrd="0" presId="urn:microsoft.com/office/officeart/2005/8/layout/vList3#1"/>
    <dgm:cxn modelId="{8EB219DF-6DF2-48B9-9A52-CF16207B9B06}" type="presParOf" srcId="{D4BF95B7-67CA-48FE-850B-D20E16BE774C}" destId="{2D804C7B-5E4F-42C3-8E39-96D52BFA7C00}" srcOrd="1" destOrd="0" presId="urn:microsoft.com/office/officeart/2005/8/layout/vList3#1"/>
    <dgm:cxn modelId="{845630A1-425C-4A06-BDBD-8565E8740386}" type="presParOf" srcId="{921F2A1B-B498-455E-B54B-77DB316D3F69}" destId="{737CC1BD-5097-44A3-ADF6-2D70431A0870}" srcOrd="9" destOrd="0" presId="urn:microsoft.com/office/officeart/2005/8/layout/vList3#1"/>
    <dgm:cxn modelId="{C5C8585F-4DB3-4E3F-87F6-E94F1BB65177}" type="presParOf" srcId="{921F2A1B-B498-455E-B54B-77DB316D3F69}" destId="{E302595B-DF1B-44FA-B740-4907227E3600}" srcOrd="10" destOrd="0" presId="urn:microsoft.com/office/officeart/2005/8/layout/vList3#1"/>
    <dgm:cxn modelId="{2835941F-F8E8-4E62-9484-A9C1165A2B6A}" type="presParOf" srcId="{E302595B-DF1B-44FA-B740-4907227E3600}" destId="{44BB79E6-6116-4452-B075-2F5D0A957206}" srcOrd="0" destOrd="0" presId="urn:microsoft.com/office/officeart/2005/8/layout/vList3#1"/>
    <dgm:cxn modelId="{75DD8B4F-95C0-4C0F-9515-5C91AA99269E}" type="presParOf" srcId="{E302595B-DF1B-44FA-B740-4907227E3600}" destId="{188C1F93-2F8B-49D5-955A-923D043CCD87}" srcOrd="1" destOrd="0" presId="urn:microsoft.com/office/officeart/2005/8/layout/vList3#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FE84B781-7A08-42B9-AE6B-F905369293BE}" type="doc">
      <dgm:prSet loTypeId="urn:microsoft.com/office/officeart/2005/8/layout/vList2" loCatId="list" qsTypeId="urn:microsoft.com/office/officeart/2005/8/quickstyle/3d2" qsCatId="3D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FF76B8E5-12A2-471C-AD3A-3F0878A1E9B7}">
      <dgm:prSet/>
      <dgm:spPr/>
      <dgm:t>
        <a:bodyPr/>
        <a:lstStyle/>
        <a:p>
          <a:pPr rtl="0"/>
          <a:r>
            <a:rPr lang="cs-CZ" dirty="0" smtClean="0"/>
            <a:t>Je zde vidět velká přeměna krajiny zásahem člověka. Ve městech je povrch země většinou umělý. Chodíme a jezdíme po asfaltu nebo betonu. Některé řeky tečou v umělých betonových korytech. </a:t>
          </a:r>
          <a:endParaRPr lang="cs-CZ" dirty="0"/>
        </a:p>
      </dgm:t>
    </dgm:pt>
    <dgm:pt modelId="{6B20AEDA-242D-472B-A4A4-1AAF14783C63}" type="parTrans" cxnId="{E55FF1A3-5C3C-4DB9-AA46-8D219B2E5F27}">
      <dgm:prSet/>
      <dgm:spPr/>
      <dgm:t>
        <a:bodyPr/>
        <a:lstStyle/>
        <a:p>
          <a:endParaRPr lang="cs-CZ"/>
        </a:p>
      </dgm:t>
    </dgm:pt>
    <dgm:pt modelId="{C25689B2-18FC-4580-93F7-D547D4723E2E}" type="sibTrans" cxnId="{E55FF1A3-5C3C-4DB9-AA46-8D219B2E5F27}">
      <dgm:prSet/>
      <dgm:spPr/>
      <dgm:t>
        <a:bodyPr/>
        <a:lstStyle/>
        <a:p>
          <a:endParaRPr lang="cs-CZ"/>
        </a:p>
      </dgm:t>
    </dgm:pt>
    <dgm:pt modelId="{2EE408DD-34E4-485E-ACFF-C0C761819824}">
      <dgm:prSet/>
      <dgm:spPr/>
      <dgm:t>
        <a:bodyPr/>
        <a:lstStyle/>
        <a:p>
          <a:pPr rtl="0"/>
          <a:endParaRPr lang="cs-CZ" dirty="0" smtClean="0"/>
        </a:p>
        <a:p>
          <a:pPr rtl="0"/>
          <a:endParaRPr lang="cs-CZ" dirty="0" smtClean="0"/>
        </a:p>
        <a:p>
          <a:pPr rtl="0"/>
          <a:r>
            <a:rPr lang="cs-CZ" dirty="0" smtClean="0"/>
            <a:t>řeka – přirozené břehy                                   řeka v korytě</a:t>
          </a:r>
          <a:endParaRPr lang="cs-CZ" dirty="0"/>
        </a:p>
      </dgm:t>
    </dgm:pt>
    <dgm:pt modelId="{6383E41E-DC69-4CDE-A18B-5EE46C31FB20}" type="parTrans" cxnId="{9FB566CE-3642-4DC2-8CF8-1581418A2C34}">
      <dgm:prSet/>
      <dgm:spPr/>
      <dgm:t>
        <a:bodyPr/>
        <a:lstStyle/>
        <a:p>
          <a:endParaRPr lang="cs-CZ"/>
        </a:p>
      </dgm:t>
    </dgm:pt>
    <dgm:pt modelId="{88174B19-359A-400C-AB66-94F1B288D2AC}" type="sibTrans" cxnId="{9FB566CE-3642-4DC2-8CF8-1581418A2C34}">
      <dgm:prSet/>
      <dgm:spPr/>
      <dgm:t>
        <a:bodyPr/>
        <a:lstStyle/>
        <a:p>
          <a:endParaRPr lang="cs-CZ"/>
        </a:p>
      </dgm:t>
    </dgm:pt>
    <dgm:pt modelId="{20DBEC9D-D4F8-4084-BA65-63F5FE199534}">
      <dgm:prSet/>
      <dgm:spPr/>
      <dgm:t>
        <a:bodyPr/>
        <a:lstStyle/>
        <a:p>
          <a:pPr rtl="0"/>
          <a:r>
            <a:rPr lang="cs-CZ" dirty="0" smtClean="0"/>
            <a:t>Podnebí – např. v zimě ve městě bývá tepleji, častěji se zde vyskytují mlhy. </a:t>
          </a:r>
          <a:endParaRPr lang="cs-CZ" dirty="0"/>
        </a:p>
      </dgm:t>
    </dgm:pt>
    <dgm:pt modelId="{6ABBBFD2-1791-4A4D-B6EF-421722442B4B}" type="parTrans" cxnId="{A9381873-685B-43E8-BE16-E0CC016DAC58}">
      <dgm:prSet/>
      <dgm:spPr/>
      <dgm:t>
        <a:bodyPr/>
        <a:lstStyle/>
        <a:p>
          <a:endParaRPr lang="cs-CZ"/>
        </a:p>
      </dgm:t>
    </dgm:pt>
    <dgm:pt modelId="{6D4BD704-AB6C-4594-8093-C96BD1377C08}" type="sibTrans" cxnId="{A9381873-685B-43E8-BE16-E0CC016DAC58}">
      <dgm:prSet/>
      <dgm:spPr/>
      <dgm:t>
        <a:bodyPr/>
        <a:lstStyle/>
        <a:p>
          <a:endParaRPr lang="cs-CZ"/>
        </a:p>
      </dgm:t>
    </dgm:pt>
    <dgm:pt modelId="{3E8FE12B-2FFD-4990-AA86-CA9660DC2370}">
      <dgm:prSet/>
      <dgm:spPr/>
      <dgm:t>
        <a:bodyPr/>
        <a:lstStyle/>
        <a:p>
          <a:pPr rtl="0"/>
          <a:r>
            <a:rPr lang="cs-CZ" dirty="0" smtClean="0"/>
            <a:t>Lidé v parcích a zahradách vysazují dřeviny a byliny, které by zde přirozeně nerostly.</a:t>
          </a:r>
          <a:endParaRPr lang="cs-CZ" dirty="0"/>
        </a:p>
      </dgm:t>
    </dgm:pt>
    <dgm:pt modelId="{28F74ADC-8B27-414B-A75B-A25A4063D837}" type="parTrans" cxnId="{60DC9102-7262-4F69-9BD6-00D4D7F71802}">
      <dgm:prSet/>
      <dgm:spPr/>
      <dgm:t>
        <a:bodyPr/>
        <a:lstStyle/>
        <a:p>
          <a:endParaRPr lang="cs-CZ"/>
        </a:p>
      </dgm:t>
    </dgm:pt>
    <dgm:pt modelId="{9323E3DC-211F-4293-BC38-CBB7F72A5A6D}" type="sibTrans" cxnId="{60DC9102-7262-4F69-9BD6-00D4D7F71802}">
      <dgm:prSet/>
      <dgm:spPr/>
      <dgm:t>
        <a:bodyPr/>
        <a:lstStyle/>
        <a:p>
          <a:endParaRPr lang="cs-CZ"/>
        </a:p>
      </dgm:t>
    </dgm:pt>
    <dgm:pt modelId="{6843D0E6-DA2B-41E9-B1B4-104AB65A7ACB}" type="pres">
      <dgm:prSet presAssocID="{FE84B781-7A08-42B9-AE6B-F905369293BE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B5A5D20-3548-446E-87E9-BB3FB277B949}" type="pres">
      <dgm:prSet presAssocID="{FF76B8E5-12A2-471C-AD3A-3F0878A1E9B7}" presName="parentText" presStyleLbl="node1" presStyleIdx="0" presStyleCnt="4" custScaleY="10882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AFC1B99-E7C9-4286-8A04-B3FB00AE00ED}" type="pres">
      <dgm:prSet presAssocID="{C25689B2-18FC-4580-93F7-D547D4723E2E}" presName="spacer" presStyleCnt="0"/>
      <dgm:spPr/>
    </dgm:pt>
    <dgm:pt modelId="{29E36659-C404-44EC-B89A-C513A766711A}" type="pres">
      <dgm:prSet presAssocID="{2EE408DD-34E4-485E-ACFF-C0C761819824}" presName="parentText" presStyleLbl="node1" presStyleIdx="1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99966D3-47A8-4C09-B8F9-8D28B9ECA88A}" type="pres">
      <dgm:prSet presAssocID="{88174B19-359A-400C-AB66-94F1B288D2AC}" presName="spacer" presStyleCnt="0"/>
      <dgm:spPr/>
    </dgm:pt>
    <dgm:pt modelId="{73973EFB-716E-4DC3-954D-A66BA078086B}" type="pres">
      <dgm:prSet presAssocID="{20DBEC9D-D4F8-4084-BA65-63F5FE199534}" presName="parentText" presStyleLbl="node1" presStyleIdx="2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12F76A-FA6C-4081-B57A-E313D13F83D5}" type="pres">
      <dgm:prSet presAssocID="{6D4BD704-AB6C-4594-8093-C96BD1377C08}" presName="spacer" presStyleCnt="0"/>
      <dgm:spPr/>
    </dgm:pt>
    <dgm:pt modelId="{78944323-F174-4E4F-9F45-6A1614C59AE2}" type="pres">
      <dgm:prSet presAssocID="{3E8FE12B-2FFD-4990-AA86-CA9660DC2370}" presName="parentText" presStyleLbl="node1" presStyleIdx="3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FB566CE-3642-4DC2-8CF8-1581418A2C34}" srcId="{FE84B781-7A08-42B9-AE6B-F905369293BE}" destId="{2EE408DD-34E4-485E-ACFF-C0C761819824}" srcOrd="1" destOrd="0" parTransId="{6383E41E-DC69-4CDE-A18B-5EE46C31FB20}" sibTransId="{88174B19-359A-400C-AB66-94F1B288D2AC}"/>
    <dgm:cxn modelId="{F0E8518C-17C7-4A6E-9014-70E30FD6D667}" type="presOf" srcId="{3E8FE12B-2FFD-4990-AA86-CA9660DC2370}" destId="{78944323-F174-4E4F-9F45-6A1614C59AE2}" srcOrd="0" destOrd="0" presId="urn:microsoft.com/office/officeart/2005/8/layout/vList2"/>
    <dgm:cxn modelId="{99F1DD0B-7A6F-4903-986A-8F769062F393}" type="presOf" srcId="{FF76B8E5-12A2-471C-AD3A-3F0878A1E9B7}" destId="{4B5A5D20-3548-446E-87E9-BB3FB277B949}" srcOrd="0" destOrd="0" presId="urn:microsoft.com/office/officeart/2005/8/layout/vList2"/>
    <dgm:cxn modelId="{A9381873-685B-43E8-BE16-E0CC016DAC58}" srcId="{FE84B781-7A08-42B9-AE6B-F905369293BE}" destId="{20DBEC9D-D4F8-4084-BA65-63F5FE199534}" srcOrd="2" destOrd="0" parTransId="{6ABBBFD2-1791-4A4D-B6EF-421722442B4B}" sibTransId="{6D4BD704-AB6C-4594-8093-C96BD1377C08}"/>
    <dgm:cxn modelId="{789A8DDD-EFE8-491D-99F2-A2E832660511}" type="presOf" srcId="{20DBEC9D-D4F8-4084-BA65-63F5FE199534}" destId="{73973EFB-716E-4DC3-954D-A66BA078086B}" srcOrd="0" destOrd="0" presId="urn:microsoft.com/office/officeart/2005/8/layout/vList2"/>
    <dgm:cxn modelId="{9BEF6C10-4687-4B66-8F1B-5EEA7CACBC24}" type="presOf" srcId="{2EE408DD-34E4-485E-ACFF-C0C761819824}" destId="{29E36659-C404-44EC-B89A-C513A766711A}" srcOrd="0" destOrd="0" presId="urn:microsoft.com/office/officeart/2005/8/layout/vList2"/>
    <dgm:cxn modelId="{E55FF1A3-5C3C-4DB9-AA46-8D219B2E5F27}" srcId="{FE84B781-7A08-42B9-AE6B-F905369293BE}" destId="{FF76B8E5-12A2-471C-AD3A-3F0878A1E9B7}" srcOrd="0" destOrd="0" parTransId="{6B20AEDA-242D-472B-A4A4-1AAF14783C63}" sibTransId="{C25689B2-18FC-4580-93F7-D547D4723E2E}"/>
    <dgm:cxn modelId="{60DC9102-7262-4F69-9BD6-00D4D7F71802}" srcId="{FE84B781-7A08-42B9-AE6B-F905369293BE}" destId="{3E8FE12B-2FFD-4990-AA86-CA9660DC2370}" srcOrd="3" destOrd="0" parTransId="{28F74ADC-8B27-414B-A75B-A25A4063D837}" sibTransId="{9323E3DC-211F-4293-BC38-CBB7F72A5A6D}"/>
    <dgm:cxn modelId="{BDA18346-AE57-4D28-B8A4-7D4FDA3C8020}" type="presOf" srcId="{FE84B781-7A08-42B9-AE6B-F905369293BE}" destId="{6843D0E6-DA2B-41E9-B1B4-104AB65A7ACB}" srcOrd="0" destOrd="0" presId="urn:microsoft.com/office/officeart/2005/8/layout/vList2"/>
    <dgm:cxn modelId="{56062387-F853-4796-8099-F3A4C36DAF2D}" type="presParOf" srcId="{6843D0E6-DA2B-41E9-B1B4-104AB65A7ACB}" destId="{4B5A5D20-3548-446E-87E9-BB3FB277B949}" srcOrd="0" destOrd="0" presId="urn:microsoft.com/office/officeart/2005/8/layout/vList2"/>
    <dgm:cxn modelId="{BA65588A-9AD6-45EF-BAA0-F3DE31D36597}" type="presParOf" srcId="{6843D0E6-DA2B-41E9-B1B4-104AB65A7ACB}" destId="{6AFC1B99-E7C9-4286-8A04-B3FB00AE00ED}" srcOrd="1" destOrd="0" presId="urn:microsoft.com/office/officeart/2005/8/layout/vList2"/>
    <dgm:cxn modelId="{9861C0A4-8776-44A2-8B33-6C0896E3F4B0}" type="presParOf" srcId="{6843D0E6-DA2B-41E9-B1B4-104AB65A7ACB}" destId="{29E36659-C404-44EC-B89A-C513A766711A}" srcOrd="2" destOrd="0" presId="urn:microsoft.com/office/officeart/2005/8/layout/vList2"/>
    <dgm:cxn modelId="{765E5D43-4C58-41AC-AF2D-F5E1C6AE4A57}" type="presParOf" srcId="{6843D0E6-DA2B-41E9-B1B4-104AB65A7ACB}" destId="{D99966D3-47A8-4C09-B8F9-8D28B9ECA88A}" srcOrd="3" destOrd="0" presId="urn:microsoft.com/office/officeart/2005/8/layout/vList2"/>
    <dgm:cxn modelId="{1F90D3CE-D62E-4F13-88EF-78F5FDC45C9A}" type="presParOf" srcId="{6843D0E6-DA2B-41E9-B1B4-104AB65A7ACB}" destId="{73973EFB-716E-4DC3-954D-A66BA078086B}" srcOrd="4" destOrd="0" presId="urn:microsoft.com/office/officeart/2005/8/layout/vList2"/>
    <dgm:cxn modelId="{811DE550-DA4B-4193-A42C-532C0F64FBE2}" type="presParOf" srcId="{6843D0E6-DA2B-41E9-B1B4-104AB65A7ACB}" destId="{1712F76A-FA6C-4081-B57A-E313D13F83D5}" srcOrd="5" destOrd="0" presId="urn:microsoft.com/office/officeart/2005/8/layout/vList2"/>
    <dgm:cxn modelId="{B4CDF16F-4D09-4C69-A3AC-16AD63BCC84F}" type="presParOf" srcId="{6843D0E6-DA2B-41E9-B1B4-104AB65A7ACB}" destId="{78944323-F174-4E4F-9F45-6A1614C59AE2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271AF327-E17A-473C-8780-9A414082F811}" type="doc">
      <dgm:prSet loTypeId="urn:microsoft.com/office/officeart/2005/8/layout/vList2" loCatId="list" qsTypeId="urn:microsoft.com/office/officeart/2005/8/quickstyle/3d1" qsCatId="3D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41A70368-9FDB-4D44-8F24-8AA8F788E2F1}">
      <dgm:prSet/>
      <dgm:spPr/>
      <dgm:t>
        <a:bodyPr/>
        <a:lstStyle/>
        <a:p>
          <a:pPr rtl="0"/>
          <a:r>
            <a:rPr lang="cs-CZ" b="1" dirty="0" smtClean="0"/>
            <a:t>POLE</a:t>
          </a:r>
          <a:r>
            <a:rPr lang="cs-CZ" dirty="0" smtClean="0"/>
            <a:t> potřebují velké množství dodatkové energie (energie dodané člověkem)</a:t>
          </a:r>
          <a:endParaRPr lang="cs-CZ" dirty="0"/>
        </a:p>
      </dgm:t>
    </dgm:pt>
    <dgm:pt modelId="{885357EC-6C35-4564-9789-9A2098E2D29E}" type="parTrans" cxnId="{D763E7C7-6AC4-448F-94BF-B0D6D0A2E58E}">
      <dgm:prSet/>
      <dgm:spPr/>
      <dgm:t>
        <a:bodyPr/>
        <a:lstStyle/>
        <a:p>
          <a:endParaRPr lang="cs-CZ"/>
        </a:p>
      </dgm:t>
    </dgm:pt>
    <dgm:pt modelId="{B507570B-03E5-495E-9C79-C57F68DE96EA}" type="sibTrans" cxnId="{D763E7C7-6AC4-448F-94BF-B0D6D0A2E58E}">
      <dgm:prSet/>
      <dgm:spPr/>
      <dgm:t>
        <a:bodyPr/>
        <a:lstStyle/>
        <a:p>
          <a:endParaRPr lang="cs-CZ"/>
        </a:p>
      </dgm:t>
    </dgm:pt>
    <dgm:pt modelId="{F416BE6B-F773-4ACE-B760-F7E5F468E1E8}">
      <dgm:prSet/>
      <dgm:spPr/>
      <dgm:t>
        <a:bodyPr/>
        <a:lstStyle/>
        <a:p>
          <a:pPr rtl="0"/>
          <a:r>
            <a:rPr lang="cs-CZ" b="1" dirty="0" smtClean="0"/>
            <a:t>Pole </a:t>
          </a:r>
          <a:r>
            <a:rPr lang="cs-CZ" dirty="0" smtClean="0"/>
            <a:t>se orají</a:t>
          </a:r>
          <a:endParaRPr lang="cs-CZ" dirty="0"/>
        </a:p>
      </dgm:t>
    </dgm:pt>
    <dgm:pt modelId="{1B60DB53-0089-4854-8710-A6EEE9F6E24D}" type="parTrans" cxnId="{9FEFDAB7-5C3C-498A-BE6D-AD50EE7E5D67}">
      <dgm:prSet/>
      <dgm:spPr/>
      <dgm:t>
        <a:bodyPr/>
        <a:lstStyle/>
        <a:p>
          <a:endParaRPr lang="cs-CZ"/>
        </a:p>
      </dgm:t>
    </dgm:pt>
    <dgm:pt modelId="{8C55DA72-8A8A-4F19-90B0-3F1FAA97F178}" type="sibTrans" cxnId="{9FEFDAB7-5C3C-498A-BE6D-AD50EE7E5D67}">
      <dgm:prSet/>
      <dgm:spPr/>
      <dgm:t>
        <a:bodyPr/>
        <a:lstStyle/>
        <a:p>
          <a:endParaRPr lang="cs-CZ"/>
        </a:p>
      </dgm:t>
    </dgm:pt>
    <dgm:pt modelId="{77C91435-E0C2-4021-BF0B-AEE6E1F0AC89}">
      <dgm:prSet/>
      <dgm:spPr/>
      <dgm:t>
        <a:bodyPr/>
        <a:lstStyle/>
        <a:p>
          <a:pPr rtl="0"/>
          <a:r>
            <a:rPr lang="cs-CZ" dirty="0" smtClean="0"/>
            <a:t>plodiny se sázejí a ošetřují</a:t>
          </a:r>
          <a:endParaRPr lang="cs-CZ" dirty="0"/>
        </a:p>
      </dgm:t>
    </dgm:pt>
    <dgm:pt modelId="{EC4F1342-192C-4F88-970E-72F1A96CFC6D}" type="parTrans" cxnId="{682FFEED-3231-4DC2-8B12-854B165F532B}">
      <dgm:prSet/>
      <dgm:spPr/>
      <dgm:t>
        <a:bodyPr/>
        <a:lstStyle/>
        <a:p>
          <a:endParaRPr lang="cs-CZ"/>
        </a:p>
      </dgm:t>
    </dgm:pt>
    <dgm:pt modelId="{0FF982FD-7B38-4B70-BC15-8B7C73496395}" type="sibTrans" cxnId="{682FFEED-3231-4DC2-8B12-854B165F532B}">
      <dgm:prSet/>
      <dgm:spPr/>
      <dgm:t>
        <a:bodyPr/>
        <a:lstStyle/>
        <a:p>
          <a:endParaRPr lang="cs-CZ"/>
        </a:p>
      </dgm:t>
    </dgm:pt>
    <dgm:pt modelId="{1582D63F-0F75-40DE-8E27-14C2EB4D4E98}">
      <dgm:prSet/>
      <dgm:spPr/>
      <dgm:t>
        <a:bodyPr/>
        <a:lstStyle/>
        <a:p>
          <a:pPr rtl="0"/>
          <a:r>
            <a:rPr lang="cs-CZ" dirty="0" smtClean="0"/>
            <a:t>plodiny se sklízejí, odvážejí z pole</a:t>
          </a:r>
          <a:endParaRPr lang="cs-CZ" dirty="0"/>
        </a:p>
      </dgm:t>
    </dgm:pt>
    <dgm:pt modelId="{F4685494-02E8-414D-B053-D14275081D11}" type="parTrans" cxnId="{FCCF6BA8-7264-4993-B656-8535F8120D5E}">
      <dgm:prSet/>
      <dgm:spPr/>
      <dgm:t>
        <a:bodyPr/>
        <a:lstStyle/>
        <a:p>
          <a:endParaRPr lang="cs-CZ"/>
        </a:p>
      </dgm:t>
    </dgm:pt>
    <dgm:pt modelId="{5DE7FC2E-D9B1-40C1-8F12-418734D758BA}" type="sibTrans" cxnId="{FCCF6BA8-7264-4993-B656-8535F8120D5E}">
      <dgm:prSet/>
      <dgm:spPr/>
      <dgm:t>
        <a:bodyPr/>
        <a:lstStyle/>
        <a:p>
          <a:endParaRPr lang="cs-CZ"/>
        </a:p>
      </dgm:t>
    </dgm:pt>
    <dgm:pt modelId="{FEF5E63D-B21C-4CCD-9C71-A4B9F3FB7D18}">
      <dgm:prSet/>
      <dgm:spPr/>
      <dgm:t>
        <a:bodyPr/>
        <a:lstStyle/>
        <a:p>
          <a:pPr rtl="0"/>
          <a:r>
            <a:rPr lang="cs-CZ" b="1" dirty="0" smtClean="0"/>
            <a:t>Louky</a:t>
          </a:r>
          <a:r>
            <a:rPr lang="cs-CZ" dirty="0" smtClean="0"/>
            <a:t> potřebují méně dodatkové energie</a:t>
          </a:r>
          <a:endParaRPr lang="cs-CZ" dirty="0"/>
        </a:p>
      </dgm:t>
    </dgm:pt>
    <dgm:pt modelId="{08CA0CA6-5E6B-457D-9549-8A43F2232FB5}" type="parTrans" cxnId="{A3D8824E-FA64-4BC2-A80D-2D801F7EA072}">
      <dgm:prSet/>
      <dgm:spPr/>
      <dgm:t>
        <a:bodyPr/>
        <a:lstStyle/>
        <a:p>
          <a:endParaRPr lang="cs-CZ"/>
        </a:p>
      </dgm:t>
    </dgm:pt>
    <dgm:pt modelId="{0920A067-DB99-48B9-9702-E8CC08B5B745}" type="sibTrans" cxnId="{A3D8824E-FA64-4BC2-A80D-2D801F7EA072}">
      <dgm:prSet/>
      <dgm:spPr/>
      <dgm:t>
        <a:bodyPr/>
        <a:lstStyle/>
        <a:p>
          <a:endParaRPr lang="cs-CZ"/>
        </a:p>
      </dgm:t>
    </dgm:pt>
    <dgm:pt modelId="{24248B9F-ADED-44B4-939D-94FF41946252}">
      <dgm:prSet/>
      <dgm:spPr/>
      <dgm:t>
        <a:bodyPr/>
        <a:lstStyle/>
        <a:p>
          <a:pPr rtl="0"/>
          <a:r>
            <a:rPr lang="cs-CZ" dirty="0" smtClean="0"/>
            <a:t>pravidelně se kosí</a:t>
          </a:r>
          <a:endParaRPr lang="cs-CZ" dirty="0"/>
        </a:p>
      </dgm:t>
    </dgm:pt>
    <dgm:pt modelId="{2E1ADBD0-36A4-4281-AD84-BD6A821B624A}" type="parTrans" cxnId="{3DB40FAA-5043-48A8-A809-16694AAAA96B}">
      <dgm:prSet/>
      <dgm:spPr/>
      <dgm:t>
        <a:bodyPr/>
        <a:lstStyle/>
        <a:p>
          <a:endParaRPr lang="cs-CZ"/>
        </a:p>
      </dgm:t>
    </dgm:pt>
    <dgm:pt modelId="{DD6876AA-B62E-4608-B729-2135C9E23195}" type="sibTrans" cxnId="{3DB40FAA-5043-48A8-A809-16694AAAA96B}">
      <dgm:prSet/>
      <dgm:spPr/>
      <dgm:t>
        <a:bodyPr/>
        <a:lstStyle/>
        <a:p>
          <a:endParaRPr lang="cs-CZ"/>
        </a:p>
      </dgm:t>
    </dgm:pt>
    <dgm:pt modelId="{3CA177B8-7286-4116-975E-9E823393F01B}">
      <dgm:prSet/>
      <dgm:spPr/>
      <dgm:t>
        <a:bodyPr/>
        <a:lstStyle/>
        <a:p>
          <a:pPr rtl="0"/>
          <a:r>
            <a:rPr lang="cs-CZ" dirty="0" smtClean="0"/>
            <a:t>přihnojují se</a:t>
          </a:r>
          <a:endParaRPr lang="cs-CZ" dirty="0"/>
        </a:p>
      </dgm:t>
    </dgm:pt>
    <dgm:pt modelId="{8061D507-5420-4C99-8A63-7138E93E8080}" type="parTrans" cxnId="{7A95D3FD-4D0D-4DA8-9A36-4F9B02AB497C}">
      <dgm:prSet/>
      <dgm:spPr/>
      <dgm:t>
        <a:bodyPr/>
        <a:lstStyle/>
        <a:p>
          <a:endParaRPr lang="cs-CZ"/>
        </a:p>
      </dgm:t>
    </dgm:pt>
    <dgm:pt modelId="{719E85BD-796F-4AE9-A0D6-8B1A9A171E08}" type="sibTrans" cxnId="{7A95D3FD-4D0D-4DA8-9A36-4F9B02AB497C}">
      <dgm:prSet/>
      <dgm:spPr/>
      <dgm:t>
        <a:bodyPr/>
        <a:lstStyle/>
        <a:p>
          <a:endParaRPr lang="cs-CZ"/>
        </a:p>
      </dgm:t>
    </dgm:pt>
    <dgm:pt modelId="{1F99E735-E343-40DA-9D6F-197203FBB8AE}">
      <dgm:prSet/>
      <dgm:spPr/>
      <dgm:t>
        <a:bodyPr/>
        <a:lstStyle/>
        <a:p>
          <a:pPr rtl="0"/>
          <a:r>
            <a:rPr lang="cs-CZ" b="1" dirty="0" smtClean="0"/>
            <a:t>Pastviny</a:t>
          </a:r>
          <a:r>
            <a:rPr lang="cs-CZ" dirty="0" smtClean="0"/>
            <a:t> potřebují nejméně dodatkové energie</a:t>
          </a:r>
          <a:endParaRPr lang="cs-CZ" dirty="0"/>
        </a:p>
      </dgm:t>
    </dgm:pt>
    <dgm:pt modelId="{E485EB44-8E3E-4AB0-99FF-D8A84A698799}" type="parTrans" cxnId="{CDFA93D8-D6C3-4DD9-AE1A-694BF777D509}">
      <dgm:prSet/>
      <dgm:spPr/>
      <dgm:t>
        <a:bodyPr/>
        <a:lstStyle/>
        <a:p>
          <a:endParaRPr lang="cs-CZ"/>
        </a:p>
      </dgm:t>
    </dgm:pt>
    <dgm:pt modelId="{8C8ACB73-D31E-49A8-BE8D-8058FBC353C8}" type="sibTrans" cxnId="{CDFA93D8-D6C3-4DD9-AE1A-694BF777D509}">
      <dgm:prSet/>
      <dgm:spPr/>
      <dgm:t>
        <a:bodyPr/>
        <a:lstStyle/>
        <a:p>
          <a:endParaRPr lang="cs-CZ"/>
        </a:p>
      </dgm:t>
    </dgm:pt>
    <dgm:pt modelId="{B5720FC2-1CC2-421D-B2FA-C8131536DC11}" type="pres">
      <dgm:prSet presAssocID="{271AF327-E17A-473C-8780-9A414082F811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482BF50-D941-4C50-94E2-61ACEA141F35}" type="pres">
      <dgm:prSet presAssocID="{41A70368-9FDB-4D44-8F24-8AA8F788E2F1}" presName="parentText" presStyleLbl="node1" presStyleIdx="0" presStyleCnt="8" custScaleY="140483" custLinFactY="13452" custLinFactNeighborY="10000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F73B29-5894-4BA9-A85A-46C3B3F40DAB}" type="pres">
      <dgm:prSet presAssocID="{B507570B-03E5-495E-9C79-C57F68DE96EA}" presName="spacer" presStyleCnt="0"/>
      <dgm:spPr/>
    </dgm:pt>
    <dgm:pt modelId="{C94C3005-F0E4-41E1-AD55-0B149872CA12}" type="pres">
      <dgm:prSet presAssocID="{F416BE6B-F773-4ACE-B760-F7E5F468E1E8}" presName="parentText" presStyleLbl="node1" presStyleIdx="1" presStyleCnt="8" custLinFactNeighborY="-621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E64CAB-604C-437D-BDBD-98D18EE598F3}" type="pres">
      <dgm:prSet presAssocID="{8C55DA72-8A8A-4F19-90B0-3F1FAA97F178}" presName="spacer" presStyleCnt="0"/>
      <dgm:spPr/>
    </dgm:pt>
    <dgm:pt modelId="{DFD6C779-AE52-4004-BB9E-0BD2C1161D3F}" type="pres">
      <dgm:prSet presAssocID="{77C91435-E0C2-4021-BF0B-AEE6E1F0AC89}" presName="parentText" presStyleLbl="node1" presStyleIdx="2" presStyleCnt="8" custLinFactY="-6099" custLinFactNeighborY="-10000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B448FE4-9B54-492F-AC70-2A112D530EE1}" type="pres">
      <dgm:prSet presAssocID="{0FF982FD-7B38-4B70-BC15-8B7C73496395}" presName="spacer" presStyleCnt="0"/>
      <dgm:spPr/>
    </dgm:pt>
    <dgm:pt modelId="{6A127629-2D11-4678-8E85-E6A38E7D77B5}" type="pres">
      <dgm:prSet presAssocID="{1582D63F-0F75-40DE-8E27-14C2EB4D4E98}" presName="parentText" presStyleLbl="node1" presStyleIdx="3" presStyleCnt="8" custScaleY="97776" custLinFactY="-24037" custLinFactNeighborY="-10000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1776D3-4BC0-4863-B0B3-E9DA839E09C3}" type="pres">
      <dgm:prSet presAssocID="{5DE7FC2E-D9B1-40C1-8F12-418734D758BA}" presName="spacer" presStyleCnt="0"/>
      <dgm:spPr/>
    </dgm:pt>
    <dgm:pt modelId="{A2C14AF4-C355-4E22-8041-957D0B590194}" type="pres">
      <dgm:prSet presAssocID="{FEF5E63D-B21C-4CCD-9C71-A4B9F3FB7D18}" presName="parentText" presStyleLbl="node1" presStyleIdx="4" presStyleCnt="8" custScaleY="219632" custLinFactY="28059" custLinFactNeighborY="10000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8C5B50D-5720-4603-BB67-C8C861558CCD}" type="pres">
      <dgm:prSet presAssocID="{0920A067-DB99-48B9-9702-E8CC08B5B745}" presName="spacer" presStyleCnt="0"/>
      <dgm:spPr/>
    </dgm:pt>
    <dgm:pt modelId="{EDC3E993-6888-48C4-B522-BFB3DC709AD8}" type="pres">
      <dgm:prSet presAssocID="{24248B9F-ADED-44B4-939D-94FF41946252}" presName="parentText" presStyleLbl="node1" presStyleIdx="5" presStyleCnt="8" custLinFactY="16736" custLinFactNeighborY="10000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12DAD26-68B6-43A7-9E51-2A3392FC5FF3}" type="pres">
      <dgm:prSet presAssocID="{DD6876AA-B62E-4608-B729-2135C9E23195}" presName="spacer" presStyleCnt="0"/>
      <dgm:spPr/>
    </dgm:pt>
    <dgm:pt modelId="{4EF2C1B7-F230-4EA1-9D46-E3755A7331F8}" type="pres">
      <dgm:prSet presAssocID="{3CA177B8-7286-4116-975E-9E823393F01B}" presName="parentText" presStyleLbl="node1" presStyleIdx="6" presStyleCnt="8" custLinFactNeighborX="829" custLinFactNeighborY="9047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CEF4C30-64A4-4DE1-BA18-4DC7462EFEA4}" type="pres">
      <dgm:prSet presAssocID="{719E85BD-796F-4AE9-A0D6-8B1A9A171E08}" presName="spacer" presStyleCnt="0"/>
      <dgm:spPr/>
    </dgm:pt>
    <dgm:pt modelId="{5207D015-2DE1-4FBA-9EF3-5862EAAA3DD9}" type="pres">
      <dgm:prSet presAssocID="{1F99E735-E343-40DA-9D6F-197203FBB8AE}" presName="parentText" presStyleLbl="node1" presStyleIdx="7" presStyleCnt="8" custScaleY="372143" custLinFactY="100000" custLinFactNeighborX="-948" custLinFactNeighborY="16919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763E7C7-6AC4-448F-94BF-B0D6D0A2E58E}" srcId="{271AF327-E17A-473C-8780-9A414082F811}" destId="{41A70368-9FDB-4D44-8F24-8AA8F788E2F1}" srcOrd="0" destOrd="0" parTransId="{885357EC-6C35-4564-9789-9A2098E2D29E}" sibTransId="{B507570B-03E5-495E-9C79-C57F68DE96EA}"/>
    <dgm:cxn modelId="{9DF6E154-1917-4109-868E-DE020ACA4648}" type="presOf" srcId="{24248B9F-ADED-44B4-939D-94FF41946252}" destId="{EDC3E993-6888-48C4-B522-BFB3DC709AD8}" srcOrd="0" destOrd="0" presId="urn:microsoft.com/office/officeart/2005/8/layout/vList2"/>
    <dgm:cxn modelId="{BE0BFEE5-0AB1-4245-9936-8A1A10DECF29}" type="presOf" srcId="{1F99E735-E343-40DA-9D6F-197203FBB8AE}" destId="{5207D015-2DE1-4FBA-9EF3-5862EAAA3DD9}" srcOrd="0" destOrd="0" presId="urn:microsoft.com/office/officeart/2005/8/layout/vList2"/>
    <dgm:cxn modelId="{ECAF15A4-842C-4473-933B-2B40B0FD7F5F}" type="presOf" srcId="{F416BE6B-F773-4ACE-B760-F7E5F468E1E8}" destId="{C94C3005-F0E4-41E1-AD55-0B149872CA12}" srcOrd="0" destOrd="0" presId="urn:microsoft.com/office/officeart/2005/8/layout/vList2"/>
    <dgm:cxn modelId="{7A95D3FD-4D0D-4DA8-9A36-4F9B02AB497C}" srcId="{271AF327-E17A-473C-8780-9A414082F811}" destId="{3CA177B8-7286-4116-975E-9E823393F01B}" srcOrd="6" destOrd="0" parTransId="{8061D507-5420-4C99-8A63-7138E93E8080}" sibTransId="{719E85BD-796F-4AE9-A0D6-8B1A9A171E08}"/>
    <dgm:cxn modelId="{CDFA93D8-D6C3-4DD9-AE1A-694BF777D509}" srcId="{271AF327-E17A-473C-8780-9A414082F811}" destId="{1F99E735-E343-40DA-9D6F-197203FBB8AE}" srcOrd="7" destOrd="0" parTransId="{E485EB44-8E3E-4AB0-99FF-D8A84A698799}" sibTransId="{8C8ACB73-D31E-49A8-BE8D-8058FBC353C8}"/>
    <dgm:cxn modelId="{FCCF6BA8-7264-4993-B656-8535F8120D5E}" srcId="{271AF327-E17A-473C-8780-9A414082F811}" destId="{1582D63F-0F75-40DE-8E27-14C2EB4D4E98}" srcOrd="3" destOrd="0" parTransId="{F4685494-02E8-414D-B053-D14275081D11}" sibTransId="{5DE7FC2E-D9B1-40C1-8F12-418734D758BA}"/>
    <dgm:cxn modelId="{B3816DF4-BA5A-4C25-88C9-B07FD5EF2F01}" type="presOf" srcId="{77C91435-E0C2-4021-BF0B-AEE6E1F0AC89}" destId="{DFD6C779-AE52-4004-BB9E-0BD2C1161D3F}" srcOrd="0" destOrd="0" presId="urn:microsoft.com/office/officeart/2005/8/layout/vList2"/>
    <dgm:cxn modelId="{137D0E2A-CBD2-4837-913B-2E0B1E9A5675}" type="presOf" srcId="{1582D63F-0F75-40DE-8E27-14C2EB4D4E98}" destId="{6A127629-2D11-4678-8E85-E6A38E7D77B5}" srcOrd="0" destOrd="0" presId="urn:microsoft.com/office/officeart/2005/8/layout/vList2"/>
    <dgm:cxn modelId="{A3D8824E-FA64-4BC2-A80D-2D801F7EA072}" srcId="{271AF327-E17A-473C-8780-9A414082F811}" destId="{FEF5E63D-B21C-4CCD-9C71-A4B9F3FB7D18}" srcOrd="4" destOrd="0" parTransId="{08CA0CA6-5E6B-457D-9549-8A43F2232FB5}" sibTransId="{0920A067-DB99-48B9-9702-E8CC08B5B745}"/>
    <dgm:cxn modelId="{80DBBCF7-268A-466D-9541-96DC080A6FFB}" type="presOf" srcId="{271AF327-E17A-473C-8780-9A414082F811}" destId="{B5720FC2-1CC2-421D-B2FA-C8131536DC11}" srcOrd="0" destOrd="0" presId="urn:microsoft.com/office/officeart/2005/8/layout/vList2"/>
    <dgm:cxn modelId="{3DB40FAA-5043-48A8-A809-16694AAAA96B}" srcId="{271AF327-E17A-473C-8780-9A414082F811}" destId="{24248B9F-ADED-44B4-939D-94FF41946252}" srcOrd="5" destOrd="0" parTransId="{2E1ADBD0-36A4-4281-AD84-BD6A821B624A}" sibTransId="{DD6876AA-B62E-4608-B729-2135C9E23195}"/>
    <dgm:cxn modelId="{682FFEED-3231-4DC2-8B12-854B165F532B}" srcId="{271AF327-E17A-473C-8780-9A414082F811}" destId="{77C91435-E0C2-4021-BF0B-AEE6E1F0AC89}" srcOrd="2" destOrd="0" parTransId="{EC4F1342-192C-4F88-970E-72F1A96CFC6D}" sibTransId="{0FF982FD-7B38-4B70-BC15-8B7C73496395}"/>
    <dgm:cxn modelId="{9FEFDAB7-5C3C-498A-BE6D-AD50EE7E5D67}" srcId="{271AF327-E17A-473C-8780-9A414082F811}" destId="{F416BE6B-F773-4ACE-B760-F7E5F468E1E8}" srcOrd="1" destOrd="0" parTransId="{1B60DB53-0089-4854-8710-A6EEE9F6E24D}" sibTransId="{8C55DA72-8A8A-4F19-90B0-3F1FAA97F178}"/>
    <dgm:cxn modelId="{BB3866B2-0CAF-4676-9E26-A929DBD22407}" type="presOf" srcId="{41A70368-9FDB-4D44-8F24-8AA8F788E2F1}" destId="{9482BF50-D941-4C50-94E2-61ACEA141F35}" srcOrd="0" destOrd="0" presId="urn:microsoft.com/office/officeart/2005/8/layout/vList2"/>
    <dgm:cxn modelId="{69DB756C-F099-4284-98D8-CB80798B6052}" type="presOf" srcId="{3CA177B8-7286-4116-975E-9E823393F01B}" destId="{4EF2C1B7-F230-4EA1-9D46-E3755A7331F8}" srcOrd="0" destOrd="0" presId="urn:microsoft.com/office/officeart/2005/8/layout/vList2"/>
    <dgm:cxn modelId="{5A12E722-69A2-46FC-A022-615AFE23567E}" type="presOf" srcId="{FEF5E63D-B21C-4CCD-9C71-A4B9F3FB7D18}" destId="{A2C14AF4-C355-4E22-8041-957D0B590194}" srcOrd="0" destOrd="0" presId="urn:microsoft.com/office/officeart/2005/8/layout/vList2"/>
    <dgm:cxn modelId="{E6A8BD56-A73B-42CE-BC10-A121D79617A0}" type="presParOf" srcId="{B5720FC2-1CC2-421D-B2FA-C8131536DC11}" destId="{9482BF50-D941-4C50-94E2-61ACEA141F35}" srcOrd="0" destOrd="0" presId="urn:microsoft.com/office/officeart/2005/8/layout/vList2"/>
    <dgm:cxn modelId="{594E2AF6-D267-45EB-BD38-904A5A579BBF}" type="presParOf" srcId="{B5720FC2-1CC2-421D-B2FA-C8131536DC11}" destId="{89F73B29-5894-4BA9-A85A-46C3B3F40DAB}" srcOrd="1" destOrd="0" presId="urn:microsoft.com/office/officeart/2005/8/layout/vList2"/>
    <dgm:cxn modelId="{9241D38B-E9DF-4E74-99D6-AE8709FC4BD4}" type="presParOf" srcId="{B5720FC2-1CC2-421D-B2FA-C8131536DC11}" destId="{C94C3005-F0E4-41E1-AD55-0B149872CA12}" srcOrd="2" destOrd="0" presId="urn:microsoft.com/office/officeart/2005/8/layout/vList2"/>
    <dgm:cxn modelId="{767DD756-C8E8-40AC-A321-C099A16C9589}" type="presParOf" srcId="{B5720FC2-1CC2-421D-B2FA-C8131536DC11}" destId="{93E64CAB-604C-437D-BDBD-98D18EE598F3}" srcOrd="3" destOrd="0" presId="urn:microsoft.com/office/officeart/2005/8/layout/vList2"/>
    <dgm:cxn modelId="{E973233E-F72E-4302-AF85-AE0D88307C3A}" type="presParOf" srcId="{B5720FC2-1CC2-421D-B2FA-C8131536DC11}" destId="{DFD6C779-AE52-4004-BB9E-0BD2C1161D3F}" srcOrd="4" destOrd="0" presId="urn:microsoft.com/office/officeart/2005/8/layout/vList2"/>
    <dgm:cxn modelId="{D3D5D552-FF81-491C-B577-13E5A9E9E83E}" type="presParOf" srcId="{B5720FC2-1CC2-421D-B2FA-C8131536DC11}" destId="{AB448FE4-9B54-492F-AC70-2A112D530EE1}" srcOrd="5" destOrd="0" presId="urn:microsoft.com/office/officeart/2005/8/layout/vList2"/>
    <dgm:cxn modelId="{58C7A04B-71B3-4E6A-9924-7A596BB9AEB9}" type="presParOf" srcId="{B5720FC2-1CC2-421D-B2FA-C8131536DC11}" destId="{6A127629-2D11-4678-8E85-E6A38E7D77B5}" srcOrd="6" destOrd="0" presId="urn:microsoft.com/office/officeart/2005/8/layout/vList2"/>
    <dgm:cxn modelId="{51CBA600-F138-48B1-8844-B44802ABF329}" type="presParOf" srcId="{B5720FC2-1CC2-421D-B2FA-C8131536DC11}" destId="{B71776D3-4BC0-4863-B0B3-E9DA839E09C3}" srcOrd="7" destOrd="0" presId="urn:microsoft.com/office/officeart/2005/8/layout/vList2"/>
    <dgm:cxn modelId="{C8B5C5D8-0A72-42D8-A222-4C961F79B3CD}" type="presParOf" srcId="{B5720FC2-1CC2-421D-B2FA-C8131536DC11}" destId="{A2C14AF4-C355-4E22-8041-957D0B590194}" srcOrd="8" destOrd="0" presId="urn:microsoft.com/office/officeart/2005/8/layout/vList2"/>
    <dgm:cxn modelId="{FE1F1E63-BECF-47E1-BF65-3B70739270B6}" type="presParOf" srcId="{B5720FC2-1CC2-421D-B2FA-C8131536DC11}" destId="{68C5B50D-5720-4603-BB67-C8C861558CCD}" srcOrd="9" destOrd="0" presId="urn:microsoft.com/office/officeart/2005/8/layout/vList2"/>
    <dgm:cxn modelId="{7C789460-E3E3-451A-9ED5-5404338147A8}" type="presParOf" srcId="{B5720FC2-1CC2-421D-B2FA-C8131536DC11}" destId="{EDC3E993-6888-48C4-B522-BFB3DC709AD8}" srcOrd="10" destOrd="0" presId="urn:microsoft.com/office/officeart/2005/8/layout/vList2"/>
    <dgm:cxn modelId="{46660A75-77CD-4C79-BFD9-119F063ADE66}" type="presParOf" srcId="{B5720FC2-1CC2-421D-B2FA-C8131536DC11}" destId="{712DAD26-68B6-43A7-9E51-2A3392FC5FF3}" srcOrd="11" destOrd="0" presId="urn:microsoft.com/office/officeart/2005/8/layout/vList2"/>
    <dgm:cxn modelId="{92807DAA-88BA-4CF7-BD83-6567EB2DA90D}" type="presParOf" srcId="{B5720FC2-1CC2-421D-B2FA-C8131536DC11}" destId="{4EF2C1B7-F230-4EA1-9D46-E3755A7331F8}" srcOrd="12" destOrd="0" presId="urn:microsoft.com/office/officeart/2005/8/layout/vList2"/>
    <dgm:cxn modelId="{D7C7ACA6-992F-4675-9F30-0A3751F93FB4}" type="presParOf" srcId="{B5720FC2-1CC2-421D-B2FA-C8131536DC11}" destId="{ECEF4C30-64A4-4DE1-BA18-4DC7462EFEA4}" srcOrd="13" destOrd="0" presId="urn:microsoft.com/office/officeart/2005/8/layout/vList2"/>
    <dgm:cxn modelId="{B0630A3E-B326-4A4C-85E1-B52EC92B3F05}" type="presParOf" srcId="{B5720FC2-1CC2-421D-B2FA-C8131536DC11}" destId="{5207D015-2DE1-4FBA-9EF3-5862EAAA3DD9}" srcOrd="1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29C8C5D-CD19-4AA8-8DC3-0500EB149FDD}">
      <dsp:nvSpPr>
        <dsp:cNvPr id="0" name=""/>
        <dsp:cNvSpPr/>
      </dsp:nvSpPr>
      <dsp:spPr>
        <a:xfrm>
          <a:off x="0" y="498475"/>
          <a:ext cx="2714624" cy="1628775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ctr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b="1" u="sng" kern="1200" dirty="0" smtClean="0"/>
            <a:t>Přírodní vlivy, které mají vliv na vzhled krajiny</a:t>
          </a:r>
          <a:endParaRPr lang="cs-CZ" sz="2700" b="1" u="sng" kern="1200" dirty="0"/>
        </a:p>
      </dsp:txBody>
      <dsp:txXfrm>
        <a:off x="0" y="498475"/>
        <a:ext cx="2714624" cy="1628775"/>
      </dsp:txXfrm>
    </dsp:sp>
    <dsp:sp modelId="{C6176F3F-E6F3-495B-AC2D-22128E991AEF}">
      <dsp:nvSpPr>
        <dsp:cNvPr id="0" name=""/>
        <dsp:cNvSpPr/>
      </dsp:nvSpPr>
      <dsp:spPr>
        <a:xfrm>
          <a:off x="2986087" y="498475"/>
          <a:ext cx="2714624" cy="1628775"/>
        </a:xfrm>
        <a:prstGeom prst="rect">
          <a:avLst/>
        </a:prstGeom>
        <a:solidFill>
          <a:schemeClr val="accent5">
            <a:hueOff val="1343711"/>
            <a:satOff val="1896"/>
            <a:lumOff val="-235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ctr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smtClean="0"/>
            <a:t>vítr</a:t>
          </a:r>
          <a:endParaRPr lang="cs-CZ" sz="2700" kern="1200" dirty="0"/>
        </a:p>
      </dsp:txBody>
      <dsp:txXfrm>
        <a:off x="2986087" y="498475"/>
        <a:ext cx="2714624" cy="1628775"/>
      </dsp:txXfrm>
    </dsp:sp>
    <dsp:sp modelId="{1F6AC96F-736B-4590-9027-820E87EF8000}">
      <dsp:nvSpPr>
        <dsp:cNvPr id="0" name=""/>
        <dsp:cNvSpPr/>
      </dsp:nvSpPr>
      <dsp:spPr>
        <a:xfrm>
          <a:off x="5972175" y="498475"/>
          <a:ext cx="2714624" cy="1628775"/>
        </a:xfrm>
        <a:prstGeom prst="rect">
          <a:avLst/>
        </a:prstGeom>
        <a:solidFill>
          <a:schemeClr val="accent5">
            <a:hueOff val="2687421"/>
            <a:satOff val="3792"/>
            <a:lumOff val="-47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ctr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voda</a:t>
          </a:r>
          <a:endParaRPr lang="cs-CZ" sz="2700" kern="1200" dirty="0"/>
        </a:p>
      </dsp:txBody>
      <dsp:txXfrm>
        <a:off x="5972175" y="498475"/>
        <a:ext cx="2714624" cy="1628775"/>
      </dsp:txXfrm>
    </dsp:sp>
    <dsp:sp modelId="{3421687A-C725-4716-B8F0-4CEB96EF9FA2}">
      <dsp:nvSpPr>
        <dsp:cNvPr id="0" name=""/>
        <dsp:cNvSpPr/>
      </dsp:nvSpPr>
      <dsp:spPr>
        <a:xfrm>
          <a:off x="0" y="2398712"/>
          <a:ext cx="2714624" cy="1628775"/>
        </a:xfrm>
        <a:prstGeom prst="rect">
          <a:avLst/>
        </a:prstGeom>
        <a:solidFill>
          <a:schemeClr val="accent5">
            <a:hueOff val="4031132"/>
            <a:satOff val="5687"/>
            <a:lumOff val="-706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ctr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slunce</a:t>
          </a:r>
          <a:endParaRPr lang="cs-CZ" sz="2700" kern="1200" dirty="0"/>
        </a:p>
      </dsp:txBody>
      <dsp:txXfrm>
        <a:off x="0" y="2398712"/>
        <a:ext cx="2714624" cy="1628775"/>
      </dsp:txXfrm>
    </dsp:sp>
    <dsp:sp modelId="{40DE1FFD-0FEC-48B2-99DE-06A364012767}">
      <dsp:nvSpPr>
        <dsp:cNvPr id="0" name=""/>
        <dsp:cNvSpPr/>
      </dsp:nvSpPr>
      <dsp:spPr>
        <a:xfrm>
          <a:off x="2986087" y="2398712"/>
          <a:ext cx="2714624" cy="1628775"/>
        </a:xfrm>
        <a:prstGeom prst="rect">
          <a:avLst/>
        </a:prstGeom>
        <a:solidFill>
          <a:schemeClr val="accent5">
            <a:hueOff val="5374843"/>
            <a:satOff val="7583"/>
            <a:lumOff val="-941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ctr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sopečná činnost</a:t>
          </a:r>
          <a:endParaRPr lang="cs-CZ" sz="2700" kern="1200" dirty="0"/>
        </a:p>
      </dsp:txBody>
      <dsp:txXfrm>
        <a:off x="2986087" y="2398712"/>
        <a:ext cx="2714624" cy="1628775"/>
      </dsp:txXfrm>
    </dsp:sp>
    <dsp:sp modelId="{248BF877-2828-4E4C-8497-7681FDFA4806}">
      <dsp:nvSpPr>
        <dsp:cNvPr id="0" name=""/>
        <dsp:cNvSpPr/>
      </dsp:nvSpPr>
      <dsp:spPr>
        <a:xfrm>
          <a:off x="5972175" y="2398712"/>
          <a:ext cx="2714624" cy="1628775"/>
        </a:xfrm>
        <a:prstGeom prst="rect">
          <a:avLst/>
        </a:prstGeom>
        <a:solidFill>
          <a:schemeClr val="accent5">
            <a:hueOff val="6718553"/>
            <a:satOff val="9479"/>
            <a:lumOff val="-1176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ctr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podnebí (střídání ročních období)</a:t>
          </a:r>
          <a:endParaRPr lang="cs-CZ" sz="2700" kern="1200" dirty="0"/>
        </a:p>
      </dsp:txBody>
      <dsp:txXfrm>
        <a:off x="5972175" y="2398712"/>
        <a:ext cx="2714624" cy="162877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EF5F0DF-AB23-4701-9986-4E939B3BF321}">
      <dsp:nvSpPr>
        <dsp:cNvPr id="0" name=""/>
        <dsp:cNvSpPr/>
      </dsp:nvSpPr>
      <dsp:spPr>
        <a:xfrm>
          <a:off x="0" y="1174735"/>
          <a:ext cx="8686800" cy="296594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lvl="0" algn="l" defTabSz="1955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u="sng" kern="1200" dirty="0" smtClean="0"/>
            <a:t>S rozvojem zemědělství</a:t>
          </a:r>
          <a:r>
            <a:rPr lang="cs-CZ" sz="4400" kern="1200" dirty="0" smtClean="0"/>
            <a:t>, začalo docházet k velkému odlesňování a původně přírodní </a:t>
          </a:r>
          <a:r>
            <a:rPr lang="cs-CZ" sz="4400" u="sng" kern="1200" dirty="0" smtClean="0"/>
            <a:t>krajina </a:t>
          </a:r>
          <a:r>
            <a:rPr lang="cs-CZ" sz="4400" kern="1200" dirty="0" smtClean="0"/>
            <a:t>se začíná měnit v </a:t>
          </a:r>
          <a:r>
            <a:rPr lang="cs-CZ" sz="4400" u="sng" kern="1200" dirty="0" smtClean="0"/>
            <a:t>krajinu kulturní.</a:t>
          </a:r>
          <a:endParaRPr lang="cs-CZ" sz="4400" u="sng" kern="1200" dirty="0"/>
        </a:p>
      </dsp:txBody>
      <dsp:txXfrm>
        <a:off x="144786" y="1319521"/>
        <a:ext cx="8397228" cy="267637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30A2CDA-D1BB-4564-B4BE-B7FFB5366D5E}">
      <dsp:nvSpPr>
        <dsp:cNvPr id="0" name=""/>
        <dsp:cNvSpPr/>
      </dsp:nvSpPr>
      <dsp:spPr>
        <a:xfrm>
          <a:off x="0" y="0"/>
          <a:ext cx="1696640" cy="495538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5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5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lvl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Hluboké lesy</a:t>
          </a:r>
          <a:endParaRPr lang="cs-CZ" sz="2400" kern="1200" dirty="0"/>
        </a:p>
      </dsp:txBody>
      <dsp:txXfrm>
        <a:off x="0" y="1982152"/>
        <a:ext cx="1696640" cy="1982152"/>
      </dsp:txXfrm>
    </dsp:sp>
    <dsp:sp modelId="{2A8C5D9B-171D-486A-A29C-2F1AD6FF7237}">
      <dsp:nvSpPr>
        <dsp:cNvPr id="0" name=""/>
        <dsp:cNvSpPr/>
      </dsp:nvSpPr>
      <dsp:spPr>
        <a:xfrm>
          <a:off x="50899" y="297322"/>
          <a:ext cx="1594842" cy="1650141"/>
        </a:xfrm>
        <a:prstGeom prst="ellipse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z="152400" extrusionH="63500" prstMaterial="matte">
          <a:bevelT w="50800" h="190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72BE1D7-8457-4532-8A15-5AF6654D2DDC}">
      <dsp:nvSpPr>
        <dsp:cNvPr id="0" name=""/>
        <dsp:cNvSpPr/>
      </dsp:nvSpPr>
      <dsp:spPr>
        <a:xfrm>
          <a:off x="1747539" y="0"/>
          <a:ext cx="1696640" cy="495538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1679638"/>
                <a:satOff val="2370"/>
                <a:lumOff val="-294"/>
                <a:alphaOff val="0"/>
                <a:tint val="75000"/>
                <a:shade val="85000"/>
                <a:satMod val="230000"/>
              </a:schemeClr>
            </a:gs>
            <a:gs pos="25000">
              <a:schemeClr val="accent5">
                <a:hueOff val="1679638"/>
                <a:satOff val="2370"/>
                <a:lumOff val="-294"/>
                <a:alphaOff val="0"/>
                <a:tint val="90000"/>
                <a:shade val="70000"/>
                <a:satMod val="220000"/>
              </a:schemeClr>
            </a:gs>
            <a:gs pos="50000">
              <a:schemeClr val="accent5">
                <a:hueOff val="1679638"/>
                <a:satOff val="2370"/>
                <a:lumOff val="-294"/>
                <a:alphaOff val="0"/>
                <a:tint val="90000"/>
                <a:shade val="58000"/>
                <a:satMod val="225000"/>
              </a:schemeClr>
            </a:gs>
            <a:gs pos="65000">
              <a:schemeClr val="accent5">
                <a:hueOff val="1679638"/>
                <a:satOff val="2370"/>
                <a:lumOff val="-294"/>
                <a:alphaOff val="0"/>
                <a:tint val="90000"/>
                <a:shade val="58000"/>
                <a:satMod val="225000"/>
              </a:schemeClr>
            </a:gs>
            <a:gs pos="80000">
              <a:schemeClr val="accent5">
                <a:hueOff val="1679638"/>
                <a:satOff val="2370"/>
                <a:lumOff val="-294"/>
                <a:alphaOff val="0"/>
                <a:tint val="90000"/>
                <a:shade val="69000"/>
                <a:satMod val="220000"/>
              </a:schemeClr>
            </a:gs>
            <a:gs pos="100000">
              <a:schemeClr val="accent5">
                <a:hueOff val="1679638"/>
                <a:satOff val="2370"/>
                <a:lumOff val="-294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lvl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Vysoké hory</a:t>
          </a:r>
          <a:endParaRPr lang="cs-CZ" sz="2400" kern="1200" dirty="0"/>
        </a:p>
      </dsp:txBody>
      <dsp:txXfrm>
        <a:off x="1747539" y="1982152"/>
        <a:ext cx="1696640" cy="1982152"/>
      </dsp:txXfrm>
    </dsp:sp>
    <dsp:sp modelId="{612A6ACE-2B25-4EB8-8A80-538BA3449C84}">
      <dsp:nvSpPr>
        <dsp:cNvPr id="0" name=""/>
        <dsp:cNvSpPr/>
      </dsp:nvSpPr>
      <dsp:spPr>
        <a:xfrm>
          <a:off x="1798439" y="297322"/>
          <a:ext cx="1594842" cy="1650141"/>
        </a:xfrm>
        <a:prstGeom prst="ellipse">
          <a:avLst/>
        </a:prstGeom>
        <a:blipFill rotWithShape="0">
          <a:blip xmlns:r="http://schemas.openxmlformats.org/officeDocument/2006/relationships" r:embed="rId2"/>
          <a:stretch>
            <a:fillRect/>
          </a:stretch>
        </a:blip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z="152400" extrusionH="63500" prstMaterial="matte">
          <a:bevelT w="50800" h="190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7B2853F-55DF-49BC-92AF-C3D5FE206AB5}">
      <dsp:nvSpPr>
        <dsp:cNvPr id="0" name=""/>
        <dsp:cNvSpPr/>
      </dsp:nvSpPr>
      <dsp:spPr>
        <a:xfrm>
          <a:off x="3495079" y="0"/>
          <a:ext cx="1696640" cy="495538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3359277"/>
                <a:satOff val="4740"/>
                <a:lumOff val="-588"/>
                <a:alphaOff val="0"/>
                <a:tint val="75000"/>
                <a:shade val="85000"/>
                <a:satMod val="230000"/>
              </a:schemeClr>
            </a:gs>
            <a:gs pos="25000">
              <a:schemeClr val="accent5">
                <a:hueOff val="3359277"/>
                <a:satOff val="4740"/>
                <a:lumOff val="-588"/>
                <a:alphaOff val="0"/>
                <a:tint val="90000"/>
                <a:shade val="70000"/>
                <a:satMod val="220000"/>
              </a:schemeClr>
            </a:gs>
            <a:gs pos="50000">
              <a:schemeClr val="accent5">
                <a:hueOff val="3359277"/>
                <a:satOff val="4740"/>
                <a:lumOff val="-588"/>
                <a:alphaOff val="0"/>
                <a:tint val="90000"/>
                <a:shade val="58000"/>
                <a:satMod val="225000"/>
              </a:schemeClr>
            </a:gs>
            <a:gs pos="65000">
              <a:schemeClr val="accent5">
                <a:hueOff val="3359277"/>
                <a:satOff val="4740"/>
                <a:lumOff val="-588"/>
                <a:alphaOff val="0"/>
                <a:tint val="90000"/>
                <a:shade val="58000"/>
                <a:satMod val="225000"/>
              </a:schemeClr>
            </a:gs>
            <a:gs pos="80000">
              <a:schemeClr val="accent5">
                <a:hueOff val="3359277"/>
                <a:satOff val="4740"/>
                <a:lumOff val="-588"/>
                <a:alphaOff val="0"/>
                <a:tint val="90000"/>
                <a:shade val="69000"/>
                <a:satMod val="220000"/>
              </a:schemeClr>
            </a:gs>
            <a:gs pos="100000">
              <a:schemeClr val="accent5">
                <a:hueOff val="3359277"/>
                <a:satOff val="4740"/>
                <a:lumOff val="-588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lvl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Horská jezera</a:t>
          </a:r>
          <a:endParaRPr lang="cs-CZ" sz="2400" kern="1200" dirty="0"/>
        </a:p>
      </dsp:txBody>
      <dsp:txXfrm>
        <a:off x="3495079" y="1982152"/>
        <a:ext cx="1696640" cy="1982152"/>
      </dsp:txXfrm>
    </dsp:sp>
    <dsp:sp modelId="{E22C594F-D9B2-43B8-9F17-FD39341EC244}">
      <dsp:nvSpPr>
        <dsp:cNvPr id="0" name=""/>
        <dsp:cNvSpPr/>
      </dsp:nvSpPr>
      <dsp:spPr>
        <a:xfrm>
          <a:off x="3545978" y="297322"/>
          <a:ext cx="1594842" cy="1650141"/>
        </a:xfrm>
        <a:prstGeom prst="ellipse">
          <a:avLst/>
        </a:prstGeom>
        <a:blipFill rotWithShape="0">
          <a:blip xmlns:r="http://schemas.openxmlformats.org/officeDocument/2006/relationships" r:embed="rId3"/>
          <a:stretch>
            <a:fillRect/>
          </a:stretch>
        </a:blip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z="152400" extrusionH="63500" prstMaterial="matte">
          <a:bevelT w="50800" h="190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36C321F-1711-4386-AC51-6CF66AE15A65}">
      <dsp:nvSpPr>
        <dsp:cNvPr id="0" name=""/>
        <dsp:cNvSpPr/>
      </dsp:nvSpPr>
      <dsp:spPr>
        <a:xfrm>
          <a:off x="5242619" y="0"/>
          <a:ext cx="1696640" cy="495538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5038915"/>
                <a:satOff val="7109"/>
                <a:lumOff val="-882"/>
                <a:alphaOff val="0"/>
                <a:tint val="75000"/>
                <a:shade val="85000"/>
                <a:satMod val="230000"/>
              </a:schemeClr>
            </a:gs>
            <a:gs pos="25000">
              <a:schemeClr val="accent5">
                <a:hueOff val="5038915"/>
                <a:satOff val="7109"/>
                <a:lumOff val="-882"/>
                <a:alphaOff val="0"/>
                <a:tint val="90000"/>
                <a:shade val="70000"/>
                <a:satMod val="220000"/>
              </a:schemeClr>
            </a:gs>
            <a:gs pos="50000">
              <a:schemeClr val="accent5">
                <a:hueOff val="5038915"/>
                <a:satOff val="7109"/>
                <a:lumOff val="-882"/>
                <a:alphaOff val="0"/>
                <a:tint val="90000"/>
                <a:shade val="58000"/>
                <a:satMod val="225000"/>
              </a:schemeClr>
            </a:gs>
            <a:gs pos="65000">
              <a:schemeClr val="accent5">
                <a:hueOff val="5038915"/>
                <a:satOff val="7109"/>
                <a:lumOff val="-882"/>
                <a:alphaOff val="0"/>
                <a:tint val="90000"/>
                <a:shade val="58000"/>
                <a:satMod val="225000"/>
              </a:schemeClr>
            </a:gs>
            <a:gs pos="80000">
              <a:schemeClr val="accent5">
                <a:hueOff val="5038915"/>
                <a:satOff val="7109"/>
                <a:lumOff val="-882"/>
                <a:alphaOff val="0"/>
                <a:tint val="90000"/>
                <a:shade val="69000"/>
                <a:satMod val="220000"/>
              </a:schemeClr>
            </a:gs>
            <a:gs pos="100000">
              <a:schemeClr val="accent5">
                <a:hueOff val="5038915"/>
                <a:satOff val="7109"/>
                <a:lumOff val="-882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lvl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Deštné lesy</a:t>
          </a:r>
          <a:endParaRPr lang="cs-CZ" sz="2400" kern="1200" dirty="0"/>
        </a:p>
      </dsp:txBody>
      <dsp:txXfrm>
        <a:off x="5242619" y="1982152"/>
        <a:ext cx="1696640" cy="1982152"/>
      </dsp:txXfrm>
    </dsp:sp>
    <dsp:sp modelId="{94B3C8F3-7106-4B05-B8EF-75771B1D8F41}">
      <dsp:nvSpPr>
        <dsp:cNvPr id="0" name=""/>
        <dsp:cNvSpPr/>
      </dsp:nvSpPr>
      <dsp:spPr>
        <a:xfrm>
          <a:off x="5293518" y="297322"/>
          <a:ext cx="1594842" cy="1650141"/>
        </a:xfrm>
        <a:prstGeom prst="ellipse">
          <a:avLst/>
        </a:prstGeom>
        <a:blipFill rotWithShape="0">
          <a:blip xmlns:r="http://schemas.openxmlformats.org/officeDocument/2006/relationships" r:embed="rId4"/>
          <a:stretch>
            <a:fillRect/>
          </a:stretch>
        </a:blip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z="152400" extrusionH="63500" prstMaterial="matte">
          <a:bevelT w="50800" h="190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A5577B4-0779-4897-BEAF-3F6370139764}">
      <dsp:nvSpPr>
        <dsp:cNvPr id="0" name=""/>
        <dsp:cNvSpPr/>
      </dsp:nvSpPr>
      <dsp:spPr>
        <a:xfrm>
          <a:off x="6990159" y="0"/>
          <a:ext cx="1696640" cy="495538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6718553"/>
                <a:satOff val="9479"/>
                <a:lumOff val="-1176"/>
                <a:alphaOff val="0"/>
                <a:tint val="75000"/>
                <a:shade val="85000"/>
                <a:satMod val="230000"/>
              </a:schemeClr>
            </a:gs>
            <a:gs pos="25000">
              <a:schemeClr val="accent5">
                <a:hueOff val="6718553"/>
                <a:satOff val="9479"/>
                <a:lumOff val="-1176"/>
                <a:alphaOff val="0"/>
                <a:tint val="90000"/>
                <a:shade val="70000"/>
                <a:satMod val="220000"/>
              </a:schemeClr>
            </a:gs>
            <a:gs pos="50000">
              <a:schemeClr val="accent5">
                <a:hueOff val="6718553"/>
                <a:satOff val="9479"/>
                <a:lumOff val="-1176"/>
                <a:alphaOff val="0"/>
                <a:tint val="90000"/>
                <a:shade val="58000"/>
                <a:satMod val="225000"/>
              </a:schemeClr>
            </a:gs>
            <a:gs pos="65000">
              <a:schemeClr val="accent5">
                <a:hueOff val="6718553"/>
                <a:satOff val="9479"/>
                <a:lumOff val="-1176"/>
                <a:alphaOff val="0"/>
                <a:tint val="90000"/>
                <a:shade val="58000"/>
                <a:satMod val="225000"/>
              </a:schemeClr>
            </a:gs>
            <a:gs pos="80000">
              <a:schemeClr val="accent5">
                <a:hueOff val="6718553"/>
                <a:satOff val="9479"/>
                <a:lumOff val="-1176"/>
                <a:alphaOff val="0"/>
                <a:tint val="90000"/>
                <a:shade val="69000"/>
                <a:satMod val="220000"/>
              </a:schemeClr>
            </a:gs>
            <a:gs pos="100000">
              <a:schemeClr val="accent5">
                <a:hueOff val="6718553"/>
                <a:satOff val="9479"/>
                <a:lumOff val="-1176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lvl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Poušť</a:t>
          </a:r>
          <a:endParaRPr lang="cs-CZ" sz="2400" kern="1200" dirty="0"/>
        </a:p>
      </dsp:txBody>
      <dsp:txXfrm>
        <a:off x="6990159" y="1982152"/>
        <a:ext cx="1696640" cy="1982152"/>
      </dsp:txXfrm>
    </dsp:sp>
    <dsp:sp modelId="{CBC0A092-BCBA-4B99-91AC-D365D3A66F92}">
      <dsp:nvSpPr>
        <dsp:cNvPr id="0" name=""/>
        <dsp:cNvSpPr/>
      </dsp:nvSpPr>
      <dsp:spPr>
        <a:xfrm>
          <a:off x="7041058" y="297322"/>
          <a:ext cx="1594842" cy="1650141"/>
        </a:xfrm>
        <a:prstGeom prst="ellipse">
          <a:avLst/>
        </a:prstGeom>
        <a:blipFill rotWithShape="0">
          <a:blip xmlns:r="http://schemas.openxmlformats.org/officeDocument/2006/relationships" r:embed="rId5"/>
          <a:stretch>
            <a:fillRect/>
          </a:stretch>
        </a:blip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z="152400" extrusionH="63500" prstMaterial="matte">
          <a:bevelT w="50800" h="190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E98EA10-AE85-4594-91B8-CF40125C8CD4}">
      <dsp:nvSpPr>
        <dsp:cNvPr id="0" name=""/>
        <dsp:cNvSpPr/>
      </dsp:nvSpPr>
      <dsp:spPr>
        <a:xfrm>
          <a:off x="347472" y="3964304"/>
          <a:ext cx="7991856" cy="743307"/>
        </a:xfrm>
        <a:prstGeom prst="leftRightArrow">
          <a:avLst/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matte">
          <a:bevelT w="50800" h="190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#1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List7#1">
  <dgm:title val=""/>
  <dgm:desc val=""/>
  <dgm:catLst>
    <dgm:cat type="list" pri="12000"/>
    <dgm:cat type="process" pri="20000"/>
    <dgm:cat type="relationship" pri="14000"/>
    <dgm:cat type="convert" pri="8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fgShape" refType="w" fact="0.92"/>
      <dgm:constr type="h" for="ch" forName="fgShape" refType="h" fact="0.15"/>
      <dgm:constr type="b" for="ch" forName="fgShape" refType="h" fact="0.95"/>
      <dgm:constr type="ctrX" for="ch" forName="fgShape" refType="w" fact="0.5"/>
      <dgm:constr type="w" for="ch" forName="linComp" refType="w"/>
      <dgm:constr type="h" for="ch" forName="linComp" refType="h"/>
      <dgm:constr type="ctrX" for="ch" forName="linComp" refType="w" fact="0.5"/>
    </dgm:constrLst>
    <dgm:ruleLst/>
    <dgm:layoutNode name="fgShape" styleLbl="fgShp">
      <dgm:alg type="sp"/>
      <dgm:shape xmlns:r="http://schemas.openxmlformats.org/officeDocument/2006/relationships" type="leftRightArrow" r:blip="" zOrderOff="99999">
        <dgm:adjLst/>
      </dgm:shape>
      <dgm:presOf/>
      <dgm:constrLst/>
      <dgm:ruleLst/>
    </dgm:layoutNode>
    <dgm:layoutNode name="linComp">
      <dgm:choose name="Name1">
        <dgm:if name="Name2" func="var" arg="dir" op="equ" val="norm">
          <dgm:alg type="lin"/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h"/>
        <dgm:constr type="w" for="ch" ptType="sibTrans" refType="w" refFor="ch" refForName="compNode" fact="0.03"/>
        <dgm:constr type="primFontSz" for="des" ptType="node" op="equ" val="65"/>
      </dgm:constrLst>
      <dgm:ruleLst/>
      <dgm:forEach name="nodesForEach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ch" forName="bkgdShape" refType="w"/>
            <dgm:constr type="h" for="ch" forName="bkgdShape" refType="h"/>
            <dgm:constr type="w" for="ch" forName="nodeTx" refType="w"/>
            <dgm:constr type="h" for="ch" forName="nodeTx" refType="h" fact="0.4"/>
            <dgm:constr type="b" for="ch" forName="nodeTx" refType="h" fact="0.8"/>
            <dgm:constr type="w" for="ch" forName="invisiNode" refType="w" fact="0.01"/>
            <dgm:constr type="h" for="ch" forName="invisiNode" refType="h" fact="0.06"/>
            <dgm:constr type="t" for="ch" forName="invisiNode"/>
            <dgm:constr type="ctrX" for="ch" forName="invisiNode" refType="w" fact="0.5"/>
            <dgm:constr type="h" for="ch" forName="imagNode" refType="h" fact="0.333"/>
            <dgm:constr type="w" for="ch" forName="imagNode" refType="h" refFor="ch" refForName="imagNode"/>
            <dgm:constr type="ctrX" for="ch" forName="imagNode" refType="w" fact="0.5"/>
            <dgm:constr type="t" for="ch" forName="imagNode" refType="h" fact="0.06"/>
            <dgm:constr type="w" for="ch" forName="imagNode" refType="w" op="lte" fact="0.94"/>
          </dgm:constrLst>
          <dgm:ruleLst/>
          <dgm:layoutNode name="bkgdShape">
            <dgm:alg type="sp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/>
            <dgm:ruleLst/>
          </dgm:layoutNode>
          <dgm:layoutNode name="nodeTx">
            <dgm:varLst>
              <dgm:bulletEnabled val="1"/>
            </dgm:varLst>
            <dgm:alg type="tx">
              <dgm:param type="txAnchorVert" val="mid"/>
              <dgm:param type="txAnchorHorzCh" val="ctr"/>
              <dgm:param type="stBulletLvl" val="2"/>
            </dgm:alg>
            <dgm:shape xmlns:r="http://schemas.openxmlformats.org/officeDocument/2006/relationships" type="rect" r:blip="" hideGeom="1">
              <dgm:adjLst/>
            </dgm:shape>
            <dgm:presOf axis="desOrSelf" ptType="node"/>
            <dgm:constrLst/>
            <dgm:ruleLst>
              <dgm:rule type="primFontSz" val="5" fact="NaN" max="NaN"/>
            </dgm:ruleLst>
          </dgm:layoutNode>
          <dgm:layoutNode name="invisiNode">
            <dgm:alg type="sp"/>
            <dgm:shape xmlns:r="http://schemas.openxmlformats.org/officeDocument/2006/relationships" type="roundRect" r:blip="" hideGeom="1">
              <dgm:adjLst>
                <dgm:adj idx="1" val="0.1"/>
              </dgm:adjLst>
            </dgm:shape>
            <dgm:presOf/>
            <dgm:constrLst/>
            <dgm:ruleLst/>
          </dgm:layoutNode>
          <dgm:layoutNode name="imagNode" styleLbl="fgImgPlace1">
            <dgm:alg type="sp"/>
            <dgm:shape xmlns:r="http://schemas.openxmlformats.org/officeDocument/2006/relationships" type="ellipse" r:blip="" blipPhldr="1">
              <dgm:adjLst/>
            </dgm:shape>
            <dgm:presOf/>
            <dgm:constrLst/>
            <dgm:ruleLst/>
          </dgm:layoutNode>
        </dgm:layoutNode>
        <dgm:forEach name="sibTransForEach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4#1">
  <dgm:title val=""/>
  <dgm:desc val=""/>
  <dgm:catLst>
    <dgm:cat type="list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3#1">
  <dgm:title val=""/>
  <dgm:desc val=""/>
  <dgm:catLst>
    <dgm:cat type="list" pri="14000"/>
    <dgm:cat type="convert" pri="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5">
  <dgm:title val=""/>
  <dgm:desc val=""/>
  <dgm:catLst>
    <dgm:cat type="3D" pri="11500"/>
  </dgm:catLst>
  <dgm:scene3d>
    <a:camera prst="isometricOffAxis2Left" zoom="95000"/>
    <a:lightRig rig="flat" dir="t"/>
  </dgm:scene3d>
  <dgm:styleLbl name="node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z="5715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381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52400" extrusionH="1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38100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3810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400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57150"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63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4005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40050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4005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715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7">
  <dgm:title val=""/>
  <dgm:desc val=""/>
  <dgm:catLst>
    <dgm:cat type="3D" pri="11700"/>
  </dgm:catLst>
  <dgm:scene3d>
    <a:camera prst="perspectiveLeft" zoom="91000"/>
    <a:lightRig rig="threePt" dir="t">
      <a:rot lat="0" lon="0" rev="20640000"/>
    </a:lightRig>
  </dgm:scene3d>
  <dgm:styleLbl name="node0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threePt" dir="t"/>
    </dgm:scene3d>
    <dgm:sp3d extrusionH="50600" prstMaterial="clear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50600" prstMaterial="metal">
      <a:bevelT w="101600" h="80600" prst="relaxedInset"/>
      <a:bevelB w="80600" h="80600" prst="relaxedInset"/>
    </dgm:sp3d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threePt" dir="t"/>
    </dgm:scene3d>
    <dgm:sp3d extrusionH="50600" prstMaterial="metal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 z="57200" extrusionH="10600" prstMaterial="plastic">
      <a:bevelT w="101600" h="8600" prst="relaxedInset"/>
      <a:bevelB w="8600" h="8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211800" extrusionH="10600" prstMaterial="plastic">
      <a:bevelT w="101600" h="8600" prst="relaxedInset"/>
      <a:bevelB w="8600" h="8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 z="106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 z="-2118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0000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threePt" dir="t"/>
    </dgm:scene3d>
    <dgm:sp3d z="-110000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threePt" dir="t"/>
    </dgm:scene3d>
    <dgm:sp3d z="-110000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161800" extrusionH="10600" prstMaterial="matte">
      <a:bevelT w="90600" h="18600" prst="softRound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extrusionH="50600">
      <a:bevelT w="101600" h="80600"/>
      <a:bevelB w="80600" h="806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50600">
      <a:bevelT w="101600" h="806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161800" extrusionH="10600" prstMaterial="matte">
      <a:bevelT w="90600" h="18600" prst="softRound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50600" contourW="3000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161800" extrusionH="10600" contourW="3000">
      <a:bevelT w="48600" h="8600" prst="softRound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50600" contourW="3000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161800" extrusionH="10600" contourW="3000">
      <a:bevelT w="48600" h="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1618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50600">
      <a:bevelT w="80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7200" extrusionH="600" contourW="3000" prstMaterial="plastic">
      <a:bevelT w="80600" h="18600" prst="relaxedInset"/>
      <a:bevelB w="80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3d7">
  <dgm:title val=""/>
  <dgm:desc val=""/>
  <dgm:catLst>
    <dgm:cat type="3D" pri="11700"/>
  </dgm:catLst>
  <dgm:scene3d>
    <a:camera prst="perspectiveLeft" zoom="91000"/>
    <a:lightRig rig="threePt" dir="t">
      <a:rot lat="0" lon="0" rev="20640000"/>
    </a:lightRig>
  </dgm:scene3d>
  <dgm:styleLbl name="node0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threePt" dir="t"/>
    </dgm:scene3d>
    <dgm:sp3d extrusionH="50600" prstMaterial="clear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50600" prstMaterial="metal">
      <a:bevelT w="101600" h="80600" prst="relaxedInset"/>
      <a:bevelB w="80600" h="80600" prst="relaxedInset"/>
    </dgm:sp3d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threePt" dir="t"/>
    </dgm:scene3d>
    <dgm:sp3d extrusionH="50600" prstMaterial="metal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 z="57200" extrusionH="10600" prstMaterial="plastic">
      <a:bevelT w="101600" h="8600" prst="relaxedInset"/>
      <a:bevelB w="8600" h="8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211800" extrusionH="10600" prstMaterial="plastic">
      <a:bevelT w="101600" h="8600" prst="relaxedInset"/>
      <a:bevelB w="8600" h="8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 z="106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 z="-2118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0000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threePt" dir="t"/>
    </dgm:scene3d>
    <dgm:sp3d z="-110000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threePt" dir="t"/>
    </dgm:scene3d>
    <dgm:sp3d z="-110000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161800" extrusionH="10600" prstMaterial="matte">
      <a:bevelT w="90600" h="18600" prst="softRound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extrusionH="50600">
      <a:bevelT w="101600" h="80600"/>
      <a:bevelB w="80600" h="806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50600">
      <a:bevelT w="101600" h="806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161800" extrusionH="10600" prstMaterial="matte">
      <a:bevelT w="90600" h="18600" prst="softRound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50600" contourW="3000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161800" extrusionH="10600" contourW="3000">
      <a:bevelT w="48600" h="8600" prst="softRound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50600" contourW="3000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161800" extrusionH="10600" contourW="3000">
      <a:bevelT w="48600" h="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1618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50600">
      <a:bevelT w="80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7200" extrusionH="600" contourW="3000" prstMaterial="plastic">
      <a:bevelT w="80600" h="18600" prst="relaxedInset"/>
      <a:bevelB w="80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C87172-3F62-40F2-9FA2-30E79EBC5B43}" type="datetimeFigureOut">
              <a:rPr lang="cs-CZ" smtClean="0"/>
              <a:pPr/>
              <a:t>11.3.2013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8CC764-CF4A-44D7-9DC8-76ABAD7288F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31556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dirty="0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dirty="0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969" r:id="rId1"/>
    <p:sldLayoutId id="2147484970" r:id="rId2"/>
    <p:sldLayoutId id="2147484971" r:id="rId3"/>
    <p:sldLayoutId id="2147484972" r:id="rId4"/>
    <p:sldLayoutId id="2147484973" r:id="rId5"/>
    <p:sldLayoutId id="2147484974" r:id="rId6"/>
    <p:sldLayoutId id="2147484975" r:id="rId7"/>
    <p:sldLayoutId id="2147484976" r:id="rId8"/>
    <p:sldLayoutId id="2147484977" r:id="rId9"/>
    <p:sldLayoutId id="2147484978" r:id="rId10"/>
    <p:sldLayoutId id="2147484979" r:id="rId11"/>
  </p:sldLayoutIdLst>
  <p:hf sldNum="0" hdr="0" dt="0"/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wmf"/><Relationship Id="rId13" Type="http://schemas.openxmlformats.org/officeDocument/2006/relationships/image" Target="../media/image29.jpeg"/><Relationship Id="rId3" Type="http://schemas.openxmlformats.org/officeDocument/2006/relationships/image" Target="../media/image19.png"/><Relationship Id="rId7" Type="http://schemas.openxmlformats.org/officeDocument/2006/relationships/image" Target="../media/image23.wmf"/><Relationship Id="rId12" Type="http://schemas.openxmlformats.org/officeDocument/2006/relationships/image" Target="../media/image28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wmf"/><Relationship Id="rId11" Type="http://schemas.openxmlformats.org/officeDocument/2006/relationships/image" Target="../media/image27.png"/><Relationship Id="rId5" Type="http://schemas.openxmlformats.org/officeDocument/2006/relationships/image" Target="../media/image21.wmf"/><Relationship Id="rId10" Type="http://schemas.openxmlformats.org/officeDocument/2006/relationships/image" Target="../media/image26.jpeg"/><Relationship Id="rId4" Type="http://schemas.openxmlformats.org/officeDocument/2006/relationships/image" Target="../media/image20.wmf"/><Relationship Id="rId9" Type="http://schemas.openxmlformats.org/officeDocument/2006/relationships/image" Target="../media/image25.wmf"/><Relationship Id="rId14" Type="http://schemas.openxmlformats.org/officeDocument/2006/relationships/image" Target="../media/image30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jpeg"/><Relationship Id="rId3" Type="http://schemas.openxmlformats.org/officeDocument/2006/relationships/diagramLayout" Target="../diagrams/layout6.xml"/><Relationship Id="rId7" Type="http://schemas.openxmlformats.org/officeDocument/2006/relationships/image" Target="../media/image35.jpeg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jpeg"/><Relationship Id="rId3" Type="http://schemas.openxmlformats.org/officeDocument/2006/relationships/diagramLayout" Target="../diagrams/layout7.xml"/><Relationship Id="rId7" Type="http://schemas.openxmlformats.org/officeDocument/2006/relationships/image" Target="../media/image37.jpeg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jpeg"/><Relationship Id="rId3" Type="http://schemas.openxmlformats.org/officeDocument/2006/relationships/diagramLayout" Target="../diagrams/layout8.xml"/><Relationship Id="rId7" Type="http://schemas.openxmlformats.org/officeDocument/2006/relationships/image" Target="../media/image39.jpeg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Relationship Id="rId9" Type="http://schemas.openxmlformats.org/officeDocument/2006/relationships/image" Target="../media/image41.jpe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ubytovani-rakousko.cz/images/kamenne-jezero.jpg" TargetMode="External"/><Relationship Id="rId13" Type="http://schemas.openxmlformats.org/officeDocument/2006/relationships/hyperlink" Target="http://www.divers.cz/images/lom_amerika.jpg" TargetMode="External"/><Relationship Id="rId18" Type="http://schemas.openxmlformats.org/officeDocument/2006/relationships/hyperlink" Target="http://www.daen.cz/fotky/velky/ceska-republika~morava~jizni-morava-boretice-leto-vesnice-boreticefoto.jpg" TargetMode="External"/><Relationship Id="rId3" Type="http://schemas.openxmlformats.org/officeDocument/2006/relationships/hyperlink" Target="http://www.sita.cz/upload.cs/f/f8b39ae4-b_1-svoz-komunalniho-odpadu-b.jpg" TargetMode="External"/><Relationship Id="rId21" Type="http://schemas.openxmlformats.org/officeDocument/2006/relationships/hyperlink" Target="http://www.infoglobe.cz/res/data/244/028256_56_219781.jpg?seek=1282693327" TargetMode="External"/><Relationship Id="rId7" Type="http://schemas.openxmlformats.org/officeDocument/2006/relationships/hyperlink" Target="http://static.sftcdn.net/de/scrn/60000/60315/faszination-regenwald-bildschirmschoner-7.jpg" TargetMode="External"/><Relationship Id="rId12" Type="http://schemas.openxmlformats.org/officeDocument/2006/relationships/hyperlink" Target="http://kamito.wbs.cz/montaz_haly.jpg" TargetMode="External"/><Relationship Id="rId17" Type="http://schemas.openxmlformats.org/officeDocument/2006/relationships/hyperlink" Target="http://www.skovin.cz/images/vinice-velka.jpg" TargetMode="External"/><Relationship Id="rId2" Type="http://schemas.openxmlformats.org/officeDocument/2006/relationships/notesSlide" Target="../notesSlides/notesSlide2.xml"/><Relationship Id="rId16" Type="http://schemas.openxmlformats.org/officeDocument/2006/relationships/hyperlink" Target="http://www.tvlyra.cz/obrazky/20110503silnice.jpg" TargetMode="External"/><Relationship Id="rId20" Type="http://schemas.openxmlformats.org/officeDocument/2006/relationships/hyperlink" Target="http://www.kloboukyubrna.eu/sites/default/files/imagecache/foto/gallery/2010/84/wklobouky-131.jpg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office.microsoft.com/" TargetMode="External"/><Relationship Id="rId11" Type="http://schemas.openxmlformats.org/officeDocument/2006/relationships/hyperlink" Target="http://hlamabepra.sweb.cz/louky.jpg" TargetMode="External"/><Relationship Id="rId5" Type="http://schemas.openxmlformats.org/officeDocument/2006/relationships/hyperlink" Target="http://www.vranov.com/img_gal/NP%20Podyji%20-%20Novy%20Hradek%20-%20pohled%20z%20vyhlidky.JPG" TargetMode="External"/><Relationship Id="rId15" Type="http://schemas.openxmlformats.org/officeDocument/2006/relationships/hyperlink" Target="http://www.realit.cz/files/imagecache/dust_filerenderer_big/files/upload/story_press/3782/028_obraz_0001_jpg_4c97236fa7.jpg" TargetMode="External"/><Relationship Id="rId23" Type="http://schemas.openxmlformats.org/officeDocument/2006/relationships/image" Target="../media/image3.jpeg"/><Relationship Id="rId10" Type="http://schemas.openxmlformats.org/officeDocument/2006/relationships/hyperlink" Target="http://www.glowski.pl/dane/pliki/File/STRZA%C5%81KOWSKI%20PATRYK-%20Pole%20w%20okolicy%20wsi%20Mirowo.JPG" TargetMode="External"/><Relationship Id="rId19" Type="http://schemas.openxmlformats.org/officeDocument/2006/relationships/hyperlink" Target="http://www.zkdsusice.cz/obr/image/P7070001.JPG" TargetMode="External"/><Relationship Id="rId4" Type="http://schemas.openxmlformats.org/officeDocument/2006/relationships/hyperlink" Target="http://www.km-prona.cz/cisterna400.jpg" TargetMode="External"/><Relationship Id="rId9" Type="http://schemas.openxmlformats.org/officeDocument/2006/relationships/hyperlink" Target="http://www.ekobydleni.eu/obrazky/sahara-poust-maroko.jpg" TargetMode="External"/><Relationship Id="rId14" Type="http://schemas.openxmlformats.org/officeDocument/2006/relationships/hyperlink" Target="http://chelcicko-lhenicko.cz/pages/turism/img/chelcice_sady_big.jpg" TargetMode="External"/><Relationship Id="rId22" Type="http://schemas.openxmlformats.org/officeDocument/2006/relationships/hyperlink" Target="http://www.kr-stredocesky.cz/NR/rdonlyres/F3EB304E-05D2-4B74-B256-BE8966392496/0/les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/>
          </a:bodyPr>
          <a:lstStyle/>
          <a:p>
            <a:pPr marL="182880" indent="0" algn="ctr">
              <a:buNone/>
            </a:pP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   ENVIROMENTÁLNÍ VÝCHOVA		</a:t>
            </a:r>
            <a:r>
              <a:rPr lang="cs-CZ" sz="31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EKOSYSTÉM</a:t>
            </a:r>
            <a:b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- kulturní krajina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b="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Zpracovala: Mgr. Monika Dvořáková</a:t>
            </a:r>
            <a:endParaRPr lang="cs-CZ" sz="2000" b="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37304311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VY_32_INOVACE_31_EV_04</a:t>
                      </a:r>
                      <a:endParaRPr lang="cs-CZ" sz="12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ENVIROMENTÁLNÍ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VÝCHOVA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EKOSYSTÉM – Kulturní krajina</a:t>
                      </a:r>
                      <a:endParaRPr lang="cs-CZ" sz="11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Monika Dvořáková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 ekosystémem kulturní krajina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Orientace v terminologii kulturní krajina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Speciální 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ZŠ/1.- 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5.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1.3.2013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2395736"/>
          </a:xfrm>
        </p:spPr>
        <p:txBody>
          <a:bodyPr>
            <a:normAutofit/>
          </a:bodyPr>
          <a:lstStyle/>
          <a:p>
            <a:r>
              <a:rPr lang="cs-CZ" sz="4000" dirty="0" smtClean="0"/>
              <a:t>Ekosystém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– kulturní krajina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16632"/>
            <a:ext cx="8686800" cy="8382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Krajina přírodní </a:t>
            </a:r>
            <a:br>
              <a:rPr lang="cs-CZ" dirty="0" smtClean="0"/>
            </a:br>
            <a:r>
              <a:rPr lang="cs-CZ" sz="2200" dirty="0" smtClean="0"/>
              <a:t>Vzhled krajiny utváří příroda sama a také člověk.</a:t>
            </a:r>
            <a:endParaRPr lang="cs-CZ" sz="2200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304800" y="1554162"/>
          <a:ext cx="86868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</p:nvPr>
        </p:nvGraphicFramePr>
        <p:xfrm>
          <a:off x="304800" y="764704"/>
          <a:ext cx="8686800" cy="531542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451520"/>
          </a:xfrm>
        </p:spPr>
        <p:txBody>
          <a:bodyPr>
            <a:normAutofit fontScale="90000"/>
          </a:bodyPr>
          <a:lstStyle/>
          <a:p>
            <a:r>
              <a:rPr lang="cs-CZ" sz="2700" dirty="0" smtClean="0"/>
              <a:t>přirozené ekosystémy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000" dirty="0" smtClean="0"/>
              <a:t>JSOU KRAJINY PŘÍRODNÍ, NENÍ ZDE VIDĚT ZÁSAH ČLOVĚKA</a:t>
            </a:r>
            <a:endParaRPr lang="cs-CZ" sz="2000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304800" y="1124744"/>
          <a:ext cx="8686800" cy="49553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188640"/>
            <a:ext cx="8686800" cy="1440160"/>
          </a:xfrm>
        </p:spPr>
        <p:txBody>
          <a:bodyPr>
            <a:normAutofit fontScale="90000"/>
          </a:bodyPr>
          <a:lstStyle/>
          <a:p>
            <a:r>
              <a:rPr lang="cs-CZ" sz="2700" dirty="0" err="1" smtClean="0"/>
              <a:t>polopřirozené</a:t>
            </a:r>
            <a:r>
              <a:rPr lang="cs-CZ" sz="2700" dirty="0" smtClean="0"/>
              <a:t> a umělé ekosystémy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1600" dirty="0" smtClean="0"/>
              <a:t>Pokud člověk zasahuje svou činností do přírody (např. vykácí les – místo lesa je pole), vzhled krajiny se změní, pak takové krajině říkáme </a:t>
            </a:r>
            <a:r>
              <a:rPr lang="cs-CZ" sz="1800" b="1" dirty="0" smtClean="0"/>
              <a:t>krajina kulturní</a:t>
            </a:r>
            <a:r>
              <a:rPr lang="cs-CZ" sz="1600" dirty="0" smtClean="0"/>
              <a:t>.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                                     </a:t>
            </a:r>
            <a:endParaRPr lang="cs-CZ" sz="3100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304800" y="1556792"/>
          <a:ext cx="8686800" cy="53012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547664" y="1124744"/>
            <a:ext cx="6192688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28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Příklady kulturní krajiny</a:t>
            </a:r>
            <a:endParaRPr lang="cs-CZ" sz="28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Zástupný symbol pro obsah 6" descr="ceska-republika~morava~jizni-morava-boretice-leto-vesnice-boreticefoto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" y="0"/>
            <a:ext cx="9143999" cy="6858000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188640"/>
            <a:ext cx="8686800" cy="1106760"/>
          </a:xfrm>
        </p:spPr>
        <p:txBody>
          <a:bodyPr>
            <a:normAutofit fontScale="90000"/>
          </a:bodyPr>
          <a:lstStyle/>
          <a:p>
            <a:r>
              <a:rPr lang="cs-CZ" sz="2700" dirty="0" smtClean="0"/>
              <a:t>Energie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000" dirty="0" smtClean="0"/>
              <a:t>Slunce – dává nám všem i krajině přirozenou energii.</a:t>
            </a:r>
            <a:br>
              <a:rPr lang="cs-CZ" sz="2000" dirty="0" smtClean="0"/>
            </a:br>
            <a:r>
              <a:rPr lang="cs-CZ" sz="2000" dirty="0" smtClean="0"/>
              <a:t>Bez slunce by nebylo života na zemi.</a:t>
            </a:r>
            <a:endParaRPr lang="cs-CZ" sz="20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026" name="Picture 2" descr="C:\Documents and Settings\Ondra\Local Settings\Temporary Internet Files\Content.IE5\X8ORGK0F\MC900440405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20272" y="0"/>
            <a:ext cx="1944216" cy="1944216"/>
          </a:xfrm>
          <a:prstGeom prst="rect">
            <a:avLst/>
          </a:prstGeom>
          <a:noFill/>
        </p:spPr>
      </p:pic>
      <p:pic>
        <p:nvPicPr>
          <p:cNvPr id="1029" name="Picture 5" descr="C:\Program Files\Microsoft Office\MEDIA\CAGCAT10\j0149627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00193" y="5157191"/>
            <a:ext cx="253306" cy="179985"/>
          </a:xfrm>
          <a:prstGeom prst="rect">
            <a:avLst/>
          </a:prstGeom>
          <a:noFill/>
        </p:spPr>
      </p:pic>
      <p:pic>
        <p:nvPicPr>
          <p:cNvPr id="1030" name="Picture 6" descr="C:\Program Files\Microsoft Office\MEDIA\CAGCAT10\j0149627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444208" y="5229200"/>
            <a:ext cx="253308" cy="179986"/>
          </a:xfrm>
          <a:prstGeom prst="rect">
            <a:avLst/>
          </a:prstGeom>
          <a:noFill/>
        </p:spPr>
      </p:pic>
      <p:pic>
        <p:nvPicPr>
          <p:cNvPr id="1031" name="Picture 7" descr="C:\Program Files\Microsoft Office\MEDIA\CAGCAT10\j0149627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868145" y="5276534"/>
            <a:ext cx="288032" cy="204659"/>
          </a:xfrm>
          <a:prstGeom prst="rect">
            <a:avLst/>
          </a:prstGeom>
          <a:noFill/>
        </p:spPr>
      </p:pic>
      <p:pic>
        <p:nvPicPr>
          <p:cNvPr id="1032" name="Picture 8" descr="C:\Program Files\Microsoft Office\MEDIA\CAGCAT10\j0149627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04249" y="5157192"/>
            <a:ext cx="253306" cy="179985"/>
          </a:xfrm>
          <a:prstGeom prst="rect">
            <a:avLst/>
          </a:prstGeom>
          <a:noFill/>
        </p:spPr>
      </p:pic>
      <p:pic>
        <p:nvPicPr>
          <p:cNvPr id="1035" name="Picture 11" descr="C:\Program Files\Microsoft Office\MEDIA\CAGCAT10\j0149627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28184" y="5229200"/>
            <a:ext cx="258618" cy="183759"/>
          </a:xfrm>
          <a:prstGeom prst="rect">
            <a:avLst/>
          </a:prstGeom>
          <a:noFill/>
        </p:spPr>
      </p:pic>
      <p:pic>
        <p:nvPicPr>
          <p:cNvPr id="1036" name="Picture 12" descr="C:\Documents and Settings\Ondra\Local Settings\Temporary Internet Files\Content.IE5\X8ORGK0F\MC900155925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516216" y="4554329"/>
            <a:ext cx="288032" cy="222716"/>
          </a:xfrm>
          <a:prstGeom prst="rect">
            <a:avLst/>
          </a:prstGeom>
          <a:noFill/>
        </p:spPr>
      </p:pic>
      <p:pic>
        <p:nvPicPr>
          <p:cNvPr id="1040" name="Picture 16" descr="C:\Documents and Settings\Ondra\Local Settings\Temporary Internet Files\Content.IE5\3DQM1X5J\MC900155815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516216" y="5013176"/>
            <a:ext cx="294231" cy="172598"/>
          </a:xfrm>
          <a:prstGeom prst="rect">
            <a:avLst/>
          </a:prstGeom>
          <a:noFill/>
        </p:spPr>
      </p:pic>
      <p:pic>
        <p:nvPicPr>
          <p:cNvPr id="1041" name="Picture 17" descr="C:\Documents and Settings\Ondra\Local Settings\Temporary Internet Files\Content.IE5\3DQM1X5J\MC900155815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924980" y="4941168"/>
            <a:ext cx="245507" cy="144016"/>
          </a:xfrm>
          <a:prstGeom prst="rect">
            <a:avLst/>
          </a:prstGeom>
          <a:noFill/>
        </p:spPr>
      </p:pic>
      <p:pic>
        <p:nvPicPr>
          <p:cNvPr id="1042" name="Picture 18" descr="C:\Documents and Settings\Ondra\Local Settings\Temporary Internet Files\Content.IE5\X8ORGK0F\MC900197386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588224" y="5301208"/>
            <a:ext cx="315031" cy="216024"/>
          </a:xfrm>
          <a:prstGeom prst="rect">
            <a:avLst/>
          </a:prstGeom>
          <a:noFill/>
        </p:spPr>
      </p:pic>
      <p:pic>
        <p:nvPicPr>
          <p:cNvPr id="1044" name="Picture 20" descr="C:\Documents and Settings\Ondra\Local Settings\Temporary Internet Files\Content.IE5\E3XFQM78\MC900337970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122913" y="6237312"/>
            <a:ext cx="268705" cy="144016"/>
          </a:xfrm>
          <a:prstGeom prst="rect">
            <a:avLst/>
          </a:prstGeom>
          <a:noFill/>
        </p:spPr>
      </p:pic>
      <p:pic>
        <p:nvPicPr>
          <p:cNvPr id="26" name="Picture 20" descr="C:\Documents and Settings\Ondra\Local Settings\Temporary Internet Files\Content.IE5\E3XFQM78\MC900337970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436096" y="6309320"/>
            <a:ext cx="243554" cy="130536"/>
          </a:xfrm>
          <a:prstGeom prst="rect">
            <a:avLst/>
          </a:prstGeom>
          <a:noFill/>
        </p:spPr>
      </p:pic>
      <p:pic>
        <p:nvPicPr>
          <p:cNvPr id="1045" name="Picture 21" descr="C:\Documents and Settings\Ondra\Local Settings\Temporary Internet Files\Content.IE5\3DQM1X5J\MC900109397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444208" y="6021288"/>
            <a:ext cx="253119" cy="192509"/>
          </a:xfrm>
          <a:prstGeom prst="rect">
            <a:avLst/>
          </a:prstGeom>
          <a:noFill/>
        </p:spPr>
      </p:pic>
      <p:pic>
        <p:nvPicPr>
          <p:cNvPr id="1049" name="Picture 25" descr="C:\Documents and Settings\Ondra\Local Settings\Temporary Internet Files\Content.IE5\X8ORGK0F\MP900387558[1].jpg"/>
          <p:cNvPicPr>
            <a:picLocks noChangeAspect="1" noChangeArrowheads="1"/>
          </p:cNvPicPr>
          <p:nvPr/>
        </p:nvPicPr>
        <p:blipFill>
          <a:blip r:embed="rId10" cstate="print">
            <a:clrChange>
              <a:clrFrom>
                <a:srgbClr val="63663B"/>
              </a:clrFrom>
              <a:clrTo>
                <a:srgbClr val="63663B">
                  <a:alpha val="0"/>
                </a:srgbClr>
              </a:clrTo>
            </a:clrChange>
            <a:duotone>
              <a:prstClr val="black"/>
              <a:srgbClr val="000000">
                <a:alpha val="0"/>
                <a:tint val="45000"/>
                <a:satMod val="400000"/>
              </a:srgbClr>
            </a:duotone>
          </a:blip>
          <a:srcRect/>
          <a:stretch>
            <a:fillRect/>
          </a:stretch>
        </p:blipFill>
        <p:spPr bwMode="auto">
          <a:xfrm>
            <a:off x="8244408" y="4437112"/>
            <a:ext cx="216024" cy="154097"/>
          </a:xfrm>
          <a:prstGeom prst="rect">
            <a:avLst/>
          </a:prstGeom>
          <a:noFill/>
        </p:spPr>
      </p:pic>
      <p:pic>
        <p:nvPicPr>
          <p:cNvPr id="1052" name="Picture 28" descr="C:\Documents and Settings\Ondra\Local Settings\Temporary Internet Files\Content.IE5\E3XFQM78\MC900436255[1].pn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1907704" y="6021288"/>
            <a:ext cx="144016" cy="144016"/>
          </a:xfrm>
          <a:prstGeom prst="rect">
            <a:avLst/>
          </a:prstGeom>
          <a:noFill/>
        </p:spPr>
      </p:pic>
      <p:pic>
        <p:nvPicPr>
          <p:cNvPr id="1055" name="Picture 31" descr="C:\Documents and Settings\Ondra\Local Settings\Temporary Internet Files\Content.IE5\W0DRLASM\MP900201323[1].jp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3131840" y="5085184"/>
            <a:ext cx="433131" cy="288032"/>
          </a:xfrm>
          <a:prstGeom prst="rect">
            <a:avLst/>
          </a:prstGeom>
          <a:noFill/>
        </p:spPr>
      </p:pic>
      <p:pic>
        <p:nvPicPr>
          <p:cNvPr id="1057" name="Picture 33" descr="C:\Documents and Settings\Ondra\Local Settings\Temporary Internet Files\Content.IE5\E3XFQM78\MP900309156[1].jpg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755576" y="4005064"/>
            <a:ext cx="142936" cy="216024"/>
          </a:xfrm>
          <a:prstGeom prst="rect">
            <a:avLst/>
          </a:prstGeom>
          <a:noFill/>
        </p:spPr>
      </p:pic>
      <p:pic>
        <p:nvPicPr>
          <p:cNvPr id="1060" name="Picture 36" descr="C:\Documents and Settings\Ondra\Local Settings\Temporary Internet Files\Content.IE5\X8ORGK0F\MP900227577[1].jp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5580112" y="4546215"/>
            <a:ext cx="144016" cy="21820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16632"/>
            <a:ext cx="8686800" cy="45719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304800" y="260648"/>
          <a:ext cx="8686800" cy="58194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16632"/>
            <a:ext cx="8686800" cy="72008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Umělý ekosystém – lidská sídla – krajina kulturní</a:t>
            </a:r>
            <a:endParaRPr lang="cs-CZ" sz="2400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</p:nvPr>
        </p:nvGraphicFramePr>
        <p:xfrm>
          <a:off x="0" y="836712"/>
          <a:ext cx="9036496" cy="60212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2050" name="Picture 2" descr="C:\Documents and Settings\Ondra\Local Settings\Temporary Internet Files\Content.IE5\X8ORGK0F\MP900255623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436096" y="764704"/>
            <a:ext cx="1845431" cy="1224136"/>
          </a:xfrm>
          <a:prstGeom prst="rect">
            <a:avLst/>
          </a:prstGeom>
          <a:noFill/>
        </p:spPr>
      </p:pic>
      <p:pic>
        <p:nvPicPr>
          <p:cNvPr id="2051" name="Picture 3" descr="C:\Documents and Settings\Ondra\Local Settings\Temporary Internet Files\Content.IE5\3DQM1X5J\MP900182497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279196" y="764704"/>
            <a:ext cx="1864804" cy="124320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0"/>
            <a:ext cx="8686800" cy="62068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Lidská sídla – krajina kulturní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304800" y="548680"/>
          <a:ext cx="8686800" cy="63093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3074" name="Picture 2" descr="C:\Documents and Settings\Ondra\Local Settings\Temporary Internet Files\Content.IE5\W0DRLASM\MP900424262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899592" y="2276872"/>
            <a:ext cx="1712302" cy="1008112"/>
          </a:xfrm>
          <a:prstGeom prst="rect">
            <a:avLst/>
          </a:prstGeom>
          <a:noFill/>
        </p:spPr>
      </p:pic>
      <p:pic>
        <p:nvPicPr>
          <p:cNvPr id="3077" name="Picture 5" descr="C:\Documents and Settings\Ondra\Local Settings\Temporary Internet Files\Content.IE5\E3XFQM78\MP900403524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724128" y="2276872"/>
            <a:ext cx="1734612" cy="100811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0"/>
            <a:ext cx="8686800" cy="692696"/>
          </a:xfrm>
        </p:spPr>
        <p:txBody>
          <a:bodyPr>
            <a:noAutofit/>
          </a:bodyPr>
          <a:lstStyle/>
          <a:p>
            <a:r>
              <a:rPr lang="cs-CZ" sz="2400" dirty="0" smtClean="0"/>
              <a:t>Umělý ekosystém – krajina kulturní – zemědělsky využívané plochy</a:t>
            </a:r>
            <a:endParaRPr lang="cs-CZ" sz="2400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539552" y="449288"/>
          <a:ext cx="8686800" cy="64087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4098" name="Picture 2" descr="C:\Documents and Settings\Ondra\Local Settings\Temporary Internet Files\Content.IE5\W0DRLASM\MP900448409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645042" y="1268760"/>
            <a:ext cx="2498958" cy="1440160"/>
          </a:xfrm>
          <a:prstGeom prst="rect">
            <a:avLst/>
          </a:prstGeom>
          <a:noFill/>
        </p:spPr>
      </p:pic>
      <p:pic>
        <p:nvPicPr>
          <p:cNvPr id="4101" name="Picture 5" descr="C:\Documents and Settings\Ondra\Local Settings\Temporary Internet Files\Content.IE5\3DQM1X5J\MP900406694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660232" y="5517232"/>
            <a:ext cx="2483768" cy="1340768"/>
          </a:xfrm>
          <a:prstGeom prst="rect">
            <a:avLst/>
          </a:prstGeom>
          <a:noFill/>
        </p:spPr>
      </p:pic>
      <p:pic>
        <p:nvPicPr>
          <p:cNvPr id="4103" name="Picture 7" descr="C:\Documents and Settings\Ondra\Local Settings\Temporary Internet Files\Content.IE5\X8ORGK0F\MP900401402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660232" y="3284984"/>
            <a:ext cx="2483768" cy="151216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404664"/>
            <a:ext cx="7704856" cy="5976664"/>
          </a:xfrm>
        </p:spPr>
        <p:txBody>
          <a:bodyPr>
            <a:normAutofit fontScale="85000" lnSpcReduction="20000"/>
          </a:bodyPr>
          <a:lstStyle/>
          <a:p>
            <a:pPr marL="285750" indent="-285750"/>
            <a:endParaRPr lang="cs-CZ" sz="1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1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1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1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9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9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9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9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9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9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9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9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9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9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9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0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http://www.sita.cz/upload.cs/f/f8b39ae4-b_1-svoz-komunalniho-odpadu-b.jpg</a:t>
            </a:r>
            <a:endParaRPr lang="cs-CZ" sz="10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0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4"/>
              </a:rPr>
              <a:t>http://www.km-prona.cz/cisterna400.jpg</a:t>
            </a:r>
            <a:endParaRPr lang="cs-CZ" sz="10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0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5"/>
              </a:rPr>
              <a:t>http://www.vranov.com/img_gal/NP%20Podyji%20-%20Novy%20Hradek%20-%20pohled%20z%20vyhlidky.JPG</a:t>
            </a:r>
            <a:endParaRPr lang="cs-CZ" sz="10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0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Microsoft </a:t>
            </a:r>
            <a:r>
              <a:rPr lang="cs-CZ" sz="10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6"/>
              </a:rPr>
              <a:t>–</a:t>
            </a:r>
            <a:r>
              <a:rPr lang="cs-CZ" sz="10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 </a:t>
            </a:r>
            <a:r>
              <a:rPr lang="cs-CZ" sz="10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6"/>
              </a:rPr>
              <a:t>http://office.microsoft.com </a:t>
            </a:r>
            <a:endParaRPr lang="cs-CZ" sz="10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0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7"/>
              </a:rPr>
              <a:t>http://static.sftcdn.net/de/scrn/60000/60315/faszination-regenwald-bildschirmschoner-7.jpg</a:t>
            </a:r>
            <a:endParaRPr lang="cs-CZ" sz="10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0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8"/>
              </a:rPr>
              <a:t>http://ubytovani-rakousko.cz/images/kamenne-jezero.jpg</a:t>
            </a:r>
            <a:endParaRPr lang="cs-CZ" sz="10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0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9"/>
              </a:rPr>
              <a:t>http://www.</a:t>
            </a:r>
            <a:r>
              <a:rPr lang="cs-CZ" sz="10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9"/>
              </a:rPr>
              <a:t>ekobydleni.eu</a:t>
            </a:r>
            <a:r>
              <a:rPr lang="cs-CZ" sz="10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9"/>
              </a:rPr>
              <a:t>/</a:t>
            </a:r>
            <a:r>
              <a:rPr lang="cs-CZ" sz="10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9"/>
              </a:rPr>
              <a:t>obrazky</a:t>
            </a:r>
            <a:r>
              <a:rPr lang="cs-CZ" sz="10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9"/>
              </a:rPr>
              <a:t>/sahara-</a:t>
            </a:r>
            <a:r>
              <a:rPr lang="cs-CZ" sz="10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9"/>
              </a:rPr>
              <a:t>poust</a:t>
            </a:r>
            <a:r>
              <a:rPr lang="cs-CZ" sz="10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9"/>
              </a:rPr>
              <a:t>-</a:t>
            </a:r>
            <a:r>
              <a:rPr lang="cs-CZ" sz="10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9"/>
              </a:rPr>
              <a:t>maroko.jpg</a:t>
            </a:r>
            <a:endParaRPr lang="cs-CZ" sz="10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0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10"/>
              </a:rPr>
              <a:t>http://www.glowski.pl/dane/pliki/File/STRZA%C5%81KOWSKI%20PATRYK-%20Pole%20w%20okolicy%20wsi%20Mirowo.JPG</a:t>
            </a:r>
            <a:endParaRPr lang="cs-CZ" sz="10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0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11"/>
              </a:rPr>
              <a:t>http://hlamabepra.sweb.cz/louky.jpg</a:t>
            </a:r>
            <a:endParaRPr lang="cs-CZ" sz="10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0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12"/>
              </a:rPr>
              <a:t>http://kamito.wbs.cz/montaz_haly.jpg</a:t>
            </a:r>
            <a:endParaRPr lang="cs-CZ" sz="10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0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13"/>
              </a:rPr>
              <a:t>http://www.divers.cz/images/lom_amerika.jpg</a:t>
            </a:r>
            <a:endParaRPr lang="cs-CZ" sz="10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0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14"/>
              </a:rPr>
              <a:t>http://chelcicko-lhenicko.cz/pages/turism/img/chelcice_sady_big.jpg</a:t>
            </a:r>
            <a:endParaRPr lang="cs-CZ" sz="10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0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15"/>
              </a:rPr>
              <a:t>http://www.realit.</a:t>
            </a:r>
            <a:r>
              <a:rPr lang="cs-CZ" sz="10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15"/>
              </a:rPr>
              <a:t>cz</a:t>
            </a:r>
            <a:r>
              <a:rPr lang="cs-CZ" sz="10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15"/>
              </a:rPr>
              <a:t>/</a:t>
            </a:r>
            <a:r>
              <a:rPr lang="cs-CZ" sz="10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15"/>
              </a:rPr>
              <a:t>files</a:t>
            </a:r>
            <a:r>
              <a:rPr lang="cs-CZ" sz="10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15"/>
              </a:rPr>
              <a:t>/</a:t>
            </a:r>
            <a:r>
              <a:rPr lang="cs-CZ" sz="10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15"/>
              </a:rPr>
              <a:t>imagecache</a:t>
            </a:r>
            <a:r>
              <a:rPr lang="cs-CZ" sz="10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15"/>
              </a:rPr>
              <a:t>/</a:t>
            </a:r>
            <a:r>
              <a:rPr lang="cs-CZ" sz="10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15"/>
              </a:rPr>
              <a:t>dust</a:t>
            </a:r>
            <a:r>
              <a:rPr lang="cs-CZ" sz="10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15"/>
              </a:rPr>
              <a:t>_</a:t>
            </a:r>
            <a:r>
              <a:rPr lang="cs-CZ" sz="10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15"/>
              </a:rPr>
              <a:t>filerenderer</a:t>
            </a:r>
            <a:r>
              <a:rPr lang="cs-CZ" sz="10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15"/>
              </a:rPr>
              <a:t>_</a:t>
            </a:r>
            <a:r>
              <a:rPr lang="cs-CZ" sz="10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15"/>
              </a:rPr>
              <a:t>big</a:t>
            </a:r>
            <a:r>
              <a:rPr lang="cs-CZ" sz="10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15"/>
              </a:rPr>
              <a:t>/</a:t>
            </a:r>
            <a:r>
              <a:rPr lang="cs-CZ" sz="10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15"/>
              </a:rPr>
              <a:t>files</a:t>
            </a:r>
            <a:r>
              <a:rPr lang="cs-CZ" sz="10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15"/>
              </a:rPr>
              <a:t>/</a:t>
            </a:r>
            <a:r>
              <a:rPr lang="cs-CZ" sz="10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15"/>
              </a:rPr>
              <a:t>upload</a:t>
            </a:r>
            <a:r>
              <a:rPr lang="cs-CZ" sz="10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15"/>
              </a:rPr>
              <a:t>/story_</a:t>
            </a:r>
            <a:r>
              <a:rPr lang="cs-CZ" sz="10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15"/>
              </a:rPr>
              <a:t>press</a:t>
            </a:r>
            <a:r>
              <a:rPr lang="cs-CZ" sz="10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15"/>
              </a:rPr>
              <a:t>/3782/028_obraz_0001_</a:t>
            </a:r>
            <a:r>
              <a:rPr lang="cs-CZ" sz="10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15"/>
              </a:rPr>
              <a:t>jpg</a:t>
            </a:r>
            <a:r>
              <a:rPr lang="cs-CZ" sz="10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15"/>
              </a:rPr>
              <a:t>_4c97236fa7.jpg</a:t>
            </a:r>
            <a:endParaRPr lang="cs-CZ" sz="10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0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16"/>
              </a:rPr>
              <a:t>http://www.tvlyra.cz/obrazky/20110503silnice.jpg</a:t>
            </a:r>
            <a:endParaRPr lang="cs-CZ" sz="10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0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17"/>
              </a:rPr>
              <a:t>http://www.skovin.cz/images/vinice-velka.jpg</a:t>
            </a:r>
            <a:endParaRPr lang="cs-CZ" sz="10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0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18"/>
              </a:rPr>
              <a:t>http://www.daen.cz/fotky/velky/ceska-republika~morava~jizni-morava-boretice-leto-vesnice-boreticefoto.jpg</a:t>
            </a:r>
            <a:endParaRPr lang="cs-CZ" sz="10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0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19"/>
              </a:rPr>
              <a:t>http://www.zkdsusice.cz/obr/image/P7070001.JPG</a:t>
            </a:r>
            <a:endParaRPr lang="cs-CZ" sz="10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0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20"/>
              </a:rPr>
              <a:t>http://www.kloboukyubrna.eu/sites/default/files/imagecache/foto/gallery/2010/84/wklobouky-131.jpg</a:t>
            </a:r>
            <a:endParaRPr lang="cs-CZ" sz="10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0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21"/>
              </a:rPr>
              <a:t>http://www.infoglobe.cz/res/data/244/028256_56_219781.jpg?seek=1282693327</a:t>
            </a:r>
            <a:endParaRPr lang="cs-CZ" sz="10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0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22"/>
              </a:rPr>
              <a:t>http://www.kr-stredocesky.cz/NR/rdonlyres/F3EB304E-05D2-4B74-B256-BE8966392496/0/les.jpg</a:t>
            </a:r>
            <a:endParaRPr lang="cs-CZ" sz="10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10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algn="l"/>
            <a:r>
              <a:rPr lang="cs-CZ" sz="14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„Materiál je určen pro bezplatné používání pro potřeby výuky a vzdělávání v všech typech škol a školských zařízení. Jakékoliv další využití podléhá autorskému zákonu. Veškerá vlastní díla autora (fotografie, videa) lze bezplatně dále používat i šířit při uvedení autorova jména.“</a:t>
            </a: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492875"/>
            <a:ext cx="6120680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23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762</TotalTime>
  <Words>606</Words>
  <Application>Microsoft Office PowerPoint</Application>
  <PresentationFormat>Předvádění na obrazovce (4:3)</PresentationFormat>
  <Paragraphs>127</Paragraphs>
  <Slides>13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Cesta</vt:lpstr>
      <vt:lpstr>   ENVIROMENTÁLNÍ VÝCHOVA    EKOSYSTÉM - kulturní krajina</vt:lpstr>
      <vt:lpstr>Prezentace aplikace PowerPoint</vt:lpstr>
      <vt:lpstr>Ekosystém  – kulturní krajina</vt:lpstr>
      <vt:lpstr>Krajina přírodní  Vzhled krajiny utváří příroda sama a také člověk.</vt:lpstr>
      <vt:lpstr>Prezentace aplikace PowerPoint</vt:lpstr>
      <vt:lpstr>přirozené ekosystémy  JSOU KRAJINY PŘÍRODNÍ, NENÍ ZDE VIDĚT ZÁSAH ČLOVĚKA</vt:lpstr>
      <vt:lpstr>polopřirozené a umělé ekosystémy Pokud člověk zasahuje svou činností do přírody (např. vykácí les – místo lesa je pole), vzhled krajiny se změní, pak takové krajině říkáme krajina kulturní.                                       </vt:lpstr>
      <vt:lpstr>Energie Slunce – dává nám všem i krajině přirozenou energii. Bez slunce by nebylo života na zemi.</vt:lpstr>
      <vt:lpstr>Prezentace aplikace PowerPoint</vt:lpstr>
      <vt:lpstr>Umělý ekosystém – lidská sídla – krajina kulturní</vt:lpstr>
      <vt:lpstr>Lidská sídla – krajina kulturní</vt:lpstr>
      <vt:lpstr>Umělý ekosystém – krajina kulturní – zemědělsky využívané plochy</vt:lpstr>
      <vt:lpstr>POUŽITÉ ZDROJE</vt:lpstr>
    </vt:vector>
  </TitlesOfParts>
  <Company>Speciální základní škola Česká Kamenice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PROTIDROGOVÁ PREVENCE  Historie a současnost drogové situace  v České republice</dc:title>
  <dc:creator>franzova</dc:creator>
  <cp:lastModifiedBy>Eva Franzová</cp:lastModifiedBy>
  <cp:revision>99</cp:revision>
  <dcterms:created xsi:type="dcterms:W3CDTF">2012-06-27T08:54:30Z</dcterms:created>
  <dcterms:modified xsi:type="dcterms:W3CDTF">2013-03-11T07:12:37Z</dcterms:modified>
</cp:coreProperties>
</file>