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8"/>
  </p:notesMasterIdLst>
  <p:sldIdLst>
    <p:sldId id="257" r:id="rId2"/>
    <p:sldId id="258" r:id="rId3"/>
    <p:sldId id="261" r:id="rId4"/>
    <p:sldId id="262" r:id="rId5"/>
    <p:sldId id="266" r:id="rId6"/>
    <p:sldId id="267" r:id="rId7"/>
    <p:sldId id="271" r:id="rId8"/>
    <p:sldId id="273" r:id="rId9"/>
    <p:sldId id="274" r:id="rId10"/>
    <p:sldId id="275" r:id="rId11"/>
    <p:sldId id="278" r:id="rId12"/>
    <p:sldId id="276" r:id="rId13"/>
    <p:sldId id="277" r:id="rId14"/>
    <p:sldId id="279" r:id="rId15"/>
    <p:sldId id="280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>
        <p:scale>
          <a:sx n="100" d="100"/>
          <a:sy n="100" d="100"/>
        </p:scale>
        <p:origin x="-7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EC9A51-27F2-47D3-A2C1-77EA17AABE33}" type="doc">
      <dgm:prSet loTypeId="urn:microsoft.com/office/officeart/2005/8/layout/vList2" loCatId="list" qsTypeId="urn:microsoft.com/office/officeart/2005/8/quickstyle/3d1" qsCatId="3D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ACDEBB01-A850-4A2E-89B8-26E03976EB33}">
      <dgm:prSet/>
      <dgm:spPr/>
      <dgm:t>
        <a:bodyPr/>
        <a:lstStyle/>
        <a:p>
          <a:pPr rtl="0"/>
          <a:r>
            <a:rPr lang="cs-CZ" b="1" u="sng" dirty="0" smtClean="0"/>
            <a:t>VODA  </a:t>
          </a:r>
        </a:p>
        <a:p>
          <a:pPr rtl="0"/>
          <a:r>
            <a:rPr lang="cs-CZ" b="0" u="none" dirty="0" smtClean="0"/>
            <a:t>Je základní podmínka života na Zemi. Země se také nazývá „modrá planeta“, protože 2/3 zemského povrchu pokrývá voda. </a:t>
          </a:r>
          <a:endParaRPr lang="cs-CZ" b="1" u="sng" dirty="0"/>
        </a:p>
      </dgm:t>
    </dgm:pt>
    <dgm:pt modelId="{990E80A8-537D-4991-8326-AA93D7C8608B}" type="parTrans" cxnId="{626B9E84-9EC7-4C41-B27F-34E837A0BBA3}">
      <dgm:prSet/>
      <dgm:spPr/>
      <dgm:t>
        <a:bodyPr/>
        <a:lstStyle/>
        <a:p>
          <a:endParaRPr lang="cs-CZ"/>
        </a:p>
      </dgm:t>
    </dgm:pt>
    <dgm:pt modelId="{F9CBC35B-47D9-4210-9E7E-5CC3CE858F27}" type="sibTrans" cxnId="{626B9E84-9EC7-4C41-B27F-34E837A0BBA3}">
      <dgm:prSet/>
      <dgm:spPr/>
      <dgm:t>
        <a:bodyPr/>
        <a:lstStyle/>
        <a:p>
          <a:endParaRPr lang="cs-CZ"/>
        </a:p>
      </dgm:t>
    </dgm:pt>
    <dgm:pt modelId="{4F609512-47AD-43B6-B0B4-623CF51BEE56}">
      <dgm:prSet/>
      <dgm:spPr/>
      <dgm:t>
        <a:bodyPr/>
        <a:lstStyle/>
        <a:p>
          <a:pPr rtl="0"/>
          <a:r>
            <a:rPr lang="cs-CZ" b="0" u="none" dirty="0" smtClean="0"/>
            <a:t>Někde je vody dost, někde málo. Zásoby vody jsou na Zemi rozmístěny nerovnoměrně.</a:t>
          </a:r>
          <a:endParaRPr lang="cs-CZ" b="0" u="none" dirty="0"/>
        </a:p>
      </dgm:t>
    </dgm:pt>
    <dgm:pt modelId="{4BBE7303-64E3-42AC-866A-B628A0D3C129}" type="parTrans" cxnId="{8A64BADD-7386-4FD3-A460-AE017E8761A6}">
      <dgm:prSet/>
      <dgm:spPr/>
      <dgm:t>
        <a:bodyPr/>
        <a:lstStyle/>
        <a:p>
          <a:endParaRPr lang="cs-CZ"/>
        </a:p>
      </dgm:t>
    </dgm:pt>
    <dgm:pt modelId="{B34952D9-D448-4C5F-8AC1-CEE38BF129E5}" type="sibTrans" cxnId="{8A64BADD-7386-4FD3-A460-AE017E8761A6}">
      <dgm:prSet/>
      <dgm:spPr/>
      <dgm:t>
        <a:bodyPr/>
        <a:lstStyle/>
        <a:p>
          <a:endParaRPr lang="cs-CZ"/>
        </a:p>
      </dgm:t>
    </dgm:pt>
    <dgm:pt modelId="{EB8C0B3F-BE4D-47A2-A006-E0ADE19B04A4}">
      <dgm:prSet/>
      <dgm:spPr/>
      <dgm:t>
        <a:bodyPr/>
        <a:lstStyle/>
        <a:p>
          <a:pPr rtl="0"/>
          <a:r>
            <a:rPr lang="cs-CZ" b="0" u="none" dirty="0" smtClean="0"/>
            <a:t>Nejvíce vody je v oceánech                        a v ledovcích</a:t>
          </a:r>
          <a:endParaRPr lang="cs-CZ" b="0" u="none" dirty="0"/>
        </a:p>
      </dgm:t>
    </dgm:pt>
    <dgm:pt modelId="{1FBBEC9C-E9A5-43F4-9D53-8FA3BD6A1DC4}" type="parTrans" cxnId="{E6BBFCB9-0418-413A-963A-89CC25745E75}">
      <dgm:prSet/>
      <dgm:spPr/>
      <dgm:t>
        <a:bodyPr/>
        <a:lstStyle/>
        <a:p>
          <a:endParaRPr lang="cs-CZ"/>
        </a:p>
      </dgm:t>
    </dgm:pt>
    <dgm:pt modelId="{51D75D1B-7AC2-4C58-BF8A-F7B66E978DFB}" type="sibTrans" cxnId="{E6BBFCB9-0418-413A-963A-89CC25745E75}">
      <dgm:prSet/>
      <dgm:spPr/>
      <dgm:t>
        <a:bodyPr/>
        <a:lstStyle/>
        <a:p>
          <a:endParaRPr lang="cs-CZ"/>
        </a:p>
      </dgm:t>
    </dgm:pt>
    <dgm:pt modelId="{A2C7C0CA-97A0-4A39-9A0C-127D0C13ACD7}">
      <dgm:prSet/>
      <dgm:spPr/>
      <dgm:t>
        <a:bodyPr/>
        <a:lstStyle/>
        <a:p>
          <a:pPr rtl="0"/>
          <a:r>
            <a:rPr lang="cs-CZ" b="0" u="none" dirty="0" smtClean="0"/>
            <a:t>A co voda, kterou můžeme pít? Té je na Zemi jen velmi málo. Pitnou vodu můžeme získat třeba odsolováním vody mořské, ale je to velmi náročné a drahé. </a:t>
          </a:r>
          <a:endParaRPr lang="cs-CZ" b="0" u="none" dirty="0"/>
        </a:p>
      </dgm:t>
    </dgm:pt>
    <dgm:pt modelId="{2F0550B5-575B-4EEE-8C37-F931F351E84A}" type="parTrans" cxnId="{4D3CC155-1B5E-4A60-9CBE-F6DA74DA687C}">
      <dgm:prSet/>
      <dgm:spPr/>
      <dgm:t>
        <a:bodyPr/>
        <a:lstStyle/>
        <a:p>
          <a:endParaRPr lang="cs-CZ"/>
        </a:p>
      </dgm:t>
    </dgm:pt>
    <dgm:pt modelId="{DE4AE38F-8B7C-4A56-99C2-831A64655039}" type="sibTrans" cxnId="{4D3CC155-1B5E-4A60-9CBE-F6DA74DA687C}">
      <dgm:prSet/>
      <dgm:spPr/>
      <dgm:t>
        <a:bodyPr/>
        <a:lstStyle/>
        <a:p>
          <a:endParaRPr lang="cs-CZ"/>
        </a:p>
      </dgm:t>
    </dgm:pt>
    <dgm:pt modelId="{BEB16C06-B84A-4E9C-BD07-560F7A4F8BE6}" type="pres">
      <dgm:prSet presAssocID="{D3EC9A51-27F2-47D3-A2C1-77EA17AABE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160C19-1FEC-452C-BFAC-3043F8A0C8DB}" type="pres">
      <dgm:prSet presAssocID="{ACDEBB01-A850-4A2E-89B8-26E03976EB3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124F93-23C4-4BF5-8CEB-EF4EE54DDBF1}" type="pres">
      <dgm:prSet presAssocID="{F9CBC35B-47D9-4210-9E7E-5CC3CE858F27}" presName="spacer" presStyleCnt="0"/>
      <dgm:spPr/>
      <dgm:t>
        <a:bodyPr/>
        <a:lstStyle/>
        <a:p>
          <a:endParaRPr lang="cs-CZ"/>
        </a:p>
      </dgm:t>
    </dgm:pt>
    <dgm:pt modelId="{39C31E60-F4C1-41F5-9F10-18115DAC2EDF}" type="pres">
      <dgm:prSet presAssocID="{4F609512-47AD-43B6-B0B4-623CF51BEE5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4A5BFF-E366-4A7F-B6E1-8E46A6AEF91A}" type="pres">
      <dgm:prSet presAssocID="{B34952D9-D448-4C5F-8AC1-CEE38BF129E5}" presName="spacer" presStyleCnt="0"/>
      <dgm:spPr/>
      <dgm:t>
        <a:bodyPr/>
        <a:lstStyle/>
        <a:p>
          <a:endParaRPr lang="cs-CZ"/>
        </a:p>
      </dgm:t>
    </dgm:pt>
    <dgm:pt modelId="{CA58E641-D0B8-4A76-B450-7B80923E48E0}" type="pres">
      <dgm:prSet presAssocID="{EB8C0B3F-BE4D-47A2-A006-E0ADE19B04A4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72FC68-E652-4202-96FF-2ABB8EA06E8F}" type="pres">
      <dgm:prSet presAssocID="{51D75D1B-7AC2-4C58-BF8A-F7B66E978DFB}" presName="spacer" presStyleCnt="0"/>
      <dgm:spPr/>
      <dgm:t>
        <a:bodyPr/>
        <a:lstStyle/>
        <a:p>
          <a:endParaRPr lang="cs-CZ"/>
        </a:p>
      </dgm:t>
    </dgm:pt>
    <dgm:pt modelId="{DFAC236B-970A-4BC6-9A6E-83C8C7B706C0}" type="pres">
      <dgm:prSet presAssocID="{A2C7C0CA-97A0-4A39-9A0C-127D0C13ACD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BE8243-7063-48FB-99EE-44EFABAD8633}" type="presOf" srcId="{ACDEBB01-A850-4A2E-89B8-26E03976EB33}" destId="{2F160C19-1FEC-452C-BFAC-3043F8A0C8DB}" srcOrd="0" destOrd="0" presId="urn:microsoft.com/office/officeart/2005/8/layout/vList2"/>
    <dgm:cxn modelId="{626B9E84-9EC7-4C41-B27F-34E837A0BBA3}" srcId="{D3EC9A51-27F2-47D3-A2C1-77EA17AABE33}" destId="{ACDEBB01-A850-4A2E-89B8-26E03976EB33}" srcOrd="0" destOrd="0" parTransId="{990E80A8-537D-4991-8326-AA93D7C8608B}" sibTransId="{F9CBC35B-47D9-4210-9E7E-5CC3CE858F27}"/>
    <dgm:cxn modelId="{667ECB61-1612-4967-AD3E-D84F737B8943}" type="presOf" srcId="{4F609512-47AD-43B6-B0B4-623CF51BEE56}" destId="{39C31E60-F4C1-41F5-9F10-18115DAC2EDF}" srcOrd="0" destOrd="0" presId="urn:microsoft.com/office/officeart/2005/8/layout/vList2"/>
    <dgm:cxn modelId="{4D3CC155-1B5E-4A60-9CBE-F6DA74DA687C}" srcId="{D3EC9A51-27F2-47D3-A2C1-77EA17AABE33}" destId="{A2C7C0CA-97A0-4A39-9A0C-127D0C13ACD7}" srcOrd="3" destOrd="0" parTransId="{2F0550B5-575B-4EEE-8C37-F931F351E84A}" sibTransId="{DE4AE38F-8B7C-4A56-99C2-831A64655039}"/>
    <dgm:cxn modelId="{E6BBFCB9-0418-413A-963A-89CC25745E75}" srcId="{D3EC9A51-27F2-47D3-A2C1-77EA17AABE33}" destId="{EB8C0B3F-BE4D-47A2-A006-E0ADE19B04A4}" srcOrd="2" destOrd="0" parTransId="{1FBBEC9C-E9A5-43F4-9D53-8FA3BD6A1DC4}" sibTransId="{51D75D1B-7AC2-4C58-BF8A-F7B66E978DFB}"/>
    <dgm:cxn modelId="{F606F028-BF6A-4E63-940E-B5FB5D5030AD}" type="presOf" srcId="{A2C7C0CA-97A0-4A39-9A0C-127D0C13ACD7}" destId="{DFAC236B-970A-4BC6-9A6E-83C8C7B706C0}" srcOrd="0" destOrd="0" presId="urn:microsoft.com/office/officeart/2005/8/layout/vList2"/>
    <dgm:cxn modelId="{FEC987DF-599F-4D5F-829B-3DF922AF7ED4}" type="presOf" srcId="{D3EC9A51-27F2-47D3-A2C1-77EA17AABE33}" destId="{BEB16C06-B84A-4E9C-BD07-560F7A4F8BE6}" srcOrd="0" destOrd="0" presId="urn:microsoft.com/office/officeart/2005/8/layout/vList2"/>
    <dgm:cxn modelId="{3A32F51E-9D5C-4B8F-B169-21487EF7E3AA}" type="presOf" srcId="{EB8C0B3F-BE4D-47A2-A006-E0ADE19B04A4}" destId="{CA58E641-D0B8-4A76-B450-7B80923E48E0}" srcOrd="0" destOrd="0" presId="urn:microsoft.com/office/officeart/2005/8/layout/vList2"/>
    <dgm:cxn modelId="{8A64BADD-7386-4FD3-A460-AE017E8761A6}" srcId="{D3EC9A51-27F2-47D3-A2C1-77EA17AABE33}" destId="{4F609512-47AD-43B6-B0B4-623CF51BEE56}" srcOrd="1" destOrd="0" parTransId="{4BBE7303-64E3-42AC-866A-B628A0D3C129}" sibTransId="{B34952D9-D448-4C5F-8AC1-CEE38BF129E5}"/>
    <dgm:cxn modelId="{98DA72BD-942A-4F7D-A666-5DB6BB41DF40}" type="presParOf" srcId="{BEB16C06-B84A-4E9C-BD07-560F7A4F8BE6}" destId="{2F160C19-1FEC-452C-BFAC-3043F8A0C8DB}" srcOrd="0" destOrd="0" presId="urn:microsoft.com/office/officeart/2005/8/layout/vList2"/>
    <dgm:cxn modelId="{412A2B43-AF1B-4022-82A5-D81DB44D1371}" type="presParOf" srcId="{BEB16C06-B84A-4E9C-BD07-560F7A4F8BE6}" destId="{15124F93-23C4-4BF5-8CEB-EF4EE54DDBF1}" srcOrd="1" destOrd="0" presId="urn:microsoft.com/office/officeart/2005/8/layout/vList2"/>
    <dgm:cxn modelId="{61A92DF6-74EB-49DF-90FC-87A373EAEF6B}" type="presParOf" srcId="{BEB16C06-B84A-4E9C-BD07-560F7A4F8BE6}" destId="{39C31E60-F4C1-41F5-9F10-18115DAC2EDF}" srcOrd="2" destOrd="0" presId="urn:microsoft.com/office/officeart/2005/8/layout/vList2"/>
    <dgm:cxn modelId="{386917EF-1FB9-4B4F-B208-D912958CDD10}" type="presParOf" srcId="{BEB16C06-B84A-4E9C-BD07-560F7A4F8BE6}" destId="{604A5BFF-E366-4A7F-B6E1-8E46A6AEF91A}" srcOrd="3" destOrd="0" presId="urn:microsoft.com/office/officeart/2005/8/layout/vList2"/>
    <dgm:cxn modelId="{575E4C0C-12D4-49D9-9D3B-BD4ABDB696C3}" type="presParOf" srcId="{BEB16C06-B84A-4E9C-BD07-560F7A4F8BE6}" destId="{CA58E641-D0B8-4A76-B450-7B80923E48E0}" srcOrd="4" destOrd="0" presId="urn:microsoft.com/office/officeart/2005/8/layout/vList2"/>
    <dgm:cxn modelId="{BC8DC6BC-CAF9-4BC9-BACD-ACA1833584EC}" type="presParOf" srcId="{BEB16C06-B84A-4E9C-BD07-560F7A4F8BE6}" destId="{6072FC68-E652-4202-96FF-2ABB8EA06E8F}" srcOrd="5" destOrd="0" presId="urn:microsoft.com/office/officeart/2005/8/layout/vList2"/>
    <dgm:cxn modelId="{B61D682C-05DB-475C-8F69-40A4EE76B1C3}" type="presParOf" srcId="{BEB16C06-B84A-4E9C-BD07-560F7A4F8BE6}" destId="{DFAC236B-970A-4BC6-9A6E-83C8C7B706C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79676E-75F8-4529-9C5D-BC58B7806781}" type="doc">
      <dgm:prSet loTypeId="urn:microsoft.com/office/officeart/2005/8/layout/process4" loCatId="list" qsTypeId="urn:microsoft.com/office/officeart/2005/8/quickstyle/3d1" qsCatId="3D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9E861E0-2EBB-4C18-953A-3DBB78FEFACD}">
      <dgm:prSet/>
      <dgm:spPr/>
      <dgm:t>
        <a:bodyPr/>
        <a:lstStyle/>
        <a:p>
          <a:r>
            <a:rPr lang="cs-CZ" b="1" u="sng" dirty="0" smtClean="0"/>
            <a:t>Člověk využívá vodu</a:t>
          </a:r>
          <a:endParaRPr lang="cs-CZ" b="1" u="sng" dirty="0"/>
        </a:p>
      </dgm:t>
    </dgm:pt>
    <dgm:pt modelId="{E5770EEF-D4BD-47D2-A21D-EDD03BB71B01}" type="parTrans" cxnId="{D58A809B-217E-4B58-BA8D-77202D743FDD}">
      <dgm:prSet/>
      <dgm:spPr/>
      <dgm:t>
        <a:bodyPr/>
        <a:lstStyle/>
        <a:p>
          <a:endParaRPr lang="cs-CZ"/>
        </a:p>
      </dgm:t>
    </dgm:pt>
    <dgm:pt modelId="{5C59DA66-EEE0-42FD-AC33-7DFEE9EE5057}" type="sibTrans" cxnId="{D58A809B-217E-4B58-BA8D-77202D743FDD}">
      <dgm:prSet/>
      <dgm:spPr/>
      <dgm:t>
        <a:bodyPr/>
        <a:lstStyle/>
        <a:p>
          <a:endParaRPr lang="cs-CZ"/>
        </a:p>
      </dgm:t>
    </dgm:pt>
    <dgm:pt modelId="{7C9CDE45-089A-43C9-8AC0-F57FEEBF7381}">
      <dgm:prSet/>
      <dgm:spPr/>
      <dgm:t>
        <a:bodyPr/>
        <a:lstStyle/>
        <a:p>
          <a:r>
            <a:rPr lang="cs-CZ" dirty="0" smtClean="0"/>
            <a:t>k pití</a:t>
          </a:r>
          <a:endParaRPr lang="cs-CZ" dirty="0"/>
        </a:p>
      </dgm:t>
    </dgm:pt>
    <dgm:pt modelId="{75595E2C-EA28-4904-95FA-505B41A0E363}" type="parTrans" cxnId="{E6EFE0E5-996F-43AB-9601-386B8F84C200}">
      <dgm:prSet/>
      <dgm:spPr/>
      <dgm:t>
        <a:bodyPr/>
        <a:lstStyle/>
        <a:p>
          <a:endParaRPr lang="cs-CZ"/>
        </a:p>
      </dgm:t>
    </dgm:pt>
    <dgm:pt modelId="{1916A186-A31B-4E8B-B0FA-1206844F6457}" type="sibTrans" cxnId="{E6EFE0E5-996F-43AB-9601-386B8F84C200}">
      <dgm:prSet/>
      <dgm:spPr/>
      <dgm:t>
        <a:bodyPr/>
        <a:lstStyle/>
        <a:p>
          <a:endParaRPr lang="cs-CZ"/>
        </a:p>
      </dgm:t>
    </dgm:pt>
    <dgm:pt modelId="{F91BEC8E-A602-4750-8BD5-168F74E04EDB}">
      <dgm:prSet/>
      <dgm:spPr/>
      <dgm:t>
        <a:bodyPr/>
        <a:lstStyle/>
        <a:p>
          <a:r>
            <a:rPr lang="cs-CZ" dirty="0" smtClean="0"/>
            <a:t>v zemědělství (zavlažování polí)</a:t>
          </a:r>
          <a:endParaRPr lang="cs-CZ" dirty="0"/>
        </a:p>
      </dgm:t>
    </dgm:pt>
    <dgm:pt modelId="{8A6C8402-2BBF-46B7-A3CD-887CA57AA598}" type="parTrans" cxnId="{535398BB-6B59-4284-9DAE-7E840B536764}">
      <dgm:prSet/>
      <dgm:spPr/>
      <dgm:t>
        <a:bodyPr/>
        <a:lstStyle/>
        <a:p>
          <a:endParaRPr lang="cs-CZ"/>
        </a:p>
      </dgm:t>
    </dgm:pt>
    <dgm:pt modelId="{A2FCCE08-B23F-4552-B63A-4334BBEC1380}" type="sibTrans" cxnId="{535398BB-6B59-4284-9DAE-7E840B536764}">
      <dgm:prSet/>
      <dgm:spPr/>
      <dgm:t>
        <a:bodyPr/>
        <a:lstStyle/>
        <a:p>
          <a:endParaRPr lang="cs-CZ"/>
        </a:p>
      </dgm:t>
    </dgm:pt>
    <dgm:pt modelId="{4975EAF6-36F9-4E58-A4A5-9FDB9DA7C185}">
      <dgm:prSet/>
      <dgm:spPr/>
      <dgm:t>
        <a:bodyPr/>
        <a:lstStyle/>
        <a:p>
          <a:r>
            <a:rPr lang="cs-CZ" dirty="0" smtClean="0"/>
            <a:t>v průmyslu (chlazení, čištění)</a:t>
          </a:r>
          <a:endParaRPr lang="cs-CZ" dirty="0"/>
        </a:p>
      </dgm:t>
    </dgm:pt>
    <dgm:pt modelId="{C07AFF41-A02C-48FC-8C67-7316AF15F183}" type="parTrans" cxnId="{B5691FDE-5F63-4CDA-9653-E4720FCED645}">
      <dgm:prSet/>
      <dgm:spPr/>
      <dgm:t>
        <a:bodyPr/>
        <a:lstStyle/>
        <a:p>
          <a:endParaRPr lang="cs-CZ"/>
        </a:p>
      </dgm:t>
    </dgm:pt>
    <dgm:pt modelId="{BA16B471-CDAB-456A-825B-540A95BF0AAB}" type="sibTrans" cxnId="{B5691FDE-5F63-4CDA-9653-E4720FCED645}">
      <dgm:prSet/>
      <dgm:spPr/>
      <dgm:t>
        <a:bodyPr/>
        <a:lstStyle/>
        <a:p>
          <a:endParaRPr lang="cs-CZ"/>
        </a:p>
      </dgm:t>
    </dgm:pt>
    <dgm:pt modelId="{03644B1F-CD5F-4386-9012-598D8331447B}">
      <dgm:prSet/>
      <dgm:spPr/>
      <dgm:t>
        <a:bodyPr/>
        <a:lstStyle/>
        <a:p>
          <a:r>
            <a:rPr lang="cs-CZ" dirty="0" smtClean="0"/>
            <a:t>v domácnosti (mytí, praní, splachování </a:t>
          </a:r>
          <a:r>
            <a:rPr lang="cs-CZ" dirty="0" err="1" smtClean="0"/>
            <a:t>wc</a:t>
          </a:r>
          <a:r>
            <a:rPr lang="cs-CZ" dirty="0" smtClean="0"/>
            <a:t>)</a:t>
          </a:r>
          <a:endParaRPr lang="cs-CZ" dirty="0"/>
        </a:p>
      </dgm:t>
    </dgm:pt>
    <dgm:pt modelId="{32EFFA2F-2DD3-4CFF-9739-2C3CE5732DA3}" type="parTrans" cxnId="{12539427-AE82-4FE1-9040-23467F42645A}">
      <dgm:prSet/>
      <dgm:spPr/>
      <dgm:t>
        <a:bodyPr/>
        <a:lstStyle/>
        <a:p>
          <a:endParaRPr lang="cs-CZ"/>
        </a:p>
      </dgm:t>
    </dgm:pt>
    <dgm:pt modelId="{F3070C25-E38C-4C2B-8F01-5D11244B4276}" type="sibTrans" cxnId="{12539427-AE82-4FE1-9040-23467F42645A}">
      <dgm:prSet/>
      <dgm:spPr/>
      <dgm:t>
        <a:bodyPr/>
        <a:lstStyle/>
        <a:p>
          <a:endParaRPr lang="cs-CZ"/>
        </a:p>
      </dgm:t>
    </dgm:pt>
    <dgm:pt modelId="{BD212294-131C-41FC-8553-F932FB07B88D}" type="pres">
      <dgm:prSet presAssocID="{E979676E-75F8-4529-9C5D-BC58B780678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33292E8-7D65-43CB-B6EB-D5BBB7EE6940}" type="pres">
      <dgm:prSet presAssocID="{03644B1F-CD5F-4386-9012-598D8331447B}" presName="boxAndChildren" presStyleCnt="0"/>
      <dgm:spPr/>
    </dgm:pt>
    <dgm:pt modelId="{8FBE4C6F-477C-4092-AF28-12A35643C2BC}" type="pres">
      <dgm:prSet presAssocID="{03644B1F-CD5F-4386-9012-598D8331447B}" presName="parentTextBox" presStyleLbl="node1" presStyleIdx="0" presStyleCnt="5"/>
      <dgm:spPr/>
      <dgm:t>
        <a:bodyPr/>
        <a:lstStyle/>
        <a:p>
          <a:endParaRPr lang="cs-CZ"/>
        </a:p>
      </dgm:t>
    </dgm:pt>
    <dgm:pt modelId="{1B125B67-5D75-48C2-AFEE-8ED6F715D5E1}" type="pres">
      <dgm:prSet presAssocID="{BA16B471-CDAB-456A-825B-540A95BF0AAB}" presName="sp" presStyleCnt="0"/>
      <dgm:spPr/>
    </dgm:pt>
    <dgm:pt modelId="{E8C118D0-3E31-478C-BEF4-B9CFF7DC45A5}" type="pres">
      <dgm:prSet presAssocID="{4975EAF6-36F9-4E58-A4A5-9FDB9DA7C185}" presName="arrowAndChildren" presStyleCnt="0"/>
      <dgm:spPr/>
    </dgm:pt>
    <dgm:pt modelId="{0188E1CC-D32F-4876-8C57-BF025A315BAE}" type="pres">
      <dgm:prSet presAssocID="{4975EAF6-36F9-4E58-A4A5-9FDB9DA7C185}" presName="parentTextArrow" presStyleLbl="node1" presStyleIdx="1" presStyleCnt="5"/>
      <dgm:spPr/>
      <dgm:t>
        <a:bodyPr/>
        <a:lstStyle/>
        <a:p>
          <a:endParaRPr lang="cs-CZ"/>
        </a:p>
      </dgm:t>
    </dgm:pt>
    <dgm:pt modelId="{3ED39FE7-3D77-46D3-8610-9494CB46515B}" type="pres">
      <dgm:prSet presAssocID="{A2FCCE08-B23F-4552-B63A-4334BBEC1380}" presName="sp" presStyleCnt="0"/>
      <dgm:spPr/>
    </dgm:pt>
    <dgm:pt modelId="{F1AAFB0C-D542-4EF5-B524-F3009153236C}" type="pres">
      <dgm:prSet presAssocID="{F91BEC8E-A602-4750-8BD5-168F74E04EDB}" presName="arrowAndChildren" presStyleCnt="0"/>
      <dgm:spPr/>
    </dgm:pt>
    <dgm:pt modelId="{C352D548-A410-46CE-AE8E-ECC9D562E1C3}" type="pres">
      <dgm:prSet presAssocID="{F91BEC8E-A602-4750-8BD5-168F74E04EDB}" presName="parentTextArrow" presStyleLbl="node1" presStyleIdx="2" presStyleCnt="5"/>
      <dgm:spPr/>
      <dgm:t>
        <a:bodyPr/>
        <a:lstStyle/>
        <a:p>
          <a:endParaRPr lang="cs-CZ"/>
        </a:p>
      </dgm:t>
    </dgm:pt>
    <dgm:pt modelId="{333619FE-0421-4A08-A793-607CD5249F87}" type="pres">
      <dgm:prSet presAssocID="{1916A186-A31B-4E8B-B0FA-1206844F6457}" presName="sp" presStyleCnt="0"/>
      <dgm:spPr/>
    </dgm:pt>
    <dgm:pt modelId="{BA074DB9-8E6F-45C5-A5D5-C4B8B36EA4F7}" type="pres">
      <dgm:prSet presAssocID="{7C9CDE45-089A-43C9-8AC0-F57FEEBF7381}" presName="arrowAndChildren" presStyleCnt="0"/>
      <dgm:spPr/>
    </dgm:pt>
    <dgm:pt modelId="{16250771-0D67-498E-80A9-A04BC7E9F277}" type="pres">
      <dgm:prSet presAssocID="{7C9CDE45-089A-43C9-8AC0-F57FEEBF7381}" presName="parentTextArrow" presStyleLbl="node1" presStyleIdx="3" presStyleCnt="5"/>
      <dgm:spPr/>
      <dgm:t>
        <a:bodyPr/>
        <a:lstStyle/>
        <a:p>
          <a:endParaRPr lang="cs-CZ"/>
        </a:p>
      </dgm:t>
    </dgm:pt>
    <dgm:pt modelId="{FD2798B1-3882-4365-B292-4D6C076D097B}" type="pres">
      <dgm:prSet presAssocID="{5C59DA66-EEE0-42FD-AC33-7DFEE9EE5057}" presName="sp" presStyleCnt="0"/>
      <dgm:spPr/>
    </dgm:pt>
    <dgm:pt modelId="{39072B24-BC71-40A0-A477-875AB70AEB10}" type="pres">
      <dgm:prSet presAssocID="{69E861E0-2EBB-4C18-953A-3DBB78FEFACD}" presName="arrowAndChildren" presStyleCnt="0"/>
      <dgm:spPr/>
    </dgm:pt>
    <dgm:pt modelId="{EE02E11F-B01C-4A85-A333-3762FA475FB6}" type="pres">
      <dgm:prSet presAssocID="{69E861E0-2EBB-4C18-953A-3DBB78FEFACD}" presName="parentTextArrow" presStyleLbl="node1" presStyleIdx="4" presStyleCnt="5"/>
      <dgm:spPr/>
      <dgm:t>
        <a:bodyPr/>
        <a:lstStyle/>
        <a:p>
          <a:endParaRPr lang="cs-CZ"/>
        </a:p>
      </dgm:t>
    </dgm:pt>
  </dgm:ptLst>
  <dgm:cxnLst>
    <dgm:cxn modelId="{BD9D9D82-C342-4960-B1FF-FE999DDCACE5}" type="presOf" srcId="{7C9CDE45-089A-43C9-8AC0-F57FEEBF7381}" destId="{16250771-0D67-498E-80A9-A04BC7E9F277}" srcOrd="0" destOrd="0" presId="urn:microsoft.com/office/officeart/2005/8/layout/process4"/>
    <dgm:cxn modelId="{BC207F2F-0303-4993-9E48-BA6DF19008D6}" type="presOf" srcId="{E979676E-75F8-4529-9C5D-BC58B7806781}" destId="{BD212294-131C-41FC-8553-F932FB07B88D}" srcOrd="0" destOrd="0" presId="urn:microsoft.com/office/officeart/2005/8/layout/process4"/>
    <dgm:cxn modelId="{499042C4-1E45-4136-95A4-9A36CA9F583D}" type="presOf" srcId="{4975EAF6-36F9-4E58-A4A5-9FDB9DA7C185}" destId="{0188E1CC-D32F-4876-8C57-BF025A315BAE}" srcOrd="0" destOrd="0" presId="urn:microsoft.com/office/officeart/2005/8/layout/process4"/>
    <dgm:cxn modelId="{E6EFE0E5-996F-43AB-9601-386B8F84C200}" srcId="{E979676E-75F8-4529-9C5D-BC58B7806781}" destId="{7C9CDE45-089A-43C9-8AC0-F57FEEBF7381}" srcOrd="1" destOrd="0" parTransId="{75595E2C-EA28-4904-95FA-505B41A0E363}" sibTransId="{1916A186-A31B-4E8B-B0FA-1206844F6457}"/>
    <dgm:cxn modelId="{C1971E70-2003-4D73-BF9F-DA72FFB600C9}" type="presOf" srcId="{F91BEC8E-A602-4750-8BD5-168F74E04EDB}" destId="{C352D548-A410-46CE-AE8E-ECC9D562E1C3}" srcOrd="0" destOrd="0" presId="urn:microsoft.com/office/officeart/2005/8/layout/process4"/>
    <dgm:cxn modelId="{12539427-AE82-4FE1-9040-23467F42645A}" srcId="{E979676E-75F8-4529-9C5D-BC58B7806781}" destId="{03644B1F-CD5F-4386-9012-598D8331447B}" srcOrd="4" destOrd="0" parTransId="{32EFFA2F-2DD3-4CFF-9739-2C3CE5732DA3}" sibTransId="{F3070C25-E38C-4C2B-8F01-5D11244B4276}"/>
    <dgm:cxn modelId="{E45267D7-AC29-4A5F-8C6A-2BF316D4BFE8}" type="presOf" srcId="{69E861E0-2EBB-4C18-953A-3DBB78FEFACD}" destId="{EE02E11F-B01C-4A85-A333-3762FA475FB6}" srcOrd="0" destOrd="0" presId="urn:microsoft.com/office/officeart/2005/8/layout/process4"/>
    <dgm:cxn modelId="{535398BB-6B59-4284-9DAE-7E840B536764}" srcId="{E979676E-75F8-4529-9C5D-BC58B7806781}" destId="{F91BEC8E-A602-4750-8BD5-168F74E04EDB}" srcOrd="2" destOrd="0" parTransId="{8A6C8402-2BBF-46B7-A3CD-887CA57AA598}" sibTransId="{A2FCCE08-B23F-4552-B63A-4334BBEC1380}"/>
    <dgm:cxn modelId="{A3F49103-BD05-4924-97A2-0AF733A27DF5}" type="presOf" srcId="{03644B1F-CD5F-4386-9012-598D8331447B}" destId="{8FBE4C6F-477C-4092-AF28-12A35643C2BC}" srcOrd="0" destOrd="0" presId="urn:microsoft.com/office/officeart/2005/8/layout/process4"/>
    <dgm:cxn modelId="{B5691FDE-5F63-4CDA-9653-E4720FCED645}" srcId="{E979676E-75F8-4529-9C5D-BC58B7806781}" destId="{4975EAF6-36F9-4E58-A4A5-9FDB9DA7C185}" srcOrd="3" destOrd="0" parTransId="{C07AFF41-A02C-48FC-8C67-7316AF15F183}" sibTransId="{BA16B471-CDAB-456A-825B-540A95BF0AAB}"/>
    <dgm:cxn modelId="{D58A809B-217E-4B58-BA8D-77202D743FDD}" srcId="{E979676E-75F8-4529-9C5D-BC58B7806781}" destId="{69E861E0-2EBB-4C18-953A-3DBB78FEFACD}" srcOrd="0" destOrd="0" parTransId="{E5770EEF-D4BD-47D2-A21D-EDD03BB71B01}" sibTransId="{5C59DA66-EEE0-42FD-AC33-7DFEE9EE5057}"/>
    <dgm:cxn modelId="{B84506A6-F962-4B79-8DB9-2884CE9E0630}" type="presParOf" srcId="{BD212294-131C-41FC-8553-F932FB07B88D}" destId="{433292E8-7D65-43CB-B6EB-D5BBB7EE6940}" srcOrd="0" destOrd="0" presId="urn:microsoft.com/office/officeart/2005/8/layout/process4"/>
    <dgm:cxn modelId="{FCB7BCD6-A84A-48C3-8BDD-356B5E114A04}" type="presParOf" srcId="{433292E8-7D65-43CB-B6EB-D5BBB7EE6940}" destId="{8FBE4C6F-477C-4092-AF28-12A35643C2BC}" srcOrd="0" destOrd="0" presId="urn:microsoft.com/office/officeart/2005/8/layout/process4"/>
    <dgm:cxn modelId="{2B02D00F-6B2A-4861-815D-4DDCAE093A77}" type="presParOf" srcId="{BD212294-131C-41FC-8553-F932FB07B88D}" destId="{1B125B67-5D75-48C2-AFEE-8ED6F715D5E1}" srcOrd="1" destOrd="0" presId="urn:microsoft.com/office/officeart/2005/8/layout/process4"/>
    <dgm:cxn modelId="{0194DEB1-6EB8-463E-A649-99CAF20E1F7E}" type="presParOf" srcId="{BD212294-131C-41FC-8553-F932FB07B88D}" destId="{E8C118D0-3E31-478C-BEF4-B9CFF7DC45A5}" srcOrd="2" destOrd="0" presId="urn:microsoft.com/office/officeart/2005/8/layout/process4"/>
    <dgm:cxn modelId="{A3C324AD-6C6C-47C5-BE15-1521A74A5FE2}" type="presParOf" srcId="{E8C118D0-3E31-478C-BEF4-B9CFF7DC45A5}" destId="{0188E1CC-D32F-4876-8C57-BF025A315BAE}" srcOrd="0" destOrd="0" presId="urn:microsoft.com/office/officeart/2005/8/layout/process4"/>
    <dgm:cxn modelId="{DD33BC20-E669-41A6-A7A0-1B994225508A}" type="presParOf" srcId="{BD212294-131C-41FC-8553-F932FB07B88D}" destId="{3ED39FE7-3D77-46D3-8610-9494CB46515B}" srcOrd="3" destOrd="0" presId="urn:microsoft.com/office/officeart/2005/8/layout/process4"/>
    <dgm:cxn modelId="{5F516A8C-E84A-4C0A-8A6C-515940AE9A1D}" type="presParOf" srcId="{BD212294-131C-41FC-8553-F932FB07B88D}" destId="{F1AAFB0C-D542-4EF5-B524-F3009153236C}" srcOrd="4" destOrd="0" presId="urn:microsoft.com/office/officeart/2005/8/layout/process4"/>
    <dgm:cxn modelId="{10593BD9-8D3A-43E7-BA70-8A3FCFFEE8E7}" type="presParOf" srcId="{F1AAFB0C-D542-4EF5-B524-F3009153236C}" destId="{C352D548-A410-46CE-AE8E-ECC9D562E1C3}" srcOrd="0" destOrd="0" presId="urn:microsoft.com/office/officeart/2005/8/layout/process4"/>
    <dgm:cxn modelId="{C6359E1E-611A-4F08-A772-B6DFFEE1CCAF}" type="presParOf" srcId="{BD212294-131C-41FC-8553-F932FB07B88D}" destId="{333619FE-0421-4A08-A793-607CD5249F87}" srcOrd="5" destOrd="0" presId="urn:microsoft.com/office/officeart/2005/8/layout/process4"/>
    <dgm:cxn modelId="{999D1E43-07F7-4C5D-A40D-0DDE56AFFBEB}" type="presParOf" srcId="{BD212294-131C-41FC-8553-F932FB07B88D}" destId="{BA074DB9-8E6F-45C5-A5D5-C4B8B36EA4F7}" srcOrd="6" destOrd="0" presId="urn:microsoft.com/office/officeart/2005/8/layout/process4"/>
    <dgm:cxn modelId="{3AF5F371-8234-485D-B539-2FE9E40D7C0F}" type="presParOf" srcId="{BA074DB9-8E6F-45C5-A5D5-C4B8B36EA4F7}" destId="{16250771-0D67-498E-80A9-A04BC7E9F277}" srcOrd="0" destOrd="0" presId="urn:microsoft.com/office/officeart/2005/8/layout/process4"/>
    <dgm:cxn modelId="{5CB79229-B6A7-4247-B9EA-5EBB412022CF}" type="presParOf" srcId="{BD212294-131C-41FC-8553-F932FB07B88D}" destId="{FD2798B1-3882-4365-B292-4D6C076D097B}" srcOrd="7" destOrd="0" presId="urn:microsoft.com/office/officeart/2005/8/layout/process4"/>
    <dgm:cxn modelId="{7356506F-C90B-4F07-8BED-38F3AFD3B1B1}" type="presParOf" srcId="{BD212294-131C-41FC-8553-F932FB07B88D}" destId="{39072B24-BC71-40A0-A477-875AB70AEB10}" srcOrd="8" destOrd="0" presId="urn:microsoft.com/office/officeart/2005/8/layout/process4"/>
    <dgm:cxn modelId="{40C92E90-1BA0-4941-8D86-4445BB64ECFC}" type="presParOf" srcId="{39072B24-BC71-40A0-A477-875AB70AEB10}" destId="{EE02E11F-B01C-4A85-A333-3762FA475FB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D58E68-5C35-423E-91BB-E19B3960492B}" type="doc">
      <dgm:prSet loTypeId="urn:microsoft.com/office/officeart/2005/8/layout/default#1" loCatId="list" qsTypeId="urn:microsoft.com/office/officeart/2005/8/quickstyle/3d2" qsCatId="3D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8C55961-D07B-470D-82B5-92A159ECD045}">
      <dgm:prSet custT="1"/>
      <dgm:spPr/>
      <dgm:t>
        <a:bodyPr/>
        <a:lstStyle/>
        <a:p>
          <a:pPr rtl="0"/>
          <a:r>
            <a:rPr lang="cs-CZ" sz="2400" dirty="0" smtClean="0"/>
            <a:t>!!V DNEŠNÍ DOBĚ NEMÁ VÍC JAK 1/5 LIDÍ ŽIJÍCÍCH NA ZEMI PŘÍSTUP K NEZÁVADNÉ PITNÉ VODĚ!!</a:t>
          </a:r>
          <a:endParaRPr lang="cs-CZ" sz="2400" dirty="0"/>
        </a:p>
      </dgm:t>
    </dgm:pt>
    <dgm:pt modelId="{CEEBDAAC-DC7E-4D98-9C39-E4054ABEA2CD}" type="parTrans" cxnId="{FB2F74D0-5E7E-4168-82EA-8EC20F7E505A}">
      <dgm:prSet/>
      <dgm:spPr/>
      <dgm:t>
        <a:bodyPr/>
        <a:lstStyle/>
        <a:p>
          <a:endParaRPr lang="cs-CZ"/>
        </a:p>
      </dgm:t>
    </dgm:pt>
    <dgm:pt modelId="{D91F3A65-B03C-4920-B6FE-14E09E13347A}" type="sibTrans" cxnId="{FB2F74D0-5E7E-4168-82EA-8EC20F7E505A}">
      <dgm:prSet/>
      <dgm:spPr/>
      <dgm:t>
        <a:bodyPr/>
        <a:lstStyle/>
        <a:p>
          <a:endParaRPr lang="cs-CZ"/>
        </a:p>
      </dgm:t>
    </dgm:pt>
    <dgm:pt modelId="{D1FFCFE3-ACFF-412A-923B-28B44DCE234D}">
      <dgm:prSet custT="1"/>
      <dgm:spPr/>
      <dgm:t>
        <a:bodyPr/>
        <a:lstStyle/>
        <a:p>
          <a:pPr rtl="0"/>
          <a:r>
            <a:rPr lang="cs-CZ" sz="2400" dirty="0" smtClean="0"/>
            <a:t>V AFRICE MUSÍ LIDÉ ZA PITNOU VODOU CHODIT NA VZDÁLENÁ MÍSTA. NOŠENÍM VODY STRÁVÍ AŽ 5 HODIN DENNĚ.</a:t>
          </a:r>
          <a:endParaRPr lang="cs-CZ" sz="2400" dirty="0"/>
        </a:p>
      </dgm:t>
    </dgm:pt>
    <dgm:pt modelId="{82E66610-0A79-4E7C-A649-42C1EEAC7881}" type="parTrans" cxnId="{5C1E93BF-36C7-40FA-B4FB-72398BEC13BF}">
      <dgm:prSet/>
      <dgm:spPr/>
      <dgm:t>
        <a:bodyPr/>
        <a:lstStyle/>
        <a:p>
          <a:endParaRPr lang="cs-CZ"/>
        </a:p>
      </dgm:t>
    </dgm:pt>
    <dgm:pt modelId="{5CFF7FC5-3A0F-46B7-B2E6-00F8433D27D6}" type="sibTrans" cxnId="{5C1E93BF-36C7-40FA-B4FB-72398BEC13BF}">
      <dgm:prSet/>
      <dgm:spPr/>
      <dgm:t>
        <a:bodyPr/>
        <a:lstStyle/>
        <a:p>
          <a:endParaRPr lang="cs-CZ"/>
        </a:p>
      </dgm:t>
    </dgm:pt>
    <dgm:pt modelId="{08984038-36AD-49CF-9C01-F3A88DE508B4}">
      <dgm:prSet custT="1"/>
      <dgm:spPr/>
      <dgm:t>
        <a:bodyPr/>
        <a:lstStyle/>
        <a:p>
          <a:pPr rtl="0"/>
          <a:r>
            <a:rPr lang="cs-CZ" sz="2400" dirty="0" smtClean="0"/>
            <a:t>KAŽDÝ ROK UMÍRÁ NA SVĚTĚ ASI 12 MILIONŮ LIDÍ, PROTOŽE NEMAJÍ PITNOU VODU.</a:t>
          </a:r>
          <a:endParaRPr lang="cs-CZ" sz="2400" dirty="0"/>
        </a:p>
      </dgm:t>
    </dgm:pt>
    <dgm:pt modelId="{239198FA-4BD3-45CA-909F-252720BE29D1}" type="parTrans" cxnId="{CD2D1B1F-D0CD-439E-AAAD-B115DCFF93E5}">
      <dgm:prSet/>
      <dgm:spPr/>
      <dgm:t>
        <a:bodyPr/>
        <a:lstStyle/>
        <a:p>
          <a:endParaRPr lang="cs-CZ"/>
        </a:p>
      </dgm:t>
    </dgm:pt>
    <dgm:pt modelId="{16CD8DB9-7D46-4F85-8E82-D5600F2C22A0}" type="sibTrans" cxnId="{CD2D1B1F-D0CD-439E-AAAD-B115DCFF93E5}">
      <dgm:prSet/>
      <dgm:spPr/>
      <dgm:t>
        <a:bodyPr/>
        <a:lstStyle/>
        <a:p>
          <a:endParaRPr lang="cs-CZ"/>
        </a:p>
      </dgm:t>
    </dgm:pt>
    <dgm:pt modelId="{728E7135-AC05-40DA-A91E-C15CAC0FE620}">
      <dgm:prSet custT="1"/>
      <dgm:spPr/>
      <dgm:t>
        <a:bodyPr/>
        <a:lstStyle/>
        <a:p>
          <a:pPr rtl="0"/>
          <a:r>
            <a:rPr lang="cs-CZ" sz="2400" dirty="0" smtClean="0"/>
            <a:t>Voda není na Zemi rovnoměrně rozmístěna, někde je jí nadbytek a s vodou se plýtvá, někde voda lidem schází. </a:t>
          </a:r>
          <a:endParaRPr lang="cs-CZ" sz="2400" dirty="0"/>
        </a:p>
      </dgm:t>
    </dgm:pt>
    <dgm:pt modelId="{DB4D9461-C640-4A12-ACF5-525B2A441571}" type="parTrans" cxnId="{AB83DFA6-F86D-4F5A-AB88-4817260856F3}">
      <dgm:prSet/>
      <dgm:spPr/>
      <dgm:t>
        <a:bodyPr/>
        <a:lstStyle/>
        <a:p>
          <a:endParaRPr lang="cs-CZ"/>
        </a:p>
      </dgm:t>
    </dgm:pt>
    <dgm:pt modelId="{E94E3FF9-9562-46BD-B874-1A611D424B91}" type="sibTrans" cxnId="{AB83DFA6-F86D-4F5A-AB88-4817260856F3}">
      <dgm:prSet/>
      <dgm:spPr/>
      <dgm:t>
        <a:bodyPr/>
        <a:lstStyle/>
        <a:p>
          <a:endParaRPr lang="cs-CZ"/>
        </a:p>
      </dgm:t>
    </dgm:pt>
    <dgm:pt modelId="{6BCE30ED-A305-425C-89C4-9A856B5D844D}" type="pres">
      <dgm:prSet presAssocID="{ECD58E68-5C35-423E-91BB-E19B3960492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BD6ADC-1DF3-4F64-A2A8-7FB376C196CB}" type="pres">
      <dgm:prSet presAssocID="{68C55961-D07B-470D-82B5-92A159ECD04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5B720B-DBF1-482E-B960-C3F8207743AF}" type="pres">
      <dgm:prSet presAssocID="{D91F3A65-B03C-4920-B6FE-14E09E13347A}" presName="sibTrans" presStyleCnt="0"/>
      <dgm:spPr/>
      <dgm:t>
        <a:bodyPr/>
        <a:lstStyle/>
        <a:p>
          <a:endParaRPr lang="cs-CZ"/>
        </a:p>
      </dgm:t>
    </dgm:pt>
    <dgm:pt modelId="{78750A94-16AE-4F8C-A649-EE9B88C7C0F8}" type="pres">
      <dgm:prSet presAssocID="{D1FFCFE3-ACFF-412A-923B-28B44DCE234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998201-8F1B-4057-B8F0-0C5DD9797D24}" type="pres">
      <dgm:prSet presAssocID="{5CFF7FC5-3A0F-46B7-B2E6-00F8433D27D6}" presName="sibTrans" presStyleCnt="0"/>
      <dgm:spPr/>
      <dgm:t>
        <a:bodyPr/>
        <a:lstStyle/>
        <a:p>
          <a:endParaRPr lang="cs-CZ"/>
        </a:p>
      </dgm:t>
    </dgm:pt>
    <dgm:pt modelId="{5DAE6A85-28AB-4A7D-98BB-A953D32D9E10}" type="pres">
      <dgm:prSet presAssocID="{08984038-36AD-49CF-9C01-F3A88DE508B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40E4D9-0001-4AD5-BE75-DDFC1BFF8AA7}" type="pres">
      <dgm:prSet presAssocID="{16CD8DB9-7D46-4F85-8E82-D5600F2C22A0}" presName="sibTrans" presStyleCnt="0"/>
      <dgm:spPr/>
      <dgm:t>
        <a:bodyPr/>
        <a:lstStyle/>
        <a:p>
          <a:endParaRPr lang="cs-CZ"/>
        </a:p>
      </dgm:t>
    </dgm:pt>
    <dgm:pt modelId="{2DE82058-2B66-48DE-8EDE-C3302BE2374F}" type="pres">
      <dgm:prSet presAssocID="{728E7135-AC05-40DA-A91E-C15CAC0FE62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83DFA6-F86D-4F5A-AB88-4817260856F3}" srcId="{ECD58E68-5C35-423E-91BB-E19B3960492B}" destId="{728E7135-AC05-40DA-A91E-C15CAC0FE620}" srcOrd="3" destOrd="0" parTransId="{DB4D9461-C640-4A12-ACF5-525B2A441571}" sibTransId="{E94E3FF9-9562-46BD-B874-1A611D424B91}"/>
    <dgm:cxn modelId="{64E772C3-9419-445B-BBDE-8761736DE135}" type="presOf" srcId="{D1FFCFE3-ACFF-412A-923B-28B44DCE234D}" destId="{78750A94-16AE-4F8C-A649-EE9B88C7C0F8}" srcOrd="0" destOrd="0" presId="urn:microsoft.com/office/officeart/2005/8/layout/default#1"/>
    <dgm:cxn modelId="{DEC324D5-8034-4949-8C20-711BCE7AC038}" type="presOf" srcId="{728E7135-AC05-40DA-A91E-C15CAC0FE620}" destId="{2DE82058-2B66-48DE-8EDE-C3302BE2374F}" srcOrd="0" destOrd="0" presId="urn:microsoft.com/office/officeart/2005/8/layout/default#1"/>
    <dgm:cxn modelId="{274A6E4F-D89D-4C4F-ACCC-70D28BB21CCD}" type="presOf" srcId="{68C55961-D07B-470D-82B5-92A159ECD045}" destId="{CEBD6ADC-1DF3-4F64-A2A8-7FB376C196CB}" srcOrd="0" destOrd="0" presId="urn:microsoft.com/office/officeart/2005/8/layout/default#1"/>
    <dgm:cxn modelId="{5C1E93BF-36C7-40FA-B4FB-72398BEC13BF}" srcId="{ECD58E68-5C35-423E-91BB-E19B3960492B}" destId="{D1FFCFE3-ACFF-412A-923B-28B44DCE234D}" srcOrd="1" destOrd="0" parTransId="{82E66610-0A79-4E7C-A649-42C1EEAC7881}" sibTransId="{5CFF7FC5-3A0F-46B7-B2E6-00F8433D27D6}"/>
    <dgm:cxn modelId="{CD2D1B1F-D0CD-439E-AAAD-B115DCFF93E5}" srcId="{ECD58E68-5C35-423E-91BB-E19B3960492B}" destId="{08984038-36AD-49CF-9C01-F3A88DE508B4}" srcOrd="2" destOrd="0" parTransId="{239198FA-4BD3-45CA-909F-252720BE29D1}" sibTransId="{16CD8DB9-7D46-4F85-8E82-D5600F2C22A0}"/>
    <dgm:cxn modelId="{B452B84B-7814-4FEC-972E-94118E334D66}" type="presOf" srcId="{ECD58E68-5C35-423E-91BB-E19B3960492B}" destId="{6BCE30ED-A305-425C-89C4-9A856B5D844D}" srcOrd="0" destOrd="0" presId="urn:microsoft.com/office/officeart/2005/8/layout/default#1"/>
    <dgm:cxn modelId="{FB2F74D0-5E7E-4168-82EA-8EC20F7E505A}" srcId="{ECD58E68-5C35-423E-91BB-E19B3960492B}" destId="{68C55961-D07B-470D-82B5-92A159ECD045}" srcOrd="0" destOrd="0" parTransId="{CEEBDAAC-DC7E-4D98-9C39-E4054ABEA2CD}" sibTransId="{D91F3A65-B03C-4920-B6FE-14E09E13347A}"/>
    <dgm:cxn modelId="{8244C324-712A-4F9A-8AD9-A4D525C4D55C}" type="presOf" srcId="{08984038-36AD-49CF-9C01-F3A88DE508B4}" destId="{5DAE6A85-28AB-4A7D-98BB-A953D32D9E10}" srcOrd="0" destOrd="0" presId="urn:microsoft.com/office/officeart/2005/8/layout/default#1"/>
    <dgm:cxn modelId="{4A0D6BDF-55DB-4E1E-96FB-2222408F7BED}" type="presParOf" srcId="{6BCE30ED-A305-425C-89C4-9A856B5D844D}" destId="{CEBD6ADC-1DF3-4F64-A2A8-7FB376C196CB}" srcOrd="0" destOrd="0" presId="urn:microsoft.com/office/officeart/2005/8/layout/default#1"/>
    <dgm:cxn modelId="{529FC02C-8110-4678-9897-57959A7BE99E}" type="presParOf" srcId="{6BCE30ED-A305-425C-89C4-9A856B5D844D}" destId="{D15B720B-DBF1-482E-B960-C3F8207743AF}" srcOrd="1" destOrd="0" presId="urn:microsoft.com/office/officeart/2005/8/layout/default#1"/>
    <dgm:cxn modelId="{5350E518-F3EB-429F-BBF2-5F4F65AA895C}" type="presParOf" srcId="{6BCE30ED-A305-425C-89C4-9A856B5D844D}" destId="{78750A94-16AE-4F8C-A649-EE9B88C7C0F8}" srcOrd="2" destOrd="0" presId="urn:microsoft.com/office/officeart/2005/8/layout/default#1"/>
    <dgm:cxn modelId="{895A286D-47F2-4331-8ED3-B359AF0A4F32}" type="presParOf" srcId="{6BCE30ED-A305-425C-89C4-9A856B5D844D}" destId="{65998201-8F1B-4057-B8F0-0C5DD9797D24}" srcOrd="3" destOrd="0" presId="urn:microsoft.com/office/officeart/2005/8/layout/default#1"/>
    <dgm:cxn modelId="{415E5C4F-3F78-40B5-8473-9DA218376159}" type="presParOf" srcId="{6BCE30ED-A305-425C-89C4-9A856B5D844D}" destId="{5DAE6A85-28AB-4A7D-98BB-A953D32D9E10}" srcOrd="4" destOrd="0" presId="urn:microsoft.com/office/officeart/2005/8/layout/default#1"/>
    <dgm:cxn modelId="{5A13972B-8934-45A5-87C7-87C04ECBBF4F}" type="presParOf" srcId="{6BCE30ED-A305-425C-89C4-9A856B5D844D}" destId="{EC40E4D9-0001-4AD5-BE75-DDFC1BFF8AA7}" srcOrd="5" destOrd="0" presId="urn:microsoft.com/office/officeart/2005/8/layout/default#1"/>
    <dgm:cxn modelId="{8B02A71C-3BF1-497C-B497-53A246FB7107}" type="presParOf" srcId="{6BCE30ED-A305-425C-89C4-9A856B5D844D}" destId="{2DE82058-2B66-48DE-8EDE-C3302BE2374F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D58E68-5C35-423E-91BB-E19B3960492B}" type="doc">
      <dgm:prSet loTypeId="urn:microsoft.com/office/officeart/2005/8/layout/vList2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8905D3A-BA9B-484F-81CC-5F9229882872}">
      <dgm:prSet/>
      <dgm:spPr/>
      <dgm:t>
        <a:bodyPr/>
        <a:lstStyle/>
        <a:p>
          <a:r>
            <a:rPr lang="cs-CZ" b="1" u="sng" dirty="0" smtClean="0"/>
            <a:t>VODA NA ZEMI</a:t>
          </a:r>
        </a:p>
        <a:p>
          <a:r>
            <a:rPr lang="cs-CZ" dirty="0" smtClean="0"/>
            <a:t>V KRAJINĚ  se z půdy, z řek, rybníků a moří odpařuje voda → mění se na vodní páru, ta stoupá vzhůru → ve výšce se pára srazí na kapičky nebo zmrzne → vytvoří se oblaka → zpět na zem padá z oblak jako déšť nebo sníh. </a:t>
          </a:r>
          <a:endParaRPr lang="cs-CZ" dirty="0"/>
        </a:p>
      </dgm:t>
    </dgm:pt>
    <dgm:pt modelId="{43EC420F-C3D5-40B1-94EB-B96C0D2845CB}" type="parTrans" cxnId="{56F8C8FA-0078-467E-85CB-020CCA118C65}">
      <dgm:prSet/>
      <dgm:spPr/>
      <dgm:t>
        <a:bodyPr/>
        <a:lstStyle/>
        <a:p>
          <a:endParaRPr lang="cs-CZ"/>
        </a:p>
      </dgm:t>
    </dgm:pt>
    <dgm:pt modelId="{A3CFDA1C-6723-4C02-8EBD-98511295204D}" type="sibTrans" cxnId="{56F8C8FA-0078-467E-85CB-020CCA118C65}">
      <dgm:prSet/>
      <dgm:spPr/>
      <dgm:t>
        <a:bodyPr/>
        <a:lstStyle/>
        <a:p>
          <a:endParaRPr lang="cs-CZ"/>
        </a:p>
      </dgm:t>
    </dgm:pt>
    <dgm:pt modelId="{7DF18F61-2C50-49F8-A119-0F0331A47AF9}" type="pres">
      <dgm:prSet presAssocID="{ECD58E68-5C35-423E-91BB-E19B3960492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33D21C6-B9B9-41CD-A2B1-0F0965E72357}" type="pres">
      <dgm:prSet presAssocID="{C8905D3A-BA9B-484F-81CC-5F9229882872}" presName="parentText" presStyleLbl="node1" presStyleIdx="0" presStyleCnt="1" custScaleX="100000" custScaleY="56143" custLinFactNeighborY="180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F8C8FA-0078-467E-85CB-020CCA118C65}" srcId="{ECD58E68-5C35-423E-91BB-E19B3960492B}" destId="{C8905D3A-BA9B-484F-81CC-5F9229882872}" srcOrd="0" destOrd="0" parTransId="{43EC420F-C3D5-40B1-94EB-B96C0D2845CB}" sibTransId="{A3CFDA1C-6723-4C02-8EBD-98511295204D}"/>
    <dgm:cxn modelId="{56D7E3B7-710A-4EEE-BA08-B58569FD04CF}" type="presOf" srcId="{C8905D3A-BA9B-484F-81CC-5F9229882872}" destId="{433D21C6-B9B9-41CD-A2B1-0F0965E72357}" srcOrd="0" destOrd="0" presId="urn:microsoft.com/office/officeart/2005/8/layout/vList2"/>
    <dgm:cxn modelId="{26AFB870-8A04-4151-BEE7-67934BF0CBCB}" type="presOf" srcId="{ECD58E68-5C35-423E-91BB-E19B3960492B}" destId="{7DF18F61-2C50-49F8-A119-0F0331A47AF9}" srcOrd="0" destOrd="0" presId="urn:microsoft.com/office/officeart/2005/8/layout/vList2"/>
    <dgm:cxn modelId="{1B7770D2-6C4B-454E-A88B-095D0785E839}" type="presParOf" srcId="{7DF18F61-2C50-49F8-A119-0F0331A47AF9}" destId="{433D21C6-B9B9-41CD-A2B1-0F0965E7235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3BBDCF-38B5-4824-9374-F35463F8BB12}" type="doc">
      <dgm:prSet loTypeId="urn:microsoft.com/office/officeart/2005/8/layout/list1" loCatId="list" qsTypeId="urn:microsoft.com/office/officeart/2005/8/quickstyle/3d2" qsCatId="3D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F5D70905-5301-44BE-9B62-07DB9E6EFE62}">
      <dgm:prSet custT="1"/>
      <dgm:spPr/>
      <dgm:t>
        <a:bodyPr/>
        <a:lstStyle/>
        <a:p>
          <a:pPr rtl="0"/>
          <a:r>
            <a:rPr lang="cs-CZ" sz="2800" dirty="0" smtClean="0"/>
            <a:t>MLHA je vlastně oblak, který se udělal nízko při zemi, kde je chladno. Mlha se skládá jako oblaka z kapiček vody.</a:t>
          </a:r>
          <a:endParaRPr lang="cs-CZ" sz="2800" dirty="0"/>
        </a:p>
      </dgm:t>
    </dgm:pt>
    <dgm:pt modelId="{9E3B335A-77F8-42DC-B0B3-14CEDB3136F3}" type="parTrans" cxnId="{803EB02D-DD8C-431C-8006-785A2F227E84}">
      <dgm:prSet/>
      <dgm:spPr/>
      <dgm:t>
        <a:bodyPr/>
        <a:lstStyle/>
        <a:p>
          <a:endParaRPr lang="cs-CZ"/>
        </a:p>
      </dgm:t>
    </dgm:pt>
    <dgm:pt modelId="{08ECAE11-2CA8-4A0D-A9AE-280AA6F1F89A}" type="sibTrans" cxnId="{803EB02D-DD8C-431C-8006-785A2F227E84}">
      <dgm:prSet/>
      <dgm:spPr/>
      <dgm:t>
        <a:bodyPr/>
        <a:lstStyle/>
        <a:p>
          <a:endParaRPr lang="cs-CZ"/>
        </a:p>
      </dgm:t>
    </dgm:pt>
    <dgm:pt modelId="{480879B4-15BD-404A-B08B-8006301D8F4B}">
      <dgm:prSet custT="1"/>
      <dgm:spPr/>
      <dgm:t>
        <a:bodyPr/>
        <a:lstStyle/>
        <a:p>
          <a:pPr rtl="0"/>
          <a:r>
            <a:rPr lang="cs-CZ" sz="2800" dirty="0" smtClean="0"/>
            <a:t>ROSA jsou kapičky vody přímo na zemi.</a:t>
          </a:r>
          <a:endParaRPr lang="cs-CZ" sz="2800" dirty="0"/>
        </a:p>
      </dgm:t>
    </dgm:pt>
    <dgm:pt modelId="{0F7B2B3E-90C4-4EEC-9945-CF47E050CD2B}" type="parTrans" cxnId="{153AD7CC-429E-43F4-8367-C2DD9A04D133}">
      <dgm:prSet/>
      <dgm:spPr/>
      <dgm:t>
        <a:bodyPr/>
        <a:lstStyle/>
        <a:p>
          <a:endParaRPr lang="cs-CZ"/>
        </a:p>
      </dgm:t>
    </dgm:pt>
    <dgm:pt modelId="{539BC60D-E498-4BD5-B01F-C11F9BB80355}" type="sibTrans" cxnId="{153AD7CC-429E-43F4-8367-C2DD9A04D133}">
      <dgm:prSet/>
      <dgm:spPr/>
      <dgm:t>
        <a:bodyPr/>
        <a:lstStyle/>
        <a:p>
          <a:endParaRPr lang="cs-CZ"/>
        </a:p>
      </dgm:t>
    </dgm:pt>
    <dgm:pt modelId="{3C2C170A-F071-4253-8BC0-197D94730AD9}">
      <dgm:prSet custT="1"/>
      <dgm:spPr/>
      <dgm:t>
        <a:bodyPr/>
        <a:lstStyle/>
        <a:p>
          <a:pPr rtl="0"/>
          <a:r>
            <a:rPr lang="cs-CZ" sz="2800" dirty="0" smtClean="0"/>
            <a:t>JINOVATKA se udělá, když je mráz, z vodní páry nebo mlhy.</a:t>
          </a:r>
          <a:endParaRPr lang="cs-CZ" sz="2800" dirty="0"/>
        </a:p>
      </dgm:t>
    </dgm:pt>
    <dgm:pt modelId="{58F6339D-D465-467B-81A0-A50E103FEF9D}" type="parTrans" cxnId="{5C6942E8-C028-41B8-ACA5-CC2DE2370A8E}">
      <dgm:prSet/>
      <dgm:spPr/>
      <dgm:t>
        <a:bodyPr/>
        <a:lstStyle/>
        <a:p>
          <a:endParaRPr lang="cs-CZ"/>
        </a:p>
      </dgm:t>
    </dgm:pt>
    <dgm:pt modelId="{DCC68D77-D365-4888-96A1-1FC7BBD06A3F}" type="sibTrans" cxnId="{5C6942E8-C028-41B8-ACA5-CC2DE2370A8E}">
      <dgm:prSet/>
      <dgm:spPr/>
      <dgm:t>
        <a:bodyPr/>
        <a:lstStyle/>
        <a:p>
          <a:endParaRPr lang="cs-CZ"/>
        </a:p>
      </dgm:t>
    </dgm:pt>
    <dgm:pt modelId="{32437825-7F1F-4D67-8F91-9315D061F916}" type="pres">
      <dgm:prSet presAssocID="{8E3BBDCF-38B5-4824-9374-F35463F8BB1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0D160A2-90A6-4674-9554-0BF916A66FD9}" type="pres">
      <dgm:prSet presAssocID="{F5D70905-5301-44BE-9B62-07DB9E6EFE62}" presName="parentLin" presStyleCnt="0"/>
      <dgm:spPr/>
      <dgm:t>
        <a:bodyPr/>
        <a:lstStyle/>
        <a:p>
          <a:endParaRPr lang="cs-CZ"/>
        </a:p>
      </dgm:t>
    </dgm:pt>
    <dgm:pt modelId="{62D51467-C8CD-4261-86F6-531FBB54ED74}" type="pres">
      <dgm:prSet presAssocID="{F5D70905-5301-44BE-9B62-07DB9E6EFE6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25DC4EA-B589-46FA-B331-F605DD396B06}" type="pres">
      <dgm:prSet presAssocID="{F5D70905-5301-44BE-9B62-07DB9E6EFE62}" presName="parentText" presStyleLbl="node1" presStyleIdx="0" presStyleCnt="3" custScaleY="11827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77AB82-CD2A-48FF-9C73-19E12C4A50AE}" type="pres">
      <dgm:prSet presAssocID="{F5D70905-5301-44BE-9B62-07DB9E6EFE62}" presName="negativeSpace" presStyleCnt="0"/>
      <dgm:spPr/>
      <dgm:t>
        <a:bodyPr/>
        <a:lstStyle/>
        <a:p>
          <a:endParaRPr lang="cs-CZ"/>
        </a:p>
      </dgm:t>
    </dgm:pt>
    <dgm:pt modelId="{000EC1D7-B17E-4389-8F6B-B0B30002D617}" type="pres">
      <dgm:prSet presAssocID="{F5D70905-5301-44BE-9B62-07DB9E6EFE62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CEA64E-56E5-4F57-B3B5-895A12AC9721}" type="pres">
      <dgm:prSet presAssocID="{08ECAE11-2CA8-4A0D-A9AE-280AA6F1F89A}" presName="spaceBetweenRectangles" presStyleCnt="0"/>
      <dgm:spPr/>
      <dgm:t>
        <a:bodyPr/>
        <a:lstStyle/>
        <a:p>
          <a:endParaRPr lang="cs-CZ"/>
        </a:p>
      </dgm:t>
    </dgm:pt>
    <dgm:pt modelId="{5AAC84BF-7C05-4F91-A71A-B8FBBFB33EA7}" type="pres">
      <dgm:prSet presAssocID="{480879B4-15BD-404A-B08B-8006301D8F4B}" presName="parentLin" presStyleCnt="0"/>
      <dgm:spPr/>
      <dgm:t>
        <a:bodyPr/>
        <a:lstStyle/>
        <a:p>
          <a:endParaRPr lang="cs-CZ"/>
        </a:p>
      </dgm:t>
    </dgm:pt>
    <dgm:pt modelId="{389C0D6C-9078-4251-921A-8A8761CA0E18}" type="pres">
      <dgm:prSet presAssocID="{480879B4-15BD-404A-B08B-8006301D8F4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A55065C-811B-4F91-B0A7-1959998C066E}" type="pres">
      <dgm:prSet presAssocID="{480879B4-15BD-404A-B08B-8006301D8F4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B884B-49ED-4264-88C4-65905969C238}" type="pres">
      <dgm:prSet presAssocID="{480879B4-15BD-404A-B08B-8006301D8F4B}" presName="negativeSpace" presStyleCnt="0"/>
      <dgm:spPr/>
      <dgm:t>
        <a:bodyPr/>
        <a:lstStyle/>
        <a:p>
          <a:endParaRPr lang="cs-CZ"/>
        </a:p>
      </dgm:t>
    </dgm:pt>
    <dgm:pt modelId="{94D02739-23EA-4A73-A816-2951D559219B}" type="pres">
      <dgm:prSet presAssocID="{480879B4-15BD-404A-B08B-8006301D8F4B}" presName="childText" presStyleLbl="conFgAcc1" presStyleIdx="1" presStyleCnt="3" custLinFactNeighborY="-60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FE6673-2403-420B-8A54-0F2AEB62E672}" type="pres">
      <dgm:prSet presAssocID="{539BC60D-E498-4BD5-B01F-C11F9BB80355}" presName="spaceBetweenRectangles" presStyleCnt="0"/>
      <dgm:spPr/>
      <dgm:t>
        <a:bodyPr/>
        <a:lstStyle/>
        <a:p>
          <a:endParaRPr lang="cs-CZ"/>
        </a:p>
      </dgm:t>
    </dgm:pt>
    <dgm:pt modelId="{CF07DC3E-1101-421C-8A76-6D31D100E6E6}" type="pres">
      <dgm:prSet presAssocID="{3C2C170A-F071-4253-8BC0-197D94730AD9}" presName="parentLin" presStyleCnt="0"/>
      <dgm:spPr/>
      <dgm:t>
        <a:bodyPr/>
        <a:lstStyle/>
        <a:p>
          <a:endParaRPr lang="cs-CZ"/>
        </a:p>
      </dgm:t>
    </dgm:pt>
    <dgm:pt modelId="{1D40208F-F7DC-4CD5-B32F-FEA596C0059F}" type="pres">
      <dgm:prSet presAssocID="{3C2C170A-F071-4253-8BC0-197D94730AD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FEFC0E59-747B-4226-A937-C7CDE9B1BC92}" type="pres">
      <dgm:prSet presAssocID="{3C2C170A-F071-4253-8BC0-197D94730AD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9E8E18-8098-4848-8084-D7CFE52A3BE7}" type="pres">
      <dgm:prSet presAssocID="{3C2C170A-F071-4253-8BC0-197D94730AD9}" presName="negativeSpace" presStyleCnt="0"/>
      <dgm:spPr/>
      <dgm:t>
        <a:bodyPr/>
        <a:lstStyle/>
        <a:p>
          <a:endParaRPr lang="cs-CZ"/>
        </a:p>
      </dgm:t>
    </dgm:pt>
    <dgm:pt modelId="{33A29D98-27AC-4E6C-B389-E97E3ECF1B39}" type="pres">
      <dgm:prSet presAssocID="{3C2C170A-F071-4253-8BC0-197D94730AD9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6140DB-2695-4E16-AC72-2C1F62ABB237}" type="presOf" srcId="{480879B4-15BD-404A-B08B-8006301D8F4B}" destId="{389C0D6C-9078-4251-921A-8A8761CA0E18}" srcOrd="0" destOrd="0" presId="urn:microsoft.com/office/officeart/2005/8/layout/list1"/>
    <dgm:cxn modelId="{153AD7CC-429E-43F4-8367-C2DD9A04D133}" srcId="{8E3BBDCF-38B5-4824-9374-F35463F8BB12}" destId="{480879B4-15BD-404A-B08B-8006301D8F4B}" srcOrd="1" destOrd="0" parTransId="{0F7B2B3E-90C4-4EEC-9945-CF47E050CD2B}" sibTransId="{539BC60D-E498-4BD5-B01F-C11F9BB80355}"/>
    <dgm:cxn modelId="{F5A32442-80C1-482C-B868-442B9E4509AF}" type="presOf" srcId="{F5D70905-5301-44BE-9B62-07DB9E6EFE62}" destId="{62D51467-C8CD-4261-86F6-531FBB54ED74}" srcOrd="0" destOrd="0" presId="urn:microsoft.com/office/officeart/2005/8/layout/list1"/>
    <dgm:cxn modelId="{26D79F58-AEE8-497A-9E39-C492456D9832}" type="presOf" srcId="{480879B4-15BD-404A-B08B-8006301D8F4B}" destId="{EA55065C-811B-4F91-B0A7-1959998C066E}" srcOrd="1" destOrd="0" presId="urn:microsoft.com/office/officeart/2005/8/layout/list1"/>
    <dgm:cxn modelId="{9CA633F5-DFFC-45B3-8F65-BA58DCF2A94D}" type="presOf" srcId="{8E3BBDCF-38B5-4824-9374-F35463F8BB12}" destId="{32437825-7F1F-4D67-8F91-9315D061F916}" srcOrd="0" destOrd="0" presId="urn:microsoft.com/office/officeart/2005/8/layout/list1"/>
    <dgm:cxn modelId="{D41A5BAC-D4EB-4648-BA20-BDBB64E41983}" type="presOf" srcId="{3C2C170A-F071-4253-8BC0-197D94730AD9}" destId="{FEFC0E59-747B-4226-A937-C7CDE9B1BC92}" srcOrd="1" destOrd="0" presId="urn:microsoft.com/office/officeart/2005/8/layout/list1"/>
    <dgm:cxn modelId="{81860747-A13E-4D92-837F-88315A72CFEB}" type="presOf" srcId="{F5D70905-5301-44BE-9B62-07DB9E6EFE62}" destId="{325DC4EA-B589-46FA-B331-F605DD396B06}" srcOrd="1" destOrd="0" presId="urn:microsoft.com/office/officeart/2005/8/layout/list1"/>
    <dgm:cxn modelId="{803EB02D-DD8C-431C-8006-785A2F227E84}" srcId="{8E3BBDCF-38B5-4824-9374-F35463F8BB12}" destId="{F5D70905-5301-44BE-9B62-07DB9E6EFE62}" srcOrd="0" destOrd="0" parTransId="{9E3B335A-77F8-42DC-B0B3-14CEDB3136F3}" sibTransId="{08ECAE11-2CA8-4A0D-A9AE-280AA6F1F89A}"/>
    <dgm:cxn modelId="{5C6942E8-C028-41B8-ACA5-CC2DE2370A8E}" srcId="{8E3BBDCF-38B5-4824-9374-F35463F8BB12}" destId="{3C2C170A-F071-4253-8BC0-197D94730AD9}" srcOrd="2" destOrd="0" parTransId="{58F6339D-D465-467B-81A0-A50E103FEF9D}" sibTransId="{DCC68D77-D365-4888-96A1-1FC7BBD06A3F}"/>
    <dgm:cxn modelId="{8A7FA08D-B02A-453F-9C18-45B8B5D570AF}" type="presOf" srcId="{3C2C170A-F071-4253-8BC0-197D94730AD9}" destId="{1D40208F-F7DC-4CD5-B32F-FEA596C0059F}" srcOrd="0" destOrd="0" presId="urn:microsoft.com/office/officeart/2005/8/layout/list1"/>
    <dgm:cxn modelId="{33821AA2-FD45-4AF5-83BA-767C6CCEA7C4}" type="presParOf" srcId="{32437825-7F1F-4D67-8F91-9315D061F916}" destId="{60D160A2-90A6-4674-9554-0BF916A66FD9}" srcOrd="0" destOrd="0" presId="urn:microsoft.com/office/officeart/2005/8/layout/list1"/>
    <dgm:cxn modelId="{26B733FA-8A85-4292-9D06-459FA0BF5252}" type="presParOf" srcId="{60D160A2-90A6-4674-9554-0BF916A66FD9}" destId="{62D51467-C8CD-4261-86F6-531FBB54ED74}" srcOrd="0" destOrd="0" presId="urn:microsoft.com/office/officeart/2005/8/layout/list1"/>
    <dgm:cxn modelId="{7D042F62-E5D9-41B9-A454-B6473B8EDA87}" type="presParOf" srcId="{60D160A2-90A6-4674-9554-0BF916A66FD9}" destId="{325DC4EA-B589-46FA-B331-F605DD396B06}" srcOrd="1" destOrd="0" presId="urn:microsoft.com/office/officeart/2005/8/layout/list1"/>
    <dgm:cxn modelId="{D0F5725A-A645-4FD6-A289-8A6017C87BE8}" type="presParOf" srcId="{32437825-7F1F-4D67-8F91-9315D061F916}" destId="{D677AB82-CD2A-48FF-9C73-19E12C4A50AE}" srcOrd="1" destOrd="0" presId="urn:microsoft.com/office/officeart/2005/8/layout/list1"/>
    <dgm:cxn modelId="{3BA0F285-7A96-4B43-AB4A-3F4FEA2A0D9B}" type="presParOf" srcId="{32437825-7F1F-4D67-8F91-9315D061F916}" destId="{000EC1D7-B17E-4389-8F6B-B0B30002D617}" srcOrd="2" destOrd="0" presId="urn:microsoft.com/office/officeart/2005/8/layout/list1"/>
    <dgm:cxn modelId="{FC9672FD-0A0E-4402-8839-E8BCDC781C2B}" type="presParOf" srcId="{32437825-7F1F-4D67-8F91-9315D061F916}" destId="{C9CEA64E-56E5-4F57-B3B5-895A12AC9721}" srcOrd="3" destOrd="0" presId="urn:microsoft.com/office/officeart/2005/8/layout/list1"/>
    <dgm:cxn modelId="{CB1754F6-008B-476E-BA91-FE12E4189EDD}" type="presParOf" srcId="{32437825-7F1F-4D67-8F91-9315D061F916}" destId="{5AAC84BF-7C05-4F91-A71A-B8FBBFB33EA7}" srcOrd="4" destOrd="0" presId="urn:microsoft.com/office/officeart/2005/8/layout/list1"/>
    <dgm:cxn modelId="{D6E71A35-289E-41CB-947C-D6F7F6752BDF}" type="presParOf" srcId="{5AAC84BF-7C05-4F91-A71A-B8FBBFB33EA7}" destId="{389C0D6C-9078-4251-921A-8A8761CA0E18}" srcOrd="0" destOrd="0" presId="urn:microsoft.com/office/officeart/2005/8/layout/list1"/>
    <dgm:cxn modelId="{87F22C7B-7862-4FF9-87C3-16F387B0732B}" type="presParOf" srcId="{5AAC84BF-7C05-4F91-A71A-B8FBBFB33EA7}" destId="{EA55065C-811B-4F91-B0A7-1959998C066E}" srcOrd="1" destOrd="0" presId="urn:microsoft.com/office/officeart/2005/8/layout/list1"/>
    <dgm:cxn modelId="{55420D09-D861-4486-BE86-A158216C9E3D}" type="presParOf" srcId="{32437825-7F1F-4D67-8F91-9315D061F916}" destId="{0B2B884B-49ED-4264-88C4-65905969C238}" srcOrd="5" destOrd="0" presId="urn:microsoft.com/office/officeart/2005/8/layout/list1"/>
    <dgm:cxn modelId="{36ED2BCA-328F-4471-BB7A-B0129DEFA30D}" type="presParOf" srcId="{32437825-7F1F-4D67-8F91-9315D061F916}" destId="{94D02739-23EA-4A73-A816-2951D559219B}" srcOrd="6" destOrd="0" presId="urn:microsoft.com/office/officeart/2005/8/layout/list1"/>
    <dgm:cxn modelId="{C0730BBB-F0CE-4BBB-A5E1-E3F1C20A1928}" type="presParOf" srcId="{32437825-7F1F-4D67-8F91-9315D061F916}" destId="{CAFE6673-2403-420B-8A54-0F2AEB62E672}" srcOrd="7" destOrd="0" presId="urn:microsoft.com/office/officeart/2005/8/layout/list1"/>
    <dgm:cxn modelId="{E732FCBB-E78C-475F-B1DE-CA95B2DFAD76}" type="presParOf" srcId="{32437825-7F1F-4D67-8F91-9315D061F916}" destId="{CF07DC3E-1101-421C-8A76-6D31D100E6E6}" srcOrd="8" destOrd="0" presId="urn:microsoft.com/office/officeart/2005/8/layout/list1"/>
    <dgm:cxn modelId="{D2E0D26E-7289-4B78-9A34-92B87BD1DEFF}" type="presParOf" srcId="{CF07DC3E-1101-421C-8A76-6D31D100E6E6}" destId="{1D40208F-F7DC-4CD5-B32F-FEA596C0059F}" srcOrd="0" destOrd="0" presId="urn:microsoft.com/office/officeart/2005/8/layout/list1"/>
    <dgm:cxn modelId="{40586A0B-1130-4DAE-8914-44A1DCC386C9}" type="presParOf" srcId="{CF07DC3E-1101-421C-8A76-6D31D100E6E6}" destId="{FEFC0E59-747B-4226-A937-C7CDE9B1BC92}" srcOrd="1" destOrd="0" presId="urn:microsoft.com/office/officeart/2005/8/layout/list1"/>
    <dgm:cxn modelId="{ABD12D3B-FBFF-4BBA-A912-E42F2F386961}" type="presParOf" srcId="{32437825-7F1F-4D67-8F91-9315D061F916}" destId="{8D9E8E18-8098-4848-8084-D7CFE52A3BE7}" srcOrd="9" destOrd="0" presId="urn:microsoft.com/office/officeart/2005/8/layout/list1"/>
    <dgm:cxn modelId="{11C8D15A-A76B-4864-AFC2-4A2A180C17E6}" type="presParOf" srcId="{32437825-7F1F-4D67-8F91-9315D061F916}" destId="{33A29D98-27AC-4E6C-B389-E97E3ECF1B3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E9588D-325F-4BCB-89FA-A528047320D0}" type="doc">
      <dgm:prSet loTypeId="urn:microsoft.com/office/officeart/2005/8/layout/vList6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DB4789-835C-49BE-9CD7-83E944FB1BC0}">
      <dgm:prSet custT="1"/>
      <dgm:spPr/>
      <dgm:t>
        <a:bodyPr/>
        <a:lstStyle/>
        <a:p>
          <a:r>
            <a:rPr lang="cs-CZ" sz="2000" b="1" u="sng" dirty="0" smtClean="0"/>
            <a:t>Voda v krajině</a:t>
          </a:r>
          <a:r>
            <a:rPr lang="cs-CZ" sz="2000" b="0" u="none" dirty="0" smtClean="0"/>
            <a:t>  - je výhodné zajistit co nejpomalejší odtok vody, abychom předešli katastrofám, např.</a:t>
          </a:r>
        </a:p>
        <a:p>
          <a:r>
            <a:rPr lang="cs-CZ" sz="2000" b="0" u="none" dirty="0" smtClean="0"/>
            <a:t>záplavy</a:t>
          </a:r>
          <a:r>
            <a:rPr lang="cs-CZ" sz="1400" b="0" u="none" dirty="0" smtClean="0"/>
            <a:t>                                                                      </a:t>
          </a:r>
          <a:r>
            <a:rPr lang="cs-CZ" sz="2000" b="0" u="none" dirty="0" smtClean="0"/>
            <a:t>sucha</a:t>
          </a:r>
          <a:r>
            <a:rPr lang="cs-CZ" sz="1400" b="0" u="none" dirty="0" smtClean="0"/>
            <a:t>, </a:t>
          </a:r>
          <a:r>
            <a:rPr lang="cs-CZ" sz="2000" b="0" u="none" dirty="0" smtClean="0"/>
            <a:t>požáry</a:t>
          </a:r>
          <a:endParaRPr lang="cs-CZ" sz="2000" b="1" u="sng" dirty="0"/>
        </a:p>
      </dgm:t>
    </dgm:pt>
    <dgm:pt modelId="{67CE44AE-4460-4A73-9A1D-B2C1378122ED}" type="parTrans" cxnId="{B0940EBB-F711-4865-8271-470DB35D063B}">
      <dgm:prSet/>
      <dgm:spPr/>
      <dgm:t>
        <a:bodyPr/>
        <a:lstStyle/>
        <a:p>
          <a:endParaRPr lang="cs-CZ"/>
        </a:p>
      </dgm:t>
    </dgm:pt>
    <dgm:pt modelId="{EE44165A-5748-4139-8918-DDCEFF587CFE}" type="sibTrans" cxnId="{B0940EBB-F711-4865-8271-470DB35D063B}">
      <dgm:prSet/>
      <dgm:spPr/>
      <dgm:t>
        <a:bodyPr/>
        <a:lstStyle/>
        <a:p>
          <a:endParaRPr lang="cs-CZ"/>
        </a:p>
      </dgm:t>
    </dgm:pt>
    <dgm:pt modelId="{A7EC52F5-0FA6-4B90-A5C4-0957994B9B05}">
      <dgm:prSet custT="1"/>
      <dgm:spPr/>
      <dgm:t>
        <a:bodyPr/>
        <a:lstStyle/>
        <a:p>
          <a:r>
            <a:rPr lang="cs-CZ" sz="2000" dirty="0" smtClean="0"/>
            <a:t>Vodu v krajině zadržuje </a:t>
          </a:r>
        </a:p>
        <a:p>
          <a:r>
            <a:rPr lang="cs-CZ" sz="2000" dirty="0" smtClean="0"/>
            <a:t>VEGETACE</a:t>
          </a:r>
        </a:p>
        <a:p>
          <a:r>
            <a:rPr lang="cs-CZ" sz="2000" dirty="0" smtClean="0"/>
            <a:t>PŮDA</a:t>
          </a:r>
        </a:p>
        <a:p>
          <a:r>
            <a:rPr lang="cs-CZ" sz="2000" dirty="0" smtClean="0"/>
            <a:t>VODNÍ NÁDRŽE</a:t>
          </a:r>
        </a:p>
        <a:p>
          <a:r>
            <a:rPr lang="cs-CZ" sz="2000" dirty="0" smtClean="0"/>
            <a:t>KORYTA</a:t>
          </a:r>
          <a:r>
            <a:rPr lang="cs-CZ" sz="1400" dirty="0" smtClean="0"/>
            <a:t>  </a:t>
          </a:r>
          <a:r>
            <a:rPr lang="cs-CZ" sz="2000" dirty="0" smtClean="0"/>
            <a:t>ŘEK A MOKŘADY</a:t>
          </a:r>
          <a:endParaRPr lang="cs-CZ" sz="2000" dirty="0"/>
        </a:p>
      </dgm:t>
    </dgm:pt>
    <dgm:pt modelId="{E92DEF60-39AE-455C-B17F-215B0EF77BA1}" type="parTrans" cxnId="{4475ACF9-6D67-4F79-B244-FCDE1765A016}">
      <dgm:prSet/>
      <dgm:spPr/>
      <dgm:t>
        <a:bodyPr/>
        <a:lstStyle/>
        <a:p>
          <a:endParaRPr lang="cs-CZ"/>
        </a:p>
      </dgm:t>
    </dgm:pt>
    <dgm:pt modelId="{664D1D1B-2633-420C-9414-EA5A969DC699}" type="sibTrans" cxnId="{4475ACF9-6D67-4F79-B244-FCDE1765A016}">
      <dgm:prSet/>
      <dgm:spPr/>
      <dgm:t>
        <a:bodyPr/>
        <a:lstStyle/>
        <a:p>
          <a:endParaRPr lang="cs-CZ"/>
        </a:p>
      </dgm:t>
    </dgm:pt>
    <dgm:pt modelId="{3B788C06-61EF-4354-A473-34CA1FC29171}">
      <dgm:prSet custT="1"/>
      <dgm:spPr/>
      <dgm:t>
        <a:bodyPr/>
        <a:lstStyle/>
        <a:p>
          <a:r>
            <a:rPr lang="cs-CZ" sz="2000" dirty="0" smtClean="0"/>
            <a:t>Člověk svou činností a způsobem života mění poměr vody v krajině a to když</a:t>
          </a:r>
        </a:p>
        <a:p>
          <a:r>
            <a:rPr lang="cs-CZ" sz="1500" dirty="0" smtClean="0"/>
            <a:t>- kácí lesy, které vodu přirozeně zadržují</a:t>
          </a:r>
        </a:p>
        <a:p>
          <a:r>
            <a:rPr lang="cs-CZ" sz="1500" dirty="0" smtClean="0"/>
            <a:t>- upravuje koryta řek</a:t>
          </a:r>
        </a:p>
        <a:p>
          <a:r>
            <a:rPr lang="cs-CZ" sz="1500" dirty="0" smtClean="0"/>
            <a:t>- hodně až nadměrně používá vodu v zemědělství</a:t>
          </a:r>
        </a:p>
      </dgm:t>
    </dgm:pt>
    <dgm:pt modelId="{282AF79D-2F58-4960-801E-DDBFCEC8298A}" type="parTrans" cxnId="{BE44479D-2FA8-4644-9D61-B6E8CD97D0EE}">
      <dgm:prSet/>
      <dgm:spPr/>
      <dgm:t>
        <a:bodyPr/>
        <a:lstStyle/>
        <a:p>
          <a:endParaRPr lang="cs-CZ"/>
        </a:p>
      </dgm:t>
    </dgm:pt>
    <dgm:pt modelId="{A83D7DDE-3957-4C8B-A4AA-B8C8DA2AF00D}" type="sibTrans" cxnId="{BE44479D-2FA8-4644-9D61-B6E8CD97D0EE}">
      <dgm:prSet/>
      <dgm:spPr/>
      <dgm:t>
        <a:bodyPr/>
        <a:lstStyle/>
        <a:p>
          <a:endParaRPr lang="cs-CZ"/>
        </a:p>
      </dgm:t>
    </dgm:pt>
    <dgm:pt modelId="{3B8CC433-F428-4CE2-89FD-6C496E1CEBE5}" type="pres">
      <dgm:prSet presAssocID="{D8E9588D-325F-4BCB-89FA-A528047320D0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F5A4D39-5443-4167-9176-D8727871224D}" type="pres">
      <dgm:prSet presAssocID="{20DB4789-835C-49BE-9CD7-83E944FB1BC0}" presName="linNode" presStyleCnt="0"/>
      <dgm:spPr/>
      <dgm:t>
        <a:bodyPr/>
        <a:lstStyle/>
        <a:p>
          <a:endParaRPr lang="cs-CZ"/>
        </a:p>
      </dgm:t>
    </dgm:pt>
    <dgm:pt modelId="{877B894A-A34C-4D18-8C7D-3F9D29D0EB1C}" type="pres">
      <dgm:prSet presAssocID="{20DB4789-835C-49BE-9CD7-83E944FB1BC0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B7854D-7F4C-477A-B443-6BB9B450DADC}" type="pres">
      <dgm:prSet presAssocID="{20DB4789-835C-49BE-9CD7-83E944FB1BC0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D41713-A9DB-4258-9108-8264A3FB7B24}" type="pres">
      <dgm:prSet presAssocID="{EE44165A-5748-4139-8918-DDCEFF587CFE}" presName="spacing" presStyleCnt="0"/>
      <dgm:spPr/>
      <dgm:t>
        <a:bodyPr/>
        <a:lstStyle/>
        <a:p>
          <a:endParaRPr lang="cs-CZ"/>
        </a:p>
      </dgm:t>
    </dgm:pt>
    <dgm:pt modelId="{0CB499B5-1A89-4EFF-96DE-6F429A1683B2}" type="pres">
      <dgm:prSet presAssocID="{A7EC52F5-0FA6-4B90-A5C4-0957994B9B05}" presName="linNode" presStyleCnt="0"/>
      <dgm:spPr/>
      <dgm:t>
        <a:bodyPr/>
        <a:lstStyle/>
        <a:p>
          <a:endParaRPr lang="cs-CZ"/>
        </a:p>
      </dgm:t>
    </dgm:pt>
    <dgm:pt modelId="{D1727C95-C6A0-43C9-AA5B-3F7EC72304FA}" type="pres">
      <dgm:prSet presAssocID="{A7EC52F5-0FA6-4B90-A5C4-0957994B9B05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E1F3AE-9480-4AD9-94E0-0FE14B28AA48}" type="pres">
      <dgm:prSet presAssocID="{A7EC52F5-0FA6-4B90-A5C4-0957994B9B05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B291D-7607-43FA-A7DA-7C292C8FE961}" type="pres">
      <dgm:prSet presAssocID="{664D1D1B-2633-420C-9414-EA5A969DC699}" presName="spacing" presStyleCnt="0"/>
      <dgm:spPr/>
      <dgm:t>
        <a:bodyPr/>
        <a:lstStyle/>
        <a:p>
          <a:endParaRPr lang="cs-CZ"/>
        </a:p>
      </dgm:t>
    </dgm:pt>
    <dgm:pt modelId="{0EFBFF72-56B6-4BFA-84DF-065815F7D1B2}" type="pres">
      <dgm:prSet presAssocID="{3B788C06-61EF-4354-A473-34CA1FC29171}" presName="linNode" presStyleCnt="0"/>
      <dgm:spPr/>
      <dgm:t>
        <a:bodyPr/>
        <a:lstStyle/>
        <a:p>
          <a:endParaRPr lang="cs-CZ"/>
        </a:p>
      </dgm:t>
    </dgm:pt>
    <dgm:pt modelId="{E651C80D-26C0-4DE7-B280-F779007BEE86}" type="pres">
      <dgm:prSet presAssocID="{3B788C06-61EF-4354-A473-34CA1FC29171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C9A249-06AF-4630-9A49-17F24A06B286}" type="pres">
      <dgm:prSet presAssocID="{3B788C06-61EF-4354-A473-34CA1FC29171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75ACF9-6D67-4F79-B244-FCDE1765A016}" srcId="{D8E9588D-325F-4BCB-89FA-A528047320D0}" destId="{A7EC52F5-0FA6-4B90-A5C4-0957994B9B05}" srcOrd="1" destOrd="0" parTransId="{E92DEF60-39AE-455C-B17F-215B0EF77BA1}" sibTransId="{664D1D1B-2633-420C-9414-EA5A969DC699}"/>
    <dgm:cxn modelId="{BE44479D-2FA8-4644-9D61-B6E8CD97D0EE}" srcId="{D8E9588D-325F-4BCB-89FA-A528047320D0}" destId="{3B788C06-61EF-4354-A473-34CA1FC29171}" srcOrd="2" destOrd="0" parTransId="{282AF79D-2F58-4960-801E-DDBFCEC8298A}" sibTransId="{A83D7DDE-3957-4C8B-A4AA-B8C8DA2AF00D}"/>
    <dgm:cxn modelId="{6B601108-5F87-4518-B2A8-A014AE6CB0EA}" type="presOf" srcId="{D8E9588D-325F-4BCB-89FA-A528047320D0}" destId="{3B8CC433-F428-4CE2-89FD-6C496E1CEBE5}" srcOrd="0" destOrd="0" presId="urn:microsoft.com/office/officeart/2005/8/layout/vList6"/>
    <dgm:cxn modelId="{9D5BEBDC-E756-4AEA-AD9A-7DC31C46D564}" type="presOf" srcId="{20DB4789-835C-49BE-9CD7-83E944FB1BC0}" destId="{877B894A-A34C-4D18-8C7D-3F9D29D0EB1C}" srcOrd="0" destOrd="0" presId="urn:microsoft.com/office/officeart/2005/8/layout/vList6"/>
    <dgm:cxn modelId="{B0940EBB-F711-4865-8271-470DB35D063B}" srcId="{D8E9588D-325F-4BCB-89FA-A528047320D0}" destId="{20DB4789-835C-49BE-9CD7-83E944FB1BC0}" srcOrd="0" destOrd="0" parTransId="{67CE44AE-4460-4A73-9A1D-B2C1378122ED}" sibTransId="{EE44165A-5748-4139-8918-DDCEFF587CFE}"/>
    <dgm:cxn modelId="{64F928D8-B640-4157-B2C5-0F3866A1AFA4}" type="presOf" srcId="{A7EC52F5-0FA6-4B90-A5C4-0957994B9B05}" destId="{D1727C95-C6A0-43C9-AA5B-3F7EC72304FA}" srcOrd="0" destOrd="0" presId="urn:microsoft.com/office/officeart/2005/8/layout/vList6"/>
    <dgm:cxn modelId="{C7949B35-B46F-4B3F-9473-F52DE168018D}" type="presOf" srcId="{3B788C06-61EF-4354-A473-34CA1FC29171}" destId="{E651C80D-26C0-4DE7-B280-F779007BEE86}" srcOrd="0" destOrd="0" presId="urn:microsoft.com/office/officeart/2005/8/layout/vList6"/>
    <dgm:cxn modelId="{644A67C5-AAD6-4047-8C65-72889D57CC7D}" type="presParOf" srcId="{3B8CC433-F428-4CE2-89FD-6C496E1CEBE5}" destId="{3F5A4D39-5443-4167-9176-D8727871224D}" srcOrd="0" destOrd="0" presId="urn:microsoft.com/office/officeart/2005/8/layout/vList6"/>
    <dgm:cxn modelId="{EC04B282-677C-44F2-B8BC-D5A7AA401FF8}" type="presParOf" srcId="{3F5A4D39-5443-4167-9176-D8727871224D}" destId="{877B894A-A34C-4D18-8C7D-3F9D29D0EB1C}" srcOrd="0" destOrd="0" presId="urn:microsoft.com/office/officeart/2005/8/layout/vList6"/>
    <dgm:cxn modelId="{3C95CF07-0E9D-4525-869F-6D9373BF4565}" type="presParOf" srcId="{3F5A4D39-5443-4167-9176-D8727871224D}" destId="{3CB7854D-7F4C-477A-B443-6BB9B450DADC}" srcOrd="1" destOrd="0" presId="urn:microsoft.com/office/officeart/2005/8/layout/vList6"/>
    <dgm:cxn modelId="{BDE651CC-0222-41C5-A74C-E45B66138D33}" type="presParOf" srcId="{3B8CC433-F428-4CE2-89FD-6C496E1CEBE5}" destId="{EDD41713-A9DB-4258-9108-8264A3FB7B24}" srcOrd="1" destOrd="0" presId="urn:microsoft.com/office/officeart/2005/8/layout/vList6"/>
    <dgm:cxn modelId="{6E0A39F7-8D8F-4B98-95D1-155DFD270B67}" type="presParOf" srcId="{3B8CC433-F428-4CE2-89FD-6C496E1CEBE5}" destId="{0CB499B5-1A89-4EFF-96DE-6F429A1683B2}" srcOrd="2" destOrd="0" presId="urn:microsoft.com/office/officeart/2005/8/layout/vList6"/>
    <dgm:cxn modelId="{4C1E3137-5F57-481A-A0CA-A59F6D75C31B}" type="presParOf" srcId="{0CB499B5-1A89-4EFF-96DE-6F429A1683B2}" destId="{D1727C95-C6A0-43C9-AA5B-3F7EC72304FA}" srcOrd="0" destOrd="0" presId="urn:microsoft.com/office/officeart/2005/8/layout/vList6"/>
    <dgm:cxn modelId="{4A86B332-FAB4-4817-9789-87D9AA5AC262}" type="presParOf" srcId="{0CB499B5-1A89-4EFF-96DE-6F429A1683B2}" destId="{48E1F3AE-9480-4AD9-94E0-0FE14B28AA48}" srcOrd="1" destOrd="0" presId="urn:microsoft.com/office/officeart/2005/8/layout/vList6"/>
    <dgm:cxn modelId="{DAC40D8B-BD85-4C49-A46F-C37B842F839A}" type="presParOf" srcId="{3B8CC433-F428-4CE2-89FD-6C496E1CEBE5}" destId="{BF4B291D-7607-43FA-A7DA-7C292C8FE961}" srcOrd="3" destOrd="0" presId="urn:microsoft.com/office/officeart/2005/8/layout/vList6"/>
    <dgm:cxn modelId="{B790E875-C4AF-4D78-9118-2AEB5E9491BE}" type="presParOf" srcId="{3B8CC433-F428-4CE2-89FD-6C496E1CEBE5}" destId="{0EFBFF72-56B6-4BFA-84DF-065815F7D1B2}" srcOrd="4" destOrd="0" presId="urn:microsoft.com/office/officeart/2005/8/layout/vList6"/>
    <dgm:cxn modelId="{DCDBE7FC-6DEE-473C-B2C6-CC1BAA65EFE7}" type="presParOf" srcId="{0EFBFF72-56B6-4BFA-84DF-065815F7D1B2}" destId="{E651C80D-26C0-4DE7-B280-F779007BEE86}" srcOrd="0" destOrd="0" presId="urn:microsoft.com/office/officeart/2005/8/layout/vList6"/>
    <dgm:cxn modelId="{D4BF01AF-8B82-46A0-AF05-42A5E1A96771}" type="presParOf" srcId="{0EFBFF72-56B6-4BFA-84DF-065815F7D1B2}" destId="{A2C9A249-06AF-4630-9A49-17F24A06B28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E7C621B-B7E7-497F-83E9-1931A4607966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5FA32C57-1BB6-4AD4-A9B1-A8318F807C6F}">
      <dgm:prSet/>
      <dgm:spPr/>
      <dgm:t>
        <a:bodyPr/>
        <a:lstStyle/>
        <a:p>
          <a:pPr rtl="0"/>
          <a:r>
            <a:rPr lang="cs-CZ" dirty="0" smtClean="0"/>
            <a:t>VZDUCH – je základní podmínkou života na Zemi.</a:t>
          </a:r>
          <a:endParaRPr lang="cs-CZ" dirty="0"/>
        </a:p>
      </dgm:t>
    </dgm:pt>
    <dgm:pt modelId="{2D2BFB26-A6E1-44B1-9087-A65CDF11D110}" type="parTrans" cxnId="{A7E84009-E1B2-457F-AC2F-774E53BADE69}">
      <dgm:prSet/>
      <dgm:spPr/>
      <dgm:t>
        <a:bodyPr/>
        <a:lstStyle/>
        <a:p>
          <a:endParaRPr lang="cs-CZ"/>
        </a:p>
      </dgm:t>
    </dgm:pt>
    <dgm:pt modelId="{0E73156A-3174-4BD0-9A69-3B631C2CA182}" type="sibTrans" cxnId="{A7E84009-E1B2-457F-AC2F-774E53BADE69}">
      <dgm:prSet/>
      <dgm:spPr/>
      <dgm:t>
        <a:bodyPr/>
        <a:lstStyle/>
        <a:p>
          <a:endParaRPr lang="cs-CZ"/>
        </a:p>
      </dgm:t>
    </dgm:pt>
    <dgm:pt modelId="{5FB35935-43B0-4064-A148-226D77FEDEC4}">
      <dgm:prSet/>
      <dgm:spPr/>
      <dgm:t>
        <a:bodyPr/>
        <a:lstStyle/>
        <a:p>
          <a:pPr rtl="0"/>
          <a:r>
            <a:rPr lang="cs-CZ" dirty="0" smtClean="0"/>
            <a:t>DÝCHÁNÍ – je základní potřebou všech živých organismů, tedy i člověka. </a:t>
          </a:r>
          <a:endParaRPr lang="cs-CZ" dirty="0"/>
        </a:p>
      </dgm:t>
    </dgm:pt>
    <dgm:pt modelId="{744E9048-D4F6-43EF-8E07-28F5E1CA85BC}" type="parTrans" cxnId="{CF120C6F-FAD7-4823-8A77-C6B297EC210C}">
      <dgm:prSet/>
      <dgm:spPr/>
      <dgm:t>
        <a:bodyPr/>
        <a:lstStyle/>
        <a:p>
          <a:endParaRPr lang="cs-CZ"/>
        </a:p>
      </dgm:t>
    </dgm:pt>
    <dgm:pt modelId="{F2989716-B1C9-4679-96DE-C3D499EDF595}" type="sibTrans" cxnId="{CF120C6F-FAD7-4823-8A77-C6B297EC210C}">
      <dgm:prSet/>
      <dgm:spPr/>
      <dgm:t>
        <a:bodyPr/>
        <a:lstStyle/>
        <a:p>
          <a:endParaRPr lang="cs-CZ"/>
        </a:p>
      </dgm:t>
    </dgm:pt>
    <dgm:pt modelId="{83B5E86D-0F4D-4BF9-942A-9B71EFF199B8}">
      <dgm:prSet/>
      <dgm:spPr/>
      <dgm:t>
        <a:bodyPr/>
        <a:lstStyle/>
        <a:p>
          <a:pPr rtl="0"/>
          <a:r>
            <a:rPr lang="cs-CZ" dirty="0" smtClean="0"/>
            <a:t>Bez vody člověk vydrží i několik dnů. Bez jídla člověk vydrží i několik týdnů. Bez vzduchu může člověk být jen několik minut.</a:t>
          </a:r>
          <a:endParaRPr lang="cs-CZ" dirty="0"/>
        </a:p>
      </dgm:t>
    </dgm:pt>
    <dgm:pt modelId="{3BFE3E93-1C12-41E9-8175-C2E477E99EDD}" type="parTrans" cxnId="{ED5B55CD-2AB9-4EAE-80F8-AA61DD8AA9FE}">
      <dgm:prSet/>
      <dgm:spPr/>
      <dgm:t>
        <a:bodyPr/>
        <a:lstStyle/>
        <a:p>
          <a:endParaRPr lang="cs-CZ"/>
        </a:p>
      </dgm:t>
    </dgm:pt>
    <dgm:pt modelId="{BEB85B88-A77E-4C26-BAA9-90AFA4789BAE}" type="sibTrans" cxnId="{ED5B55CD-2AB9-4EAE-80F8-AA61DD8AA9FE}">
      <dgm:prSet/>
      <dgm:spPr/>
      <dgm:t>
        <a:bodyPr/>
        <a:lstStyle/>
        <a:p>
          <a:endParaRPr lang="cs-CZ"/>
        </a:p>
      </dgm:t>
    </dgm:pt>
    <dgm:pt modelId="{254B6117-146B-4ACD-9D6F-1822D91A2287}" type="pres">
      <dgm:prSet presAssocID="{0E7C621B-B7E7-497F-83E9-1931A460796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8D4EDA-AD78-40F3-A309-5378A3FD6044}" type="pres">
      <dgm:prSet presAssocID="{5FA32C57-1BB6-4AD4-A9B1-A8318F807C6F}" presName="linNode" presStyleCnt="0"/>
      <dgm:spPr/>
    </dgm:pt>
    <dgm:pt modelId="{95D5CC11-652E-4EB2-80CC-4037D080BA15}" type="pres">
      <dgm:prSet presAssocID="{5FA32C57-1BB6-4AD4-A9B1-A8318F807C6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6CA822-E31C-40A2-9CCA-EBEB20AEAEFC}" type="pres">
      <dgm:prSet presAssocID="{0E73156A-3174-4BD0-9A69-3B631C2CA182}" presName="sp" presStyleCnt="0"/>
      <dgm:spPr/>
    </dgm:pt>
    <dgm:pt modelId="{9F032CD0-3963-4007-B5A7-4D5C8E043FB6}" type="pres">
      <dgm:prSet presAssocID="{5FB35935-43B0-4064-A148-226D77FEDEC4}" presName="linNode" presStyleCnt="0"/>
      <dgm:spPr/>
    </dgm:pt>
    <dgm:pt modelId="{5D0EE9DB-6F84-4C82-B439-F8684E8C8D5E}" type="pres">
      <dgm:prSet presAssocID="{5FB35935-43B0-4064-A148-226D77FEDEC4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92FBA5-DF3B-41D1-A01B-1D4D82859322}" type="pres">
      <dgm:prSet presAssocID="{F2989716-B1C9-4679-96DE-C3D499EDF595}" presName="sp" presStyleCnt="0"/>
      <dgm:spPr/>
    </dgm:pt>
    <dgm:pt modelId="{D1459F0F-8887-4977-BE04-1C816A2FF9C5}" type="pres">
      <dgm:prSet presAssocID="{83B5E86D-0F4D-4BF9-942A-9B71EFF199B8}" presName="linNode" presStyleCnt="0"/>
      <dgm:spPr/>
    </dgm:pt>
    <dgm:pt modelId="{20DD3506-C427-494B-8F78-7BE53AA9AC92}" type="pres">
      <dgm:prSet presAssocID="{83B5E86D-0F4D-4BF9-942A-9B71EFF199B8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120C6F-FAD7-4823-8A77-C6B297EC210C}" srcId="{0E7C621B-B7E7-497F-83E9-1931A4607966}" destId="{5FB35935-43B0-4064-A148-226D77FEDEC4}" srcOrd="1" destOrd="0" parTransId="{744E9048-D4F6-43EF-8E07-28F5E1CA85BC}" sibTransId="{F2989716-B1C9-4679-96DE-C3D499EDF595}"/>
    <dgm:cxn modelId="{ED5B55CD-2AB9-4EAE-80F8-AA61DD8AA9FE}" srcId="{0E7C621B-B7E7-497F-83E9-1931A4607966}" destId="{83B5E86D-0F4D-4BF9-942A-9B71EFF199B8}" srcOrd="2" destOrd="0" parTransId="{3BFE3E93-1C12-41E9-8175-C2E477E99EDD}" sibTransId="{BEB85B88-A77E-4C26-BAA9-90AFA4789BAE}"/>
    <dgm:cxn modelId="{A7E84009-E1B2-457F-AC2F-774E53BADE69}" srcId="{0E7C621B-B7E7-497F-83E9-1931A4607966}" destId="{5FA32C57-1BB6-4AD4-A9B1-A8318F807C6F}" srcOrd="0" destOrd="0" parTransId="{2D2BFB26-A6E1-44B1-9087-A65CDF11D110}" sibTransId="{0E73156A-3174-4BD0-9A69-3B631C2CA182}"/>
    <dgm:cxn modelId="{45CAC4C0-089D-474A-BB36-FC5F87D290BC}" type="presOf" srcId="{5FA32C57-1BB6-4AD4-A9B1-A8318F807C6F}" destId="{95D5CC11-652E-4EB2-80CC-4037D080BA15}" srcOrd="0" destOrd="0" presId="urn:microsoft.com/office/officeart/2005/8/layout/vList5"/>
    <dgm:cxn modelId="{4E0CD164-A30D-4467-B819-0E6C07307419}" type="presOf" srcId="{83B5E86D-0F4D-4BF9-942A-9B71EFF199B8}" destId="{20DD3506-C427-494B-8F78-7BE53AA9AC92}" srcOrd="0" destOrd="0" presId="urn:microsoft.com/office/officeart/2005/8/layout/vList5"/>
    <dgm:cxn modelId="{5FF1BD95-74BC-4798-A680-12121D0290E1}" type="presOf" srcId="{5FB35935-43B0-4064-A148-226D77FEDEC4}" destId="{5D0EE9DB-6F84-4C82-B439-F8684E8C8D5E}" srcOrd="0" destOrd="0" presId="urn:microsoft.com/office/officeart/2005/8/layout/vList5"/>
    <dgm:cxn modelId="{18BC1C3B-6A47-4F50-9EBC-1FF10D67ED9F}" type="presOf" srcId="{0E7C621B-B7E7-497F-83E9-1931A4607966}" destId="{254B6117-146B-4ACD-9D6F-1822D91A2287}" srcOrd="0" destOrd="0" presId="urn:microsoft.com/office/officeart/2005/8/layout/vList5"/>
    <dgm:cxn modelId="{B2F492F6-676D-49CA-ABBC-788B9E84F2F8}" type="presParOf" srcId="{254B6117-146B-4ACD-9D6F-1822D91A2287}" destId="{D68D4EDA-AD78-40F3-A309-5378A3FD6044}" srcOrd="0" destOrd="0" presId="urn:microsoft.com/office/officeart/2005/8/layout/vList5"/>
    <dgm:cxn modelId="{0F6527A1-7CDC-4635-B54B-C7F9BBE451E2}" type="presParOf" srcId="{D68D4EDA-AD78-40F3-A309-5378A3FD6044}" destId="{95D5CC11-652E-4EB2-80CC-4037D080BA15}" srcOrd="0" destOrd="0" presId="urn:microsoft.com/office/officeart/2005/8/layout/vList5"/>
    <dgm:cxn modelId="{5853D818-4507-4367-BD59-02196FFC76FD}" type="presParOf" srcId="{254B6117-146B-4ACD-9D6F-1822D91A2287}" destId="{7D6CA822-E31C-40A2-9CCA-EBEB20AEAEFC}" srcOrd="1" destOrd="0" presId="urn:microsoft.com/office/officeart/2005/8/layout/vList5"/>
    <dgm:cxn modelId="{4975D615-849F-4D1A-AD62-9922AA425772}" type="presParOf" srcId="{254B6117-146B-4ACD-9D6F-1822D91A2287}" destId="{9F032CD0-3963-4007-B5A7-4D5C8E043FB6}" srcOrd="2" destOrd="0" presId="urn:microsoft.com/office/officeart/2005/8/layout/vList5"/>
    <dgm:cxn modelId="{D584F050-F904-4E38-A015-72D20848ECCD}" type="presParOf" srcId="{9F032CD0-3963-4007-B5A7-4D5C8E043FB6}" destId="{5D0EE9DB-6F84-4C82-B439-F8684E8C8D5E}" srcOrd="0" destOrd="0" presId="urn:microsoft.com/office/officeart/2005/8/layout/vList5"/>
    <dgm:cxn modelId="{E9A838FE-D6A8-4284-A1E1-BBD3806FCA2F}" type="presParOf" srcId="{254B6117-146B-4ACD-9D6F-1822D91A2287}" destId="{2F92FBA5-DF3B-41D1-A01B-1D4D82859322}" srcOrd="3" destOrd="0" presId="urn:microsoft.com/office/officeart/2005/8/layout/vList5"/>
    <dgm:cxn modelId="{DF6E522F-E59D-49A7-9678-A3DB67BBF327}" type="presParOf" srcId="{254B6117-146B-4ACD-9D6F-1822D91A2287}" destId="{D1459F0F-8887-4977-BE04-1C816A2FF9C5}" srcOrd="4" destOrd="0" presId="urn:microsoft.com/office/officeart/2005/8/layout/vList5"/>
    <dgm:cxn modelId="{AEC6DD5D-7F8A-48D9-904B-E885C7C76781}" type="presParOf" srcId="{D1459F0F-8887-4977-BE04-1C816A2FF9C5}" destId="{20DD3506-C427-494B-8F78-7BE53AA9AC9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E8F6FC-C0AC-44A0-82A2-FEA2830115AB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8F321AE8-887F-4351-A146-0EC4BDEA8FE5}">
      <dgm:prSet/>
      <dgm:spPr/>
      <dgm:t>
        <a:bodyPr/>
        <a:lstStyle/>
        <a:p>
          <a:pPr rtl="0"/>
          <a:r>
            <a:rPr lang="cs-CZ" dirty="0" smtClean="0"/>
            <a:t>V dnešní době člověk stále více ovlivňuje ovzduší svou činností. Ve městech dochází ke znečišťování ovzduší látkami, které vznikají </a:t>
          </a:r>
        </a:p>
        <a:p>
          <a:pPr rtl="0"/>
          <a:r>
            <a:rPr lang="cs-CZ" dirty="0" smtClean="0"/>
            <a:t>při spalování v motorech aut</a:t>
          </a:r>
        </a:p>
        <a:p>
          <a:pPr rtl="0"/>
          <a:r>
            <a:rPr lang="cs-CZ" dirty="0" smtClean="0"/>
            <a:t>při vytápění domů</a:t>
          </a:r>
          <a:endParaRPr lang="cs-CZ" dirty="0"/>
        </a:p>
      </dgm:t>
    </dgm:pt>
    <dgm:pt modelId="{3816025C-207F-489E-90B1-E7BB00B4E885}" type="parTrans" cxnId="{78F25961-D1A8-4D0D-98F4-7FB49BD5EA22}">
      <dgm:prSet/>
      <dgm:spPr/>
      <dgm:t>
        <a:bodyPr/>
        <a:lstStyle/>
        <a:p>
          <a:endParaRPr lang="cs-CZ"/>
        </a:p>
      </dgm:t>
    </dgm:pt>
    <dgm:pt modelId="{5B5CE6BB-BCC1-4EB9-967F-00400B8DC9B1}" type="sibTrans" cxnId="{78F25961-D1A8-4D0D-98F4-7FB49BD5EA22}">
      <dgm:prSet/>
      <dgm:spPr/>
      <dgm:t>
        <a:bodyPr/>
        <a:lstStyle/>
        <a:p>
          <a:endParaRPr lang="cs-CZ"/>
        </a:p>
      </dgm:t>
    </dgm:pt>
    <dgm:pt modelId="{1D245532-128B-4AC0-BD9B-FF6CD53AF399}">
      <dgm:prSet/>
      <dgm:spPr/>
      <dgm:t>
        <a:bodyPr/>
        <a:lstStyle/>
        <a:p>
          <a:pPr rtl="0"/>
          <a:r>
            <a:rPr lang="cs-CZ" dirty="0" smtClean="0"/>
            <a:t>EMISE – látka znečišťující ovzduší, vznikne např. nad městem, nad továrnou</a:t>
          </a:r>
          <a:endParaRPr lang="cs-CZ" dirty="0"/>
        </a:p>
      </dgm:t>
    </dgm:pt>
    <dgm:pt modelId="{25F59120-8B50-4669-B1E5-A6956411B79F}" type="parTrans" cxnId="{FD21A061-FE6D-43B6-BA99-D3453246AF9D}">
      <dgm:prSet/>
      <dgm:spPr/>
      <dgm:t>
        <a:bodyPr/>
        <a:lstStyle/>
        <a:p>
          <a:endParaRPr lang="cs-CZ"/>
        </a:p>
      </dgm:t>
    </dgm:pt>
    <dgm:pt modelId="{616C964E-9C17-4AB5-A64E-7BC216BAF59A}" type="sibTrans" cxnId="{FD21A061-FE6D-43B6-BA99-D3453246AF9D}">
      <dgm:prSet/>
      <dgm:spPr/>
      <dgm:t>
        <a:bodyPr/>
        <a:lstStyle/>
        <a:p>
          <a:endParaRPr lang="cs-CZ"/>
        </a:p>
      </dgm:t>
    </dgm:pt>
    <dgm:pt modelId="{0C39CB16-3803-45FF-8018-DE6C27C7F228}">
      <dgm:prSet/>
      <dgm:spPr/>
      <dgm:t>
        <a:bodyPr/>
        <a:lstStyle/>
        <a:p>
          <a:pPr rtl="0"/>
          <a:r>
            <a:rPr lang="cs-CZ" dirty="0" smtClean="0"/>
            <a:t>IMISE – znečišťující látka, která negativně působí na životní prostředí</a:t>
          </a:r>
          <a:endParaRPr lang="cs-CZ" dirty="0"/>
        </a:p>
      </dgm:t>
    </dgm:pt>
    <dgm:pt modelId="{192209A4-5EAD-4678-B0A0-EA88ACDE444F}" type="parTrans" cxnId="{9BCA91A7-4F63-43C7-911B-1DBDC5611FF4}">
      <dgm:prSet/>
      <dgm:spPr/>
      <dgm:t>
        <a:bodyPr/>
        <a:lstStyle/>
        <a:p>
          <a:endParaRPr lang="cs-CZ"/>
        </a:p>
      </dgm:t>
    </dgm:pt>
    <dgm:pt modelId="{F51BC62B-DE0F-4D63-B2C1-B4377EB110A2}" type="sibTrans" cxnId="{9BCA91A7-4F63-43C7-911B-1DBDC5611FF4}">
      <dgm:prSet/>
      <dgm:spPr/>
      <dgm:t>
        <a:bodyPr/>
        <a:lstStyle/>
        <a:p>
          <a:endParaRPr lang="cs-CZ"/>
        </a:p>
      </dgm:t>
    </dgm:pt>
    <dgm:pt modelId="{3A759A02-A279-4381-94CC-1E029A29721B}" type="pres">
      <dgm:prSet presAssocID="{42E8F6FC-C0AC-44A0-82A2-FEA2830115A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D65B3B-3ABF-4930-8B9C-EA83BC22D087}" type="pres">
      <dgm:prSet presAssocID="{8F321AE8-887F-4351-A146-0EC4BDEA8FE5}" presName="parentText" presStyleLbl="node1" presStyleIdx="0" presStyleCnt="3" custScaleY="29876" custLinFactNeighborX="216" custLinFactNeighborY="6627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BEB0E0-C609-4F6E-BD8C-97A3C115A008}" type="pres">
      <dgm:prSet presAssocID="{5B5CE6BB-BCC1-4EB9-967F-00400B8DC9B1}" presName="spacer" presStyleCnt="0"/>
      <dgm:spPr/>
    </dgm:pt>
    <dgm:pt modelId="{1960A2C0-0EB5-49F0-BB31-EA5EE5A35750}" type="pres">
      <dgm:prSet presAssocID="{1D245532-128B-4AC0-BD9B-FF6CD53AF399}" presName="parentText" presStyleLbl="node1" presStyleIdx="1" presStyleCnt="3" custScaleY="19482" custLinFactNeighborX="216" custLinFactNeighborY="2294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C9C993-BAE5-4D3D-AEDB-3C404B751B30}" type="pres">
      <dgm:prSet presAssocID="{616C964E-9C17-4AB5-A64E-7BC216BAF59A}" presName="spacer" presStyleCnt="0"/>
      <dgm:spPr/>
    </dgm:pt>
    <dgm:pt modelId="{8E141E8C-FD12-4428-BF72-E27E4843D9F9}" type="pres">
      <dgm:prSet presAssocID="{0C39CB16-3803-45FF-8018-DE6C27C7F228}" presName="parentText" presStyleLbl="node1" presStyleIdx="2" presStyleCnt="3" custScaleY="29736" custLinFactNeighborX="216" custLinFactNeighborY="682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3CC745-B648-485C-88BE-63F6581E3B79}" type="presOf" srcId="{1D245532-128B-4AC0-BD9B-FF6CD53AF399}" destId="{1960A2C0-0EB5-49F0-BB31-EA5EE5A35750}" srcOrd="0" destOrd="0" presId="urn:microsoft.com/office/officeart/2005/8/layout/vList2"/>
    <dgm:cxn modelId="{B07B8CA8-33C8-4D9D-A89C-09B5E817A5AF}" type="presOf" srcId="{0C39CB16-3803-45FF-8018-DE6C27C7F228}" destId="{8E141E8C-FD12-4428-BF72-E27E4843D9F9}" srcOrd="0" destOrd="0" presId="urn:microsoft.com/office/officeart/2005/8/layout/vList2"/>
    <dgm:cxn modelId="{001C9466-3133-462B-8C7F-0E8FF021AA6A}" type="presOf" srcId="{42E8F6FC-C0AC-44A0-82A2-FEA2830115AB}" destId="{3A759A02-A279-4381-94CC-1E029A29721B}" srcOrd="0" destOrd="0" presId="urn:microsoft.com/office/officeart/2005/8/layout/vList2"/>
    <dgm:cxn modelId="{78F25961-D1A8-4D0D-98F4-7FB49BD5EA22}" srcId="{42E8F6FC-C0AC-44A0-82A2-FEA2830115AB}" destId="{8F321AE8-887F-4351-A146-0EC4BDEA8FE5}" srcOrd="0" destOrd="0" parTransId="{3816025C-207F-489E-90B1-E7BB00B4E885}" sibTransId="{5B5CE6BB-BCC1-4EB9-967F-00400B8DC9B1}"/>
    <dgm:cxn modelId="{C1809634-8527-4778-ACB4-4DDEECA63677}" type="presOf" srcId="{8F321AE8-887F-4351-A146-0EC4BDEA8FE5}" destId="{4BD65B3B-3ABF-4930-8B9C-EA83BC22D087}" srcOrd="0" destOrd="0" presId="urn:microsoft.com/office/officeart/2005/8/layout/vList2"/>
    <dgm:cxn modelId="{FD21A061-FE6D-43B6-BA99-D3453246AF9D}" srcId="{42E8F6FC-C0AC-44A0-82A2-FEA2830115AB}" destId="{1D245532-128B-4AC0-BD9B-FF6CD53AF399}" srcOrd="1" destOrd="0" parTransId="{25F59120-8B50-4669-B1E5-A6956411B79F}" sibTransId="{616C964E-9C17-4AB5-A64E-7BC216BAF59A}"/>
    <dgm:cxn modelId="{9BCA91A7-4F63-43C7-911B-1DBDC5611FF4}" srcId="{42E8F6FC-C0AC-44A0-82A2-FEA2830115AB}" destId="{0C39CB16-3803-45FF-8018-DE6C27C7F228}" srcOrd="2" destOrd="0" parTransId="{192209A4-5EAD-4678-B0A0-EA88ACDE444F}" sibTransId="{F51BC62B-DE0F-4D63-B2C1-B4377EB110A2}"/>
    <dgm:cxn modelId="{7F896DB1-F494-4015-A689-027341E193DE}" type="presParOf" srcId="{3A759A02-A279-4381-94CC-1E029A29721B}" destId="{4BD65B3B-3ABF-4930-8B9C-EA83BC22D087}" srcOrd="0" destOrd="0" presId="urn:microsoft.com/office/officeart/2005/8/layout/vList2"/>
    <dgm:cxn modelId="{7EC1ED4C-6B26-4F92-A3B2-BEC82B85D246}" type="presParOf" srcId="{3A759A02-A279-4381-94CC-1E029A29721B}" destId="{21BEB0E0-C609-4F6E-BD8C-97A3C115A008}" srcOrd="1" destOrd="0" presId="urn:microsoft.com/office/officeart/2005/8/layout/vList2"/>
    <dgm:cxn modelId="{6EFE2B81-AB67-4C7F-A71B-B7F645E97FA0}" type="presParOf" srcId="{3A759A02-A279-4381-94CC-1E029A29721B}" destId="{1960A2C0-0EB5-49F0-BB31-EA5EE5A35750}" srcOrd="2" destOrd="0" presId="urn:microsoft.com/office/officeart/2005/8/layout/vList2"/>
    <dgm:cxn modelId="{9E5BAC62-59E4-488A-AEBF-B5DFE1D0E58A}" type="presParOf" srcId="{3A759A02-A279-4381-94CC-1E029A29721B}" destId="{C5C9C993-BAE5-4D3D-AEDB-3C404B751B30}" srcOrd="3" destOrd="0" presId="urn:microsoft.com/office/officeart/2005/8/layout/vList2"/>
    <dgm:cxn modelId="{4C50FD6F-F88B-48A2-9AF4-5F15934699BF}" type="presParOf" srcId="{3A759A02-A279-4381-94CC-1E029A29721B}" destId="{8E141E8C-FD12-4428-BF72-E27E4843D9F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F05660E-ACF4-4029-9E8C-5D89870BCC8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89C14DD-0801-4DFC-9586-5C36465035FF}">
      <dgm:prSet/>
      <dgm:spPr/>
      <dgm:t>
        <a:bodyPr/>
        <a:lstStyle/>
        <a:p>
          <a:pPr rtl="0"/>
          <a:r>
            <a:rPr lang="cs-CZ" dirty="0" smtClean="0"/>
            <a:t>nastává v uzavřených kotlinách</a:t>
          </a:r>
          <a:endParaRPr lang="cs-CZ" dirty="0"/>
        </a:p>
      </dgm:t>
    </dgm:pt>
    <dgm:pt modelId="{E56AF63C-EE55-4D4F-A543-A41A89004E1B}" type="parTrans" cxnId="{2FCD33FA-55D9-4457-825D-25827207A643}">
      <dgm:prSet/>
      <dgm:spPr/>
      <dgm:t>
        <a:bodyPr/>
        <a:lstStyle/>
        <a:p>
          <a:endParaRPr lang="cs-CZ"/>
        </a:p>
      </dgm:t>
    </dgm:pt>
    <dgm:pt modelId="{86BB69A1-B16C-4433-BD2F-2C22D4E0FFF7}" type="sibTrans" cxnId="{2FCD33FA-55D9-4457-825D-25827207A643}">
      <dgm:prSet/>
      <dgm:spPr/>
      <dgm:t>
        <a:bodyPr/>
        <a:lstStyle/>
        <a:p>
          <a:endParaRPr lang="cs-CZ"/>
        </a:p>
      </dgm:t>
    </dgm:pt>
    <dgm:pt modelId="{B3A5029A-F560-41C3-ACE0-8248A2B60774}">
      <dgm:prSet/>
      <dgm:spPr/>
      <dgm:t>
        <a:bodyPr/>
        <a:lstStyle/>
        <a:p>
          <a:pPr rtl="0"/>
          <a:r>
            <a:rPr lang="cs-CZ" dirty="0" smtClean="0"/>
            <a:t>při zemi se drží studený vzduch, nad ním je vzduch teplý</a:t>
          </a:r>
          <a:endParaRPr lang="cs-CZ" dirty="0"/>
        </a:p>
      </dgm:t>
    </dgm:pt>
    <dgm:pt modelId="{8B18E667-C33E-44E4-9DC3-756DB53B616C}" type="parTrans" cxnId="{B3BD6CD9-4F7E-45A6-83D2-27E927345653}">
      <dgm:prSet/>
      <dgm:spPr/>
      <dgm:t>
        <a:bodyPr/>
        <a:lstStyle/>
        <a:p>
          <a:endParaRPr lang="cs-CZ"/>
        </a:p>
      </dgm:t>
    </dgm:pt>
    <dgm:pt modelId="{0FE6A3F3-4202-4D59-B16E-B3F92A542F7F}" type="sibTrans" cxnId="{B3BD6CD9-4F7E-45A6-83D2-27E927345653}">
      <dgm:prSet/>
      <dgm:spPr/>
      <dgm:t>
        <a:bodyPr/>
        <a:lstStyle/>
        <a:p>
          <a:endParaRPr lang="cs-CZ"/>
        </a:p>
      </dgm:t>
    </dgm:pt>
    <dgm:pt modelId="{06DCA6A8-096A-4D48-A371-AD6B09FF0162}">
      <dgm:prSet/>
      <dgm:spPr/>
      <dgm:t>
        <a:bodyPr/>
        <a:lstStyle/>
        <a:p>
          <a:pPr rtl="0"/>
          <a:r>
            <a:rPr lang="cs-CZ" dirty="0" smtClean="0"/>
            <a:t>při zemi se hromadí EMISE (znečišťující látky) a vzniká SMOG, hlavně v zimě</a:t>
          </a:r>
          <a:endParaRPr lang="cs-CZ" dirty="0"/>
        </a:p>
      </dgm:t>
    </dgm:pt>
    <dgm:pt modelId="{ED7AA4B4-B5A5-474B-9C9D-FA3A416F58E9}" type="parTrans" cxnId="{60D5F83C-D9FD-42EB-A92D-48F81FE705E2}">
      <dgm:prSet/>
      <dgm:spPr/>
      <dgm:t>
        <a:bodyPr/>
        <a:lstStyle/>
        <a:p>
          <a:endParaRPr lang="cs-CZ"/>
        </a:p>
      </dgm:t>
    </dgm:pt>
    <dgm:pt modelId="{4D96D6D5-2286-4C5F-81DB-7F4B5E97B3DE}" type="sibTrans" cxnId="{60D5F83C-D9FD-42EB-A92D-48F81FE705E2}">
      <dgm:prSet/>
      <dgm:spPr/>
      <dgm:t>
        <a:bodyPr/>
        <a:lstStyle/>
        <a:p>
          <a:endParaRPr lang="cs-CZ"/>
        </a:p>
      </dgm:t>
    </dgm:pt>
    <dgm:pt modelId="{59B5205B-FA4C-46B6-9A24-9B0110074C71}">
      <dgm:prSet/>
      <dgm:spPr/>
      <dgm:t>
        <a:bodyPr/>
        <a:lstStyle/>
        <a:p>
          <a:pPr rtl="0"/>
          <a:r>
            <a:rPr lang="cs-CZ" dirty="0" smtClean="0"/>
            <a:t> lidem se pak špatně dýchá, nesmí se větrat, sportovat venku</a:t>
          </a:r>
          <a:endParaRPr lang="cs-CZ" dirty="0"/>
        </a:p>
      </dgm:t>
    </dgm:pt>
    <dgm:pt modelId="{4438C80B-041E-4516-A38F-B80AD1DABDB1}" type="parTrans" cxnId="{765BFE5B-D23C-4B7A-8DEE-10E00F5854E6}">
      <dgm:prSet/>
      <dgm:spPr/>
      <dgm:t>
        <a:bodyPr/>
        <a:lstStyle/>
        <a:p>
          <a:endParaRPr lang="cs-CZ"/>
        </a:p>
      </dgm:t>
    </dgm:pt>
    <dgm:pt modelId="{30FA56D0-6BE5-4854-B528-760C8C4B94FB}" type="sibTrans" cxnId="{765BFE5B-D23C-4B7A-8DEE-10E00F5854E6}">
      <dgm:prSet/>
      <dgm:spPr/>
      <dgm:t>
        <a:bodyPr/>
        <a:lstStyle/>
        <a:p>
          <a:endParaRPr lang="cs-CZ"/>
        </a:p>
      </dgm:t>
    </dgm:pt>
    <dgm:pt modelId="{4CBD4FA1-ABF8-4FF1-BE3B-A32C042879FB}" type="pres">
      <dgm:prSet presAssocID="{AF05660E-ACF4-4029-9E8C-5D89870BCC8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6337BCC-DAF5-43BC-B983-72057925CC61}" type="pres">
      <dgm:prSet presAssocID="{989C14DD-0801-4DFC-9586-5C36465035FF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CBBAF-EA75-431C-9B78-4142AAF7415C}" type="pres">
      <dgm:prSet presAssocID="{86BB69A1-B16C-4433-BD2F-2C22D4E0FFF7}" presName="spacer" presStyleCnt="0"/>
      <dgm:spPr/>
    </dgm:pt>
    <dgm:pt modelId="{3BA0B06E-C53D-4EBF-BCAE-A0D7F71A5258}" type="pres">
      <dgm:prSet presAssocID="{B3A5029A-F560-41C3-ACE0-8248A2B60774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534DC5-176B-4FE3-99E8-2A68865DAA2E}" type="pres">
      <dgm:prSet presAssocID="{0FE6A3F3-4202-4D59-B16E-B3F92A542F7F}" presName="spacer" presStyleCnt="0"/>
      <dgm:spPr/>
    </dgm:pt>
    <dgm:pt modelId="{C60A3952-FAFA-4BF0-B23F-92969469D897}" type="pres">
      <dgm:prSet presAssocID="{06DCA6A8-096A-4D48-A371-AD6B09FF0162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BD1483-F937-41AE-8C5D-4EED0887E889}" type="pres">
      <dgm:prSet presAssocID="{4D96D6D5-2286-4C5F-81DB-7F4B5E97B3DE}" presName="spacer" presStyleCnt="0"/>
      <dgm:spPr/>
    </dgm:pt>
    <dgm:pt modelId="{C8D6DB75-1C61-47B0-8F5C-8FE218DA43EC}" type="pres">
      <dgm:prSet presAssocID="{59B5205B-FA4C-46B6-9A24-9B0110074C71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D5F83C-D9FD-42EB-A92D-48F81FE705E2}" srcId="{AF05660E-ACF4-4029-9E8C-5D89870BCC8B}" destId="{06DCA6A8-096A-4D48-A371-AD6B09FF0162}" srcOrd="2" destOrd="0" parTransId="{ED7AA4B4-B5A5-474B-9C9D-FA3A416F58E9}" sibTransId="{4D96D6D5-2286-4C5F-81DB-7F4B5E97B3DE}"/>
    <dgm:cxn modelId="{765BFE5B-D23C-4B7A-8DEE-10E00F5854E6}" srcId="{AF05660E-ACF4-4029-9E8C-5D89870BCC8B}" destId="{59B5205B-FA4C-46B6-9A24-9B0110074C71}" srcOrd="3" destOrd="0" parTransId="{4438C80B-041E-4516-A38F-B80AD1DABDB1}" sibTransId="{30FA56D0-6BE5-4854-B528-760C8C4B94FB}"/>
    <dgm:cxn modelId="{B3BD6CD9-4F7E-45A6-83D2-27E927345653}" srcId="{AF05660E-ACF4-4029-9E8C-5D89870BCC8B}" destId="{B3A5029A-F560-41C3-ACE0-8248A2B60774}" srcOrd="1" destOrd="0" parTransId="{8B18E667-C33E-44E4-9DC3-756DB53B616C}" sibTransId="{0FE6A3F3-4202-4D59-B16E-B3F92A542F7F}"/>
    <dgm:cxn modelId="{889537D9-D244-4247-A9CB-E92BF03FC4CE}" type="presOf" srcId="{59B5205B-FA4C-46B6-9A24-9B0110074C71}" destId="{C8D6DB75-1C61-47B0-8F5C-8FE218DA43EC}" srcOrd="0" destOrd="0" presId="urn:microsoft.com/office/officeart/2005/8/layout/vList2"/>
    <dgm:cxn modelId="{9816D9AC-9F96-4277-AC7D-1110DF3A065C}" type="presOf" srcId="{AF05660E-ACF4-4029-9E8C-5D89870BCC8B}" destId="{4CBD4FA1-ABF8-4FF1-BE3B-A32C042879FB}" srcOrd="0" destOrd="0" presId="urn:microsoft.com/office/officeart/2005/8/layout/vList2"/>
    <dgm:cxn modelId="{CFB92777-EC5C-4E14-B126-A5DC9D70E9FC}" type="presOf" srcId="{989C14DD-0801-4DFC-9586-5C36465035FF}" destId="{86337BCC-DAF5-43BC-B983-72057925CC61}" srcOrd="0" destOrd="0" presId="urn:microsoft.com/office/officeart/2005/8/layout/vList2"/>
    <dgm:cxn modelId="{FFF515B6-6398-401B-9C50-E720CC584C09}" type="presOf" srcId="{06DCA6A8-096A-4D48-A371-AD6B09FF0162}" destId="{C60A3952-FAFA-4BF0-B23F-92969469D897}" srcOrd="0" destOrd="0" presId="urn:microsoft.com/office/officeart/2005/8/layout/vList2"/>
    <dgm:cxn modelId="{6C9394B2-A82A-4B4A-BA68-E46F08F61624}" type="presOf" srcId="{B3A5029A-F560-41C3-ACE0-8248A2B60774}" destId="{3BA0B06E-C53D-4EBF-BCAE-A0D7F71A5258}" srcOrd="0" destOrd="0" presId="urn:microsoft.com/office/officeart/2005/8/layout/vList2"/>
    <dgm:cxn modelId="{2FCD33FA-55D9-4457-825D-25827207A643}" srcId="{AF05660E-ACF4-4029-9E8C-5D89870BCC8B}" destId="{989C14DD-0801-4DFC-9586-5C36465035FF}" srcOrd="0" destOrd="0" parTransId="{E56AF63C-EE55-4D4F-A543-A41A89004E1B}" sibTransId="{86BB69A1-B16C-4433-BD2F-2C22D4E0FFF7}"/>
    <dgm:cxn modelId="{532FF95B-3B27-4AF2-8ABB-F67866FB7DBF}" type="presParOf" srcId="{4CBD4FA1-ABF8-4FF1-BE3B-A32C042879FB}" destId="{86337BCC-DAF5-43BC-B983-72057925CC61}" srcOrd="0" destOrd="0" presId="urn:microsoft.com/office/officeart/2005/8/layout/vList2"/>
    <dgm:cxn modelId="{2370CD6D-AA35-4FC6-93B1-E87C33D7A8AB}" type="presParOf" srcId="{4CBD4FA1-ABF8-4FF1-BE3B-A32C042879FB}" destId="{0C1CBBAF-EA75-431C-9B78-4142AAF7415C}" srcOrd="1" destOrd="0" presId="urn:microsoft.com/office/officeart/2005/8/layout/vList2"/>
    <dgm:cxn modelId="{B0888DE9-1275-4F11-9FE7-ACB24B4907F7}" type="presParOf" srcId="{4CBD4FA1-ABF8-4FF1-BE3B-A32C042879FB}" destId="{3BA0B06E-C53D-4EBF-BCAE-A0D7F71A5258}" srcOrd="2" destOrd="0" presId="urn:microsoft.com/office/officeart/2005/8/layout/vList2"/>
    <dgm:cxn modelId="{E33033DA-ADDB-4522-BA64-BD5832E01D40}" type="presParOf" srcId="{4CBD4FA1-ABF8-4FF1-BE3B-A32C042879FB}" destId="{F1534DC5-176B-4FE3-99E8-2A68865DAA2E}" srcOrd="3" destOrd="0" presId="urn:microsoft.com/office/officeart/2005/8/layout/vList2"/>
    <dgm:cxn modelId="{0054593A-8F80-43A3-98E3-DF8FB627ABD2}" type="presParOf" srcId="{4CBD4FA1-ABF8-4FF1-BE3B-A32C042879FB}" destId="{C60A3952-FAFA-4BF0-B23F-92969469D897}" srcOrd="4" destOrd="0" presId="urn:microsoft.com/office/officeart/2005/8/layout/vList2"/>
    <dgm:cxn modelId="{A5C49A4F-0F97-4596-B8CC-BB8D1A1122EB}" type="presParOf" srcId="{4CBD4FA1-ABF8-4FF1-BE3B-A32C042879FB}" destId="{18BD1483-F937-41AE-8C5D-4EED0887E889}" srcOrd="5" destOrd="0" presId="urn:microsoft.com/office/officeart/2005/8/layout/vList2"/>
    <dgm:cxn modelId="{BF0B880A-716A-4B6C-9C04-FD2E1CDC365C}" type="presParOf" srcId="{4CBD4FA1-ABF8-4FF1-BE3B-A32C042879FB}" destId="{C8D6DB75-1C61-47B0-8F5C-8FE218DA43E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CDDA9FF-927E-4535-884A-D315E2CCB574}" type="doc">
      <dgm:prSet loTypeId="urn:microsoft.com/office/officeart/2005/8/layout/target3" loCatId="relationship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0979DE7-B37F-4DCD-99C5-1831FD4F93D1}">
      <dgm:prSet/>
      <dgm:spPr/>
      <dgm:t>
        <a:bodyPr/>
        <a:lstStyle/>
        <a:p>
          <a:pPr rtl="0"/>
          <a:r>
            <a:rPr lang="cs-CZ" dirty="0" smtClean="0"/>
            <a:t>Při spalovacích procesech (motory aut, vytápění domů, výroba elektřiny v elektrárnách) vzniká oxid uhličitý (SO2) → ve vzduchu se v oblacích spojí s deštěm a dochází ke vzniku kyseliny sírové a dusičné. Déšť, který pak dopadá na krajinu je „smíchaný“ s kyselinami a říkáme mu KYSELÝ DÉŠŤ.</a:t>
          </a:r>
          <a:endParaRPr lang="cs-CZ" dirty="0"/>
        </a:p>
      </dgm:t>
    </dgm:pt>
    <dgm:pt modelId="{39F89352-68F9-41A7-A0DD-E2918ACA7119}" type="parTrans" cxnId="{7A3BF9FE-CAF5-4C3A-AB81-1CD6315DAEDA}">
      <dgm:prSet/>
      <dgm:spPr/>
      <dgm:t>
        <a:bodyPr/>
        <a:lstStyle/>
        <a:p>
          <a:endParaRPr lang="cs-CZ"/>
        </a:p>
      </dgm:t>
    </dgm:pt>
    <dgm:pt modelId="{8E9BDD87-9F72-4C4F-88DA-DDAC789D1271}" type="sibTrans" cxnId="{7A3BF9FE-CAF5-4C3A-AB81-1CD6315DAEDA}">
      <dgm:prSet/>
      <dgm:spPr/>
      <dgm:t>
        <a:bodyPr/>
        <a:lstStyle/>
        <a:p>
          <a:endParaRPr lang="cs-CZ"/>
        </a:p>
      </dgm:t>
    </dgm:pt>
    <dgm:pt modelId="{43AC99F1-116C-4BFA-86E4-8FEFFD7497AA}">
      <dgm:prSet/>
      <dgm:spPr/>
      <dgm:t>
        <a:bodyPr/>
        <a:lstStyle/>
        <a:p>
          <a:pPr rtl="0"/>
          <a:r>
            <a:rPr lang="cs-CZ" u="sng" dirty="0" smtClean="0"/>
            <a:t>KYSELÉ DEŠTĚ škodí </a:t>
          </a:r>
        </a:p>
        <a:p>
          <a:pPr rtl="0"/>
          <a:r>
            <a:rPr lang="cs-CZ" dirty="0" smtClean="0"/>
            <a:t>lesům</a:t>
          </a:r>
        </a:p>
        <a:p>
          <a:pPr rtl="0"/>
          <a:r>
            <a:rPr lang="cs-CZ" dirty="0" smtClean="0"/>
            <a:t> vodním plochám</a:t>
          </a:r>
        </a:p>
        <a:p>
          <a:pPr rtl="0"/>
          <a:r>
            <a:rPr lang="cs-CZ" dirty="0" smtClean="0"/>
            <a:t> vodním živočichům </a:t>
          </a:r>
        </a:p>
        <a:p>
          <a:pPr rtl="0"/>
          <a:r>
            <a:rPr lang="cs-CZ" dirty="0" smtClean="0"/>
            <a:t>půdě</a:t>
          </a:r>
          <a:endParaRPr lang="cs-CZ" dirty="0"/>
        </a:p>
      </dgm:t>
    </dgm:pt>
    <dgm:pt modelId="{192F6862-FE8D-42B8-BFC8-6892D15FF3C0}" type="parTrans" cxnId="{52AA11EE-8226-4E6D-83B7-9AD377E88DA6}">
      <dgm:prSet/>
      <dgm:spPr/>
      <dgm:t>
        <a:bodyPr/>
        <a:lstStyle/>
        <a:p>
          <a:endParaRPr lang="cs-CZ"/>
        </a:p>
      </dgm:t>
    </dgm:pt>
    <dgm:pt modelId="{2EFE738C-7098-451E-A0B5-58D490D40A09}" type="sibTrans" cxnId="{52AA11EE-8226-4E6D-83B7-9AD377E88DA6}">
      <dgm:prSet/>
      <dgm:spPr/>
      <dgm:t>
        <a:bodyPr/>
        <a:lstStyle/>
        <a:p>
          <a:endParaRPr lang="cs-CZ"/>
        </a:p>
      </dgm:t>
    </dgm:pt>
    <dgm:pt modelId="{B2FAE9C8-89C1-4C1C-A0D4-0BC0A36F6BBF}" type="pres">
      <dgm:prSet presAssocID="{1CDDA9FF-927E-4535-884A-D315E2CCB574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435033-45D3-48A7-B9F2-1765C4744B7C}" type="pres">
      <dgm:prSet presAssocID="{00979DE7-B37F-4DCD-99C5-1831FD4F93D1}" presName="circle1" presStyleLbl="node1" presStyleIdx="0" presStyleCnt="2"/>
      <dgm:spPr/>
    </dgm:pt>
    <dgm:pt modelId="{B3553A3B-CD88-4269-8C0E-DC131E1517FF}" type="pres">
      <dgm:prSet presAssocID="{00979DE7-B37F-4DCD-99C5-1831FD4F93D1}" presName="space" presStyleCnt="0"/>
      <dgm:spPr/>
    </dgm:pt>
    <dgm:pt modelId="{5584CCDB-1D26-4F86-8B0E-A3A45238359C}" type="pres">
      <dgm:prSet presAssocID="{00979DE7-B37F-4DCD-99C5-1831FD4F93D1}" presName="rect1" presStyleLbl="alignAcc1" presStyleIdx="0" presStyleCnt="2"/>
      <dgm:spPr/>
      <dgm:t>
        <a:bodyPr/>
        <a:lstStyle/>
        <a:p>
          <a:endParaRPr lang="cs-CZ"/>
        </a:p>
      </dgm:t>
    </dgm:pt>
    <dgm:pt modelId="{9AFAC838-1B3F-4826-9A11-B5A1236244E3}" type="pres">
      <dgm:prSet presAssocID="{43AC99F1-116C-4BFA-86E4-8FEFFD7497AA}" presName="vertSpace2" presStyleLbl="node1" presStyleIdx="0" presStyleCnt="2"/>
      <dgm:spPr/>
    </dgm:pt>
    <dgm:pt modelId="{1A08DC11-45B8-4B1F-880C-40E442DCC473}" type="pres">
      <dgm:prSet presAssocID="{43AC99F1-116C-4BFA-86E4-8FEFFD7497AA}" presName="circle2" presStyleLbl="node1" presStyleIdx="1" presStyleCnt="2"/>
      <dgm:spPr/>
    </dgm:pt>
    <dgm:pt modelId="{74754A95-9308-46C0-AC44-5943D44D0103}" type="pres">
      <dgm:prSet presAssocID="{43AC99F1-116C-4BFA-86E4-8FEFFD7497AA}" presName="rect2" presStyleLbl="alignAcc1" presStyleIdx="1" presStyleCnt="2"/>
      <dgm:spPr/>
      <dgm:t>
        <a:bodyPr/>
        <a:lstStyle/>
        <a:p>
          <a:endParaRPr lang="cs-CZ"/>
        </a:p>
      </dgm:t>
    </dgm:pt>
    <dgm:pt modelId="{EBBBDF20-E438-4754-8D3C-1FECB9766BEF}" type="pres">
      <dgm:prSet presAssocID="{00979DE7-B37F-4DCD-99C5-1831FD4F93D1}" presName="rect1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AC3384-66F1-4341-8B25-8BA904FCA19E}" type="pres">
      <dgm:prSet presAssocID="{43AC99F1-116C-4BFA-86E4-8FEFFD7497AA}" presName="rect2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F70940-1527-4095-8420-3623E6DC9D3D}" type="presOf" srcId="{1CDDA9FF-927E-4535-884A-D315E2CCB574}" destId="{B2FAE9C8-89C1-4C1C-A0D4-0BC0A36F6BBF}" srcOrd="0" destOrd="0" presId="urn:microsoft.com/office/officeart/2005/8/layout/target3"/>
    <dgm:cxn modelId="{179AB2F5-2141-4D34-858E-C0B5A6E2AD3C}" type="presOf" srcId="{43AC99F1-116C-4BFA-86E4-8FEFFD7497AA}" destId="{D7AC3384-66F1-4341-8B25-8BA904FCA19E}" srcOrd="1" destOrd="0" presId="urn:microsoft.com/office/officeart/2005/8/layout/target3"/>
    <dgm:cxn modelId="{52AA11EE-8226-4E6D-83B7-9AD377E88DA6}" srcId="{1CDDA9FF-927E-4535-884A-D315E2CCB574}" destId="{43AC99F1-116C-4BFA-86E4-8FEFFD7497AA}" srcOrd="1" destOrd="0" parTransId="{192F6862-FE8D-42B8-BFC8-6892D15FF3C0}" sibTransId="{2EFE738C-7098-451E-A0B5-58D490D40A09}"/>
    <dgm:cxn modelId="{67073A11-A077-410C-89FC-4805BBD94303}" type="presOf" srcId="{00979DE7-B37F-4DCD-99C5-1831FD4F93D1}" destId="{EBBBDF20-E438-4754-8D3C-1FECB9766BEF}" srcOrd="1" destOrd="0" presId="urn:microsoft.com/office/officeart/2005/8/layout/target3"/>
    <dgm:cxn modelId="{30595F24-E711-4B02-BBA2-EF7BB506B257}" type="presOf" srcId="{43AC99F1-116C-4BFA-86E4-8FEFFD7497AA}" destId="{74754A95-9308-46C0-AC44-5943D44D0103}" srcOrd="0" destOrd="0" presId="urn:microsoft.com/office/officeart/2005/8/layout/target3"/>
    <dgm:cxn modelId="{7A3BF9FE-CAF5-4C3A-AB81-1CD6315DAEDA}" srcId="{1CDDA9FF-927E-4535-884A-D315E2CCB574}" destId="{00979DE7-B37F-4DCD-99C5-1831FD4F93D1}" srcOrd="0" destOrd="0" parTransId="{39F89352-68F9-41A7-A0DD-E2918ACA7119}" sibTransId="{8E9BDD87-9F72-4C4F-88DA-DDAC789D1271}"/>
    <dgm:cxn modelId="{A9A5A9B7-AF6B-489B-8E77-5A2171FDEF13}" type="presOf" srcId="{00979DE7-B37F-4DCD-99C5-1831FD4F93D1}" destId="{5584CCDB-1D26-4F86-8B0E-A3A45238359C}" srcOrd="0" destOrd="0" presId="urn:microsoft.com/office/officeart/2005/8/layout/target3"/>
    <dgm:cxn modelId="{703B7E25-EB85-4E93-901E-2C9D36D05D14}" type="presParOf" srcId="{B2FAE9C8-89C1-4C1C-A0D4-0BC0A36F6BBF}" destId="{72435033-45D3-48A7-B9F2-1765C4744B7C}" srcOrd="0" destOrd="0" presId="urn:microsoft.com/office/officeart/2005/8/layout/target3"/>
    <dgm:cxn modelId="{17498688-F6FD-4F7D-A3F8-98AEDB228EF1}" type="presParOf" srcId="{B2FAE9C8-89C1-4C1C-A0D4-0BC0A36F6BBF}" destId="{B3553A3B-CD88-4269-8C0E-DC131E1517FF}" srcOrd="1" destOrd="0" presId="urn:microsoft.com/office/officeart/2005/8/layout/target3"/>
    <dgm:cxn modelId="{8FAC9CD5-E2A5-467E-97DA-B749D4220290}" type="presParOf" srcId="{B2FAE9C8-89C1-4C1C-A0D4-0BC0A36F6BBF}" destId="{5584CCDB-1D26-4F86-8B0E-A3A45238359C}" srcOrd="2" destOrd="0" presId="urn:microsoft.com/office/officeart/2005/8/layout/target3"/>
    <dgm:cxn modelId="{147374DC-7B6F-4033-A9D4-FC7CDBE9E45D}" type="presParOf" srcId="{B2FAE9C8-89C1-4C1C-A0D4-0BC0A36F6BBF}" destId="{9AFAC838-1B3F-4826-9A11-B5A1236244E3}" srcOrd="3" destOrd="0" presId="urn:microsoft.com/office/officeart/2005/8/layout/target3"/>
    <dgm:cxn modelId="{EE81E84D-6C65-40E9-BBA6-31F387D78455}" type="presParOf" srcId="{B2FAE9C8-89C1-4C1C-A0D4-0BC0A36F6BBF}" destId="{1A08DC11-45B8-4B1F-880C-40E442DCC473}" srcOrd="4" destOrd="0" presId="urn:microsoft.com/office/officeart/2005/8/layout/target3"/>
    <dgm:cxn modelId="{446A6041-0A3D-4D79-9CDC-B26732E4DF78}" type="presParOf" srcId="{B2FAE9C8-89C1-4C1C-A0D4-0BC0A36F6BBF}" destId="{74754A95-9308-46C0-AC44-5943D44D0103}" srcOrd="5" destOrd="0" presId="urn:microsoft.com/office/officeart/2005/8/layout/target3"/>
    <dgm:cxn modelId="{57219AFF-F541-4F1C-A1AE-3CB7BF57AB10}" type="presParOf" srcId="{B2FAE9C8-89C1-4C1C-A0D4-0BC0A36F6BBF}" destId="{EBBBDF20-E438-4754-8D3C-1FECB9766BEF}" srcOrd="6" destOrd="0" presId="urn:microsoft.com/office/officeart/2005/8/layout/target3"/>
    <dgm:cxn modelId="{E19A46D3-2D64-46C7-8C14-5C3D0A009D08}" type="presParOf" srcId="{B2FAE9C8-89C1-4C1C-A0D4-0BC0A36F6BBF}" destId="{D7AC3384-66F1-4341-8B25-8BA904FCA19E}" srcOrd="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76BD41A-9373-46E6-A551-29A1B8934FC0}" type="doc">
      <dgm:prSet loTypeId="urn:microsoft.com/office/officeart/2005/8/layout/target3" loCatId="relationship" qsTypeId="urn:microsoft.com/office/officeart/2005/8/quickstyle/3d3" qsCatId="3D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C5E08550-D56C-4081-9716-F4DF765532D8}">
      <dgm:prSet/>
      <dgm:spPr/>
      <dgm:t>
        <a:bodyPr/>
        <a:lstStyle/>
        <a:p>
          <a:pPr rtl="0"/>
          <a:r>
            <a:rPr lang="cs-CZ" dirty="0" smtClean="0"/>
            <a:t>Je pro člověka důležitá a nezbytná, protože z půdy rostou rostliny, které člověk využívá k produkci potravin. </a:t>
          </a:r>
          <a:endParaRPr lang="cs-CZ" dirty="0"/>
        </a:p>
      </dgm:t>
    </dgm:pt>
    <dgm:pt modelId="{8677A024-9DE0-4268-B304-417E37BEF2F3}" type="parTrans" cxnId="{77C6582A-19C0-4071-9647-2BB7B99F2539}">
      <dgm:prSet/>
      <dgm:spPr/>
      <dgm:t>
        <a:bodyPr/>
        <a:lstStyle/>
        <a:p>
          <a:endParaRPr lang="cs-CZ"/>
        </a:p>
      </dgm:t>
    </dgm:pt>
    <dgm:pt modelId="{48398F34-29F5-4B75-ACA2-D368EE4F4378}" type="sibTrans" cxnId="{77C6582A-19C0-4071-9647-2BB7B99F2539}">
      <dgm:prSet/>
      <dgm:spPr/>
      <dgm:t>
        <a:bodyPr/>
        <a:lstStyle/>
        <a:p>
          <a:endParaRPr lang="cs-CZ"/>
        </a:p>
      </dgm:t>
    </dgm:pt>
    <dgm:pt modelId="{2EC68C20-2D09-46E7-B0D5-57812B6C9914}">
      <dgm:prSet/>
      <dgm:spPr/>
      <dgm:t>
        <a:bodyPr/>
        <a:lstStyle/>
        <a:p>
          <a:pPr rtl="0"/>
          <a:r>
            <a:rPr lang="cs-CZ" dirty="0" smtClean="0"/>
            <a:t>Kvalitní půda se tvoří velmi pomalu. Na jejím vzniku se podílí:</a:t>
          </a:r>
          <a:endParaRPr lang="cs-CZ" dirty="0"/>
        </a:p>
      </dgm:t>
    </dgm:pt>
    <dgm:pt modelId="{E51EDE66-63D7-4498-9C0A-87B68A46BE4C}" type="parTrans" cxnId="{872DC733-AEDC-403C-853C-7D9997490D39}">
      <dgm:prSet/>
      <dgm:spPr/>
      <dgm:t>
        <a:bodyPr/>
        <a:lstStyle/>
        <a:p>
          <a:endParaRPr lang="cs-CZ"/>
        </a:p>
      </dgm:t>
    </dgm:pt>
    <dgm:pt modelId="{86FA8793-6628-4F1D-AF19-E99568AF5037}" type="sibTrans" cxnId="{872DC733-AEDC-403C-853C-7D9997490D39}">
      <dgm:prSet/>
      <dgm:spPr/>
      <dgm:t>
        <a:bodyPr/>
        <a:lstStyle/>
        <a:p>
          <a:endParaRPr lang="cs-CZ"/>
        </a:p>
      </dgm:t>
    </dgm:pt>
    <dgm:pt modelId="{875A57A0-933F-4CE6-BC78-1837D025DEF4}">
      <dgm:prSet/>
      <dgm:spPr/>
      <dgm:t>
        <a:bodyPr/>
        <a:lstStyle/>
        <a:p>
          <a:pPr rtl="0"/>
          <a:r>
            <a:rPr lang="cs-CZ" dirty="0" smtClean="0"/>
            <a:t>matečná hornina</a:t>
          </a:r>
          <a:endParaRPr lang="cs-CZ" dirty="0"/>
        </a:p>
      </dgm:t>
    </dgm:pt>
    <dgm:pt modelId="{9D7E580E-EC98-48D0-9AEF-2C38E6410CF6}" type="parTrans" cxnId="{5C9E427D-CB8E-4BB8-BF9F-EE355D3AE551}">
      <dgm:prSet/>
      <dgm:spPr/>
      <dgm:t>
        <a:bodyPr/>
        <a:lstStyle/>
        <a:p>
          <a:endParaRPr lang="cs-CZ"/>
        </a:p>
      </dgm:t>
    </dgm:pt>
    <dgm:pt modelId="{884FDCA9-BA15-4011-9697-0D40FFAEB4BF}" type="sibTrans" cxnId="{5C9E427D-CB8E-4BB8-BF9F-EE355D3AE551}">
      <dgm:prSet/>
      <dgm:spPr/>
      <dgm:t>
        <a:bodyPr/>
        <a:lstStyle/>
        <a:p>
          <a:endParaRPr lang="cs-CZ"/>
        </a:p>
      </dgm:t>
    </dgm:pt>
    <dgm:pt modelId="{C7807959-505B-4F48-936D-51509B964845}">
      <dgm:prSet/>
      <dgm:spPr/>
      <dgm:t>
        <a:bodyPr/>
        <a:lstStyle/>
        <a:p>
          <a:pPr rtl="0"/>
          <a:r>
            <a:rPr lang="cs-CZ" dirty="0" smtClean="0"/>
            <a:t>podnebí</a:t>
          </a:r>
          <a:endParaRPr lang="cs-CZ" dirty="0"/>
        </a:p>
      </dgm:t>
    </dgm:pt>
    <dgm:pt modelId="{3932C090-03D6-4B19-ABB8-CCBEB30B9F12}" type="parTrans" cxnId="{FA105E59-609A-49E1-9B3E-685455F42B42}">
      <dgm:prSet/>
      <dgm:spPr/>
      <dgm:t>
        <a:bodyPr/>
        <a:lstStyle/>
        <a:p>
          <a:endParaRPr lang="cs-CZ"/>
        </a:p>
      </dgm:t>
    </dgm:pt>
    <dgm:pt modelId="{5501C886-BFCC-4D3F-984D-2EE28148B167}" type="sibTrans" cxnId="{FA105E59-609A-49E1-9B3E-685455F42B42}">
      <dgm:prSet/>
      <dgm:spPr/>
      <dgm:t>
        <a:bodyPr/>
        <a:lstStyle/>
        <a:p>
          <a:endParaRPr lang="cs-CZ"/>
        </a:p>
      </dgm:t>
    </dgm:pt>
    <dgm:pt modelId="{42C8B8B1-46C9-4382-836D-CCFE6A48105C}">
      <dgm:prSet/>
      <dgm:spPr/>
      <dgm:t>
        <a:bodyPr/>
        <a:lstStyle/>
        <a:p>
          <a:pPr rtl="0"/>
          <a:r>
            <a:rPr lang="cs-CZ" dirty="0" smtClean="0"/>
            <a:t>tvar reliéfu</a:t>
          </a:r>
          <a:endParaRPr lang="cs-CZ" dirty="0"/>
        </a:p>
      </dgm:t>
    </dgm:pt>
    <dgm:pt modelId="{6E177278-C834-47CF-80F9-9E002D8DF404}" type="parTrans" cxnId="{E2E72A43-71FD-41E6-8E64-FC9FC3BF7E9B}">
      <dgm:prSet/>
      <dgm:spPr/>
      <dgm:t>
        <a:bodyPr/>
        <a:lstStyle/>
        <a:p>
          <a:endParaRPr lang="cs-CZ"/>
        </a:p>
      </dgm:t>
    </dgm:pt>
    <dgm:pt modelId="{6A41B66D-45B5-46AC-A02B-752F48B08867}" type="sibTrans" cxnId="{E2E72A43-71FD-41E6-8E64-FC9FC3BF7E9B}">
      <dgm:prSet/>
      <dgm:spPr/>
      <dgm:t>
        <a:bodyPr/>
        <a:lstStyle/>
        <a:p>
          <a:endParaRPr lang="cs-CZ"/>
        </a:p>
      </dgm:t>
    </dgm:pt>
    <dgm:pt modelId="{E9233294-14C9-4A17-95A4-3004BBF1D029}">
      <dgm:prSet/>
      <dgm:spPr/>
      <dgm:t>
        <a:bodyPr/>
        <a:lstStyle/>
        <a:p>
          <a:pPr rtl="0"/>
          <a:r>
            <a:rPr lang="cs-CZ" dirty="0" smtClean="0"/>
            <a:t>půdní živočichové</a:t>
          </a:r>
          <a:endParaRPr lang="cs-CZ" dirty="0"/>
        </a:p>
      </dgm:t>
    </dgm:pt>
    <dgm:pt modelId="{AD9BE40C-EC17-4B63-A3BF-AF342CF907BE}" type="parTrans" cxnId="{4A5A9AFE-E3D8-4944-9DC3-9EBDA53AF9C7}">
      <dgm:prSet/>
      <dgm:spPr/>
      <dgm:t>
        <a:bodyPr/>
        <a:lstStyle/>
        <a:p>
          <a:endParaRPr lang="cs-CZ"/>
        </a:p>
      </dgm:t>
    </dgm:pt>
    <dgm:pt modelId="{C382C2FF-DE23-4287-AEC8-032785FB2B9F}" type="sibTrans" cxnId="{4A5A9AFE-E3D8-4944-9DC3-9EBDA53AF9C7}">
      <dgm:prSet/>
      <dgm:spPr/>
      <dgm:t>
        <a:bodyPr/>
        <a:lstStyle/>
        <a:p>
          <a:endParaRPr lang="cs-CZ"/>
        </a:p>
      </dgm:t>
    </dgm:pt>
    <dgm:pt modelId="{6FE7A51E-F1B2-4593-96A2-6BFA0E829E43}">
      <dgm:prSet/>
      <dgm:spPr/>
      <dgm:t>
        <a:bodyPr/>
        <a:lstStyle/>
        <a:p>
          <a:pPr rtl="0"/>
          <a:r>
            <a:rPr lang="cs-CZ" dirty="0" smtClean="0"/>
            <a:t>vegetace</a:t>
          </a:r>
          <a:endParaRPr lang="cs-CZ" dirty="0"/>
        </a:p>
      </dgm:t>
    </dgm:pt>
    <dgm:pt modelId="{67FB9E8E-65C2-429D-B9B4-4BCB5860E2D8}" type="parTrans" cxnId="{357F7AAF-7FEC-4AE6-B30F-BBE4BA0B9784}">
      <dgm:prSet/>
      <dgm:spPr/>
      <dgm:t>
        <a:bodyPr/>
        <a:lstStyle/>
        <a:p>
          <a:endParaRPr lang="cs-CZ"/>
        </a:p>
      </dgm:t>
    </dgm:pt>
    <dgm:pt modelId="{DB070599-957C-4EA2-9A86-5285DFA80426}" type="sibTrans" cxnId="{357F7AAF-7FEC-4AE6-B30F-BBE4BA0B9784}">
      <dgm:prSet/>
      <dgm:spPr/>
      <dgm:t>
        <a:bodyPr/>
        <a:lstStyle/>
        <a:p>
          <a:endParaRPr lang="cs-CZ"/>
        </a:p>
      </dgm:t>
    </dgm:pt>
    <dgm:pt modelId="{40BA2792-00BF-49EF-86B8-854E89F334DD}">
      <dgm:prSet/>
      <dgm:spPr/>
      <dgm:t>
        <a:bodyPr/>
        <a:lstStyle/>
        <a:p>
          <a:endParaRPr lang="cs-CZ"/>
        </a:p>
      </dgm:t>
    </dgm:pt>
    <dgm:pt modelId="{8A8BAB30-D710-4855-9C10-BD074DFD20A6}" type="parTrans" cxnId="{C2C96289-034E-4BF0-A267-D9D41BB8FC6E}">
      <dgm:prSet/>
      <dgm:spPr/>
      <dgm:t>
        <a:bodyPr/>
        <a:lstStyle/>
        <a:p>
          <a:endParaRPr lang="cs-CZ"/>
        </a:p>
      </dgm:t>
    </dgm:pt>
    <dgm:pt modelId="{C3FA8CCE-791D-4411-8011-294D4B456E7C}" type="sibTrans" cxnId="{C2C96289-034E-4BF0-A267-D9D41BB8FC6E}">
      <dgm:prSet/>
      <dgm:spPr/>
      <dgm:t>
        <a:bodyPr/>
        <a:lstStyle/>
        <a:p>
          <a:endParaRPr lang="cs-CZ"/>
        </a:p>
      </dgm:t>
    </dgm:pt>
    <dgm:pt modelId="{E6EEF33C-99CE-4564-BE42-E0682414FDDB}">
      <dgm:prSet/>
      <dgm:spPr/>
      <dgm:t>
        <a:bodyPr/>
        <a:lstStyle/>
        <a:p>
          <a:endParaRPr lang="cs-CZ"/>
        </a:p>
      </dgm:t>
    </dgm:pt>
    <dgm:pt modelId="{1EECE3D5-D9EA-49B4-81B8-740EDC3AF303}" type="parTrans" cxnId="{7E51BE5A-0B24-4DFF-AADC-D7BC1F662E5E}">
      <dgm:prSet/>
      <dgm:spPr/>
      <dgm:t>
        <a:bodyPr/>
        <a:lstStyle/>
        <a:p>
          <a:endParaRPr lang="cs-CZ"/>
        </a:p>
      </dgm:t>
    </dgm:pt>
    <dgm:pt modelId="{C4063CEB-1FF2-436E-B992-853A184DB81F}" type="sibTrans" cxnId="{7E51BE5A-0B24-4DFF-AADC-D7BC1F662E5E}">
      <dgm:prSet/>
      <dgm:spPr/>
      <dgm:t>
        <a:bodyPr/>
        <a:lstStyle/>
        <a:p>
          <a:endParaRPr lang="cs-CZ"/>
        </a:p>
      </dgm:t>
    </dgm:pt>
    <dgm:pt modelId="{29C140EB-E20F-4CE7-BA44-2D3E7CB9F102}">
      <dgm:prSet/>
      <dgm:spPr/>
      <dgm:t>
        <a:bodyPr/>
        <a:lstStyle/>
        <a:p>
          <a:pPr rtl="0"/>
          <a:endParaRPr lang="cs-CZ" dirty="0"/>
        </a:p>
      </dgm:t>
    </dgm:pt>
    <dgm:pt modelId="{790399E5-2235-4BA1-A26B-591FC9D27808}" type="parTrans" cxnId="{4503CB0C-73DF-4D54-9DBC-787631EB3038}">
      <dgm:prSet/>
      <dgm:spPr/>
      <dgm:t>
        <a:bodyPr/>
        <a:lstStyle/>
        <a:p>
          <a:endParaRPr lang="cs-CZ"/>
        </a:p>
      </dgm:t>
    </dgm:pt>
    <dgm:pt modelId="{13E88A82-D9B3-426B-903A-FC5625F872B1}" type="sibTrans" cxnId="{4503CB0C-73DF-4D54-9DBC-787631EB3038}">
      <dgm:prSet/>
      <dgm:spPr/>
      <dgm:t>
        <a:bodyPr/>
        <a:lstStyle/>
        <a:p>
          <a:endParaRPr lang="cs-CZ"/>
        </a:p>
      </dgm:t>
    </dgm:pt>
    <dgm:pt modelId="{BD2D4894-162A-4417-844A-1EA41C88AAA2}" type="pres">
      <dgm:prSet presAssocID="{976BD41A-9373-46E6-A551-29A1B8934FC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770089-DACA-4AAA-95AA-B29934FC0834}" type="pres">
      <dgm:prSet presAssocID="{C5E08550-D56C-4081-9716-F4DF765532D8}" presName="circle1" presStyleLbl="node1" presStyleIdx="0" presStyleCnt="7"/>
      <dgm:spPr/>
    </dgm:pt>
    <dgm:pt modelId="{F8F92F55-1FF0-4705-A8F7-7542ABC08963}" type="pres">
      <dgm:prSet presAssocID="{C5E08550-D56C-4081-9716-F4DF765532D8}" presName="space" presStyleCnt="0"/>
      <dgm:spPr/>
    </dgm:pt>
    <dgm:pt modelId="{BE09D3F4-5311-453B-910C-DAFF167174D9}" type="pres">
      <dgm:prSet presAssocID="{C5E08550-D56C-4081-9716-F4DF765532D8}" presName="rect1" presStyleLbl="alignAcc1" presStyleIdx="0" presStyleCnt="7"/>
      <dgm:spPr/>
      <dgm:t>
        <a:bodyPr/>
        <a:lstStyle/>
        <a:p>
          <a:endParaRPr lang="cs-CZ"/>
        </a:p>
      </dgm:t>
    </dgm:pt>
    <dgm:pt modelId="{F438CD64-C1CE-45C6-B854-643A16FCA3D4}" type="pres">
      <dgm:prSet presAssocID="{2EC68C20-2D09-46E7-B0D5-57812B6C9914}" presName="vertSpace2" presStyleLbl="node1" presStyleIdx="0" presStyleCnt="7"/>
      <dgm:spPr/>
    </dgm:pt>
    <dgm:pt modelId="{3ACB6E62-7A01-4610-8A23-B455C5AB2506}" type="pres">
      <dgm:prSet presAssocID="{2EC68C20-2D09-46E7-B0D5-57812B6C9914}" presName="circle2" presStyleLbl="node1" presStyleIdx="1" presStyleCnt="7"/>
      <dgm:spPr/>
    </dgm:pt>
    <dgm:pt modelId="{DD1A0183-A749-4250-9647-57EA6A7F310A}" type="pres">
      <dgm:prSet presAssocID="{2EC68C20-2D09-46E7-B0D5-57812B6C9914}" presName="rect2" presStyleLbl="alignAcc1" presStyleIdx="1" presStyleCnt="7"/>
      <dgm:spPr/>
      <dgm:t>
        <a:bodyPr/>
        <a:lstStyle/>
        <a:p>
          <a:endParaRPr lang="cs-CZ"/>
        </a:p>
      </dgm:t>
    </dgm:pt>
    <dgm:pt modelId="{872DC67E-A0E1-4AF5-A3BA-8B0BC4CF9747}" type="pres">
      <dgm:prSet presAssocID="{875A57A0-933F-4CE6-BC78-1837D025DEF4}" presName="vertSpace3" presStyleLbl="node1" presStyleIdx="1" presStyleCnt="7"/>
      <dgm:spPr/>
    </dgm:pt>
    <dgm:pt modelId="{805D618C-F197-4395-98BD-63F1FAB09289}" type="pres">
      <dgm:prSet presAssocID="{875A57A0-933F-4CE6-BC78-1837D025DEF4}" presName="circle3" presStyleLbl="node1" presStyleIdx="2" presStyleCnt="7"/>
      <dgm:spPr/>
    </dgm:pt>
    <dgm:pt modelId="{0323998B-E158-4970-93F8-8BBB275F77B9}" type="pres">
      <dgm:prSet presAssocID="{875A57A0-933F-4CE6-BC78-1837D025DEF4}" presName="rect3" presStyleLbl="alignAcc1" presStyleIdx="2" presStyleCnt="7" custScaleY="109021"/>
      <dgm:spPr/>
      <dgm:t>
        <a:bodyPr/>
        <a:lstStyle/>
        <a:p>
          <a:endParaRPr lang="cs-CZ"/>
        </a:p>
      </dgm:t>
    </dgm:pt>
    <dgm:pt modelId="{74D5E30D-7BDD-447A-8540-A1E2D59087CA}" type="pres">
      <dgm:prSet presAssocID="{C7807959-505B-4F48-936D-51509B964845}" presName="vertSpace4" presStyleLbl="node1" presStyleIdx="2" presStyleCnt="7"/>
      <dgm:spPr/>
    </dgm:pt>
    <dgm:pt modelId="{C6BB7761-56E0-41A0-B55B-49C6F2924E3D}" type="pres">
      <dgm:prSet presAssocID="{C7807959-505B-4F48-936D-51509B964845}" presName="circle4" presStyleLbl="node1" presStyleIdx="3" presStyleCnt="7"/>
      <dgm:spPr/>
    </dgm:pt>
    <dgm:pt modelId="{A9C61F26-F818-4C25-805E-8D780DAE5C44}" type="pres">
      <dgm:prSet presAssocID="{C7807959-505B-4F48-936D-51509B964845}" presName="rect4" presStyleLbl="alignAcc1" presStyleIdx="3" presStyleCnt="7" custScaleY="117702"/>
      <dgm:spPr/>
      <dgm:t>
        <a:bodyPr/>
        <a:lstStyle/>
        <a:p>
          <a:endParaRPr lang="cs-CZ"/>
        </a:p>
      </dgm:t>
    </dgm:pt>
    <dgm:pt modelId="{1FD3AD06-7C0E-49E7-9804-DE03BED2738D}" type="pres">
      <dgm:prSet presAssocID="{42C8B8B1-46C9-4382-836D-CCFE6A48105C}" presName="vertSpace5" presStyleLbl="node1" presStyleIdx="3" presStyleCnt="7"/>
      <dgm:spPr/>
    </dgm:pt>
    <dgm:pt modelId="{157BEA5F-2213-4CC7-805E-BD05605971A7}" type="pres">
      <dgm:prSet presAssocID="{42C8B8B1-46C9-4382-836D-CCFE6A48105C}" presName="circle5" presStyleLbl="node1" presStyleIdx="4" presStyleCnt="7"/>
      <dgm:spPr/>
    </dgm:pt>
    <dgm:pt modelId="{5877321F-105E-4EB8-B950-16843536793E}" type="pres">
      <dgm:prSet presAssocID="{42C8B8B1-46C9-4382-836D-CCFE6A48105C}" presName="rect5" presStyleLbl="alignAcc1" presStyleIdx="4" presStyleCnt="7" custScaleY="132894"/>
      <dgm:spPr/>
      <dgm:t>
        <a:bodyPr/>
        <a:lstStyle/>
        <a:p>
          <a:endParaRPr lang="cs-CZ"/>
        </a:p>
      </dgm:t>
    </dgm:pt>
    <dgm:pt modelId="{99B73316-783C-4218-9568-55886EFE78D0}" type="pres">
      <dgm:prSet presAssocID="{E9233294-14C9-4A17-95A4-3004BBF1D029}" presName="vertSpace6" presStyleLbl="node1" presStyleIdx="4" presStyleCnt="7"/>
      <dgm:spPr/>
    </dgm:pt>
    <dgm:pt modelId="{F051E7A9-709C-47DC-83CB-B64B43B90793}" type="pres">
      <dgm:prSet presAssocID="{E9233294-14C9-4A17-95A4-3004BBF1D029}" presName="circle6" presStyleLbl="node1" presStyleIdx="5" presStyleCnt="7"/>
      <dgm:spPr/>
    </dgm:pt>
    <dgm:pt modelId="{B60BF085-6992-4626-9D30-3E47EDA1B6B7}" type="pres">
      <dgm:prSet presAssocID="{E9233294-14C9-4A17-95A4-3004BBF1D029}" presName="rect6" presStyleLbl="alignAcc1" presStyleIdx="5" presStyleCnt="7" custScaleY="155263"/>
      <dgm:spPr/>
      <dgm:t>
        <a:bodyPr/>
        <a:lstStyle/>
        <a:p>
          <a:endParaRPr lang="cs-CZ"/>
        </a:p>
      </dgm:t>
    </dgm:pt>
    <dgm:pt modelId="{9196B6C4-B116-41A9-96A9-1605F00A4445}" type="pres">
      <dgm:prSet presAssocID="{6FE7A51E-F1B2-4593-96A2-6BFA0E829E43}" presName="vertSpace7" presStyleLbl="node1" presStyleIdx="5" presStyleCnt="7"/>
      <dgm:spPr/>
    </dgm:pt>
    <dgm:pt modelId="{DE78E533-F48B-47DC-9351-C5969254B672}" type="pres">
      <dgm:prSet presAssocID="{6FE7A51E-F1B2-4593-96A2-6BFA0E829E43}" presName="circle7" presStyleLbl="node1" presStyleIdx="6" presStyleCnt="7"/>
      <dgm:spPr/>
    </dgm:pt>
    <dgm:pt modelId="{675E4AD0-8ADD-4B87-A37C-2EB042EC9DEF}" type="pres">
      <dgm:prSet presAssocID="{6FE7A51E-F1B2-4593-96A2-6BFA0E829E43}" presName="rect7" presStyleLbl="alignAcc1" presStyleIdx="6" presStyleCnt="7" custScaleY="142099"/>
      <dgm:spPr/>
      <dgm:t>
        <a:bodyPr/>
        <a:lstStyle/>
        <a:p>
          <a:endParaRPr lang="cs-CZ"/>
        </a:p>
      </dgm:t>
    </dgm:pt>
    <dgm:pt modelId="{6391815F-FE56-4B16-AD92-83FEF0D5791C}" type="pres">
      <dgm:prSet presAssocID="{C5E08550-D56C-4081-9716-F4DF765532D8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1AA5B5-DB87-4FD3-B931-AFA7A57B2CB3}" type="pres">
      <dgm:prSet presAssocID="{2EC68C20-2D09-46E7-B0D5-57812B6C9914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7F14DE-3325-4019-8778-4BD004F731BD}" type="pres">
      <dgm:prSet presAssocID="{875A57A0-933F-4CE6-BC78-1837D025DEF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18CD1E-6776-41C1-9A1C-E121A51D0551}" type="pres">
      <dgm:prSet presAssocID="{C7807959-505B-4F48-936D-51509B964845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8E551E-8BE2-41B1-A78A-CB8BBE72F024}" type="pres">
      <dgm:prSet presAssocID="{42C8B8B1-46C9-4382-836D-CCFE6A48105C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953DD1-AFCF-4149-A5CC-74A9B9074CA7}" type="pres">
      <dgm:prSet presAssocID="{E9233294-14C9-4A17-95A4-3004BBF1D02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6B1845-BB24-4AC8-8E89-CA1B258098FC}" type="pres">
      <dgm:prSet presAssocID="{6FE7A51E-F1B2-4593-96A2-6BFA0E829E43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7F7AAF-7FEC-4AE6-B30F-BBE4BA0B9784}" srcId="{976BD41A-9373-46E6-A551-29A1B8934FC0}" destId="{6FE7A51E-F1B2-4593-96A2-6BFA0E829E43}" srcOrd="6" destOrd="0" parTransId="{67FB9E8E-65C2-429D-B9B4-4BCB5860E2D8}" sibTransId="{DB070599-957C-4EA2-9A86-5285DFA80426}"/>
    <dgm:cxn modelId="{63D5C802-B15F-450A-9B21-B89B62D82A8C}" type="presOf" srcId="{875A57A0-933F-4CE6-BC78-1837D025DEF4}" destId="{0323998B-E158-4970-93F8-8BBB275F77B9}" srcOrd="0" destOrd="0" presId="urn:microsoft.com/office/officeart/2005/8/layout/target3"/>
    <dgm:cxn modelId="{5871051B-5222-4220-9263-52E5B475FAEF}" type="presOf" srcId="{976BD41A-9373-46E6-A551-29A1B8934FC0}" destId="{BD2D4894-162A-4417-844A-1EA41C88AAA2}" srcOrd="0" destOrd="0" presId="urn:microsoft.com/office/officeart/2005/8/layout/target3"/>
    <dgm:cxn modelId="{FA105E59-609A-49E1-9B3E-685455F42B42}" srcId="{976BD41A-9373-46E6-A551-29A1B8934FC0}" destId="{C7807959-505B-4F48-936D-51509B964845}" srcOrd="3" destOrd="0" parTransId="{3932C090-03D6-4B19-ABB8-CCBEB30B9F12}" sibTransId="{5501C886-BFCC-4D3F-984D-2EE28148B167}"/>
    <dgm:cxn modelId="{4A5A9AFE-E3D8-4944-9DC3-9EBDA53AF9C7}" srcId="{976BD41A-9373-46E6-A551-29A1B8934FC0}" destId="{E9233294-14C9-4A17-95A4-3004BBF1D029}" srcOrd="5" destOrd="0" parTransId="{AD9BE40C-EC17-4B63-A3BF-AF342CF907BE}" sibTransId="{C382C2FF-DE23-4287-AEC8-032785FB2B9F}"/>
    <dgm:cxn modelId="{258E6349-BC31-4480-8C89-C04B13C0BE46}" type="presOf" srcId="{E9233294-14C9-4A17-95A4-3004BBF1D029}" destId="{D5953DD1-AFCF-4149-A5CC-74A9B9074CA7}" srcOrd="1" destOrd="0" presId="urn:microsoft.com/office/officeart/2005/8/layout/target3"/>
    <dgm:cxn modelId="{C2C96289-034E-4BF0-A267-D9D41BB8FC6E}" srcId="{976BD41A-9373-46E6-A551-29A1B8934FC0}" destId="{40BA2792-00BF-49EF-86B8-854E89F334DD}" srcOrd="7" destOrd="0" parTransId="{8A8BAB30-D710-4855-9C10-BD074DFD20A6}" sibTransId="{C3FA8CCE-791D-4411-8011-294D4B456E7C}"/>
    <dgm:cxn modelId="{F5B48354-0A22-4EE3-A011-D8E835E295DE}" type="presOf" srcId="{42C8B8B1-46C9-4382-836D-CCFE6A48105C}" destId="{5877321F-105E-4EB8-B950-16843536793E}" srcOrd="0" destOrd="0" presId="urn:microsoft.com/office/officeart/2005/8/layout/target3"/>
    <dgm:cxn modelId="{A89E23E1-57B1-42CD-8B83-0EC7B175B096}" type="presOf" srcId="{C5E08550-D56C-4081-9716-F4DF765532D8}" destId="{BE09D3F4-5311-453B-910C-DAFF167174D9}" srcOrd="0" destOrd="0" presId="urn:microsoft.com/office/officeart/2005/8/layout/target3"/>
    <dgm:cxn modelId="{8B530320-8198-4A31-9238-76EC97801398}" type="presOf" srcId="{2EC68C20-2D09-46E7-B0D5-57812B6C9914}" destId="{DD1A0183-A749-4250-9647-57EA6A7F310A}" srcOrd="0" destOrd="0" presId="urn:microsoft.com/office/officeart/2005/8/layout/target3"/>
    <dgm:cxn modelId="{A4ACBED9-83CC-469C-B3C7-B8B86D101CCC}" type="presOf" srcId="{42C8B8B1-46C9-4382-836D-CCFE6A48105C}" destId="{238E551E-8BE2-41B1-A78A-CB8BBE72F024}" srcOrd="1" destOrd="0" presId="urn:microsoft.com/office/officeart/2005/8/layout/target3"/>
    <dgm:cxn modelId="{872DC733-AEDC-403C-853C-7D9997490D39}" srcId="{976BD41A-9373-46E6-A551-29A1B8934FC0}" destId="{2EC68C20-2D09-46E7-B0D5-57812B6C9914}" srcOrd="1" destOrd="0" parTransId="{E51EDE66-63D7-4498-9C0A-87B68A46BE4C}" sibTransId="{86FA8793-6628-4F1D-AF19-E99568AF5037}"/>
    <dgm:cxn modelId="{77C6582A-19C0-4071-9647-2BB7B99F2539}" srcId="{976BD41A-9373-46E6-A551-29A1B8934FC0}" destId="{C5E08550-D56C-4081-9716-F4DF765532D8}" srcOrd="0" destOrd="0" parTransId="{8677A024-9DE0-4268-B304-417E37BEF2F3}" sibTransId="{48398F34-29F5-4B75-ACA2-D368EE4F4378}"/>
    <dgm:cxn modelId="{4FF0BDA7-8CF6-417D-9BDC-9AD39217D3F9}" type="presOf" srcId="{C7807959-505B-4F48-936D-51509B964845}" destId="{6B18CD1E-6776-41C1-9A1C-E121A51D0551}" srcOrd="1" destOrd="0" presId="urn:microsoft.com/office/officeart/2005/8/layout/target3"/>
    <dgm:cxn modelId="{D3CE17B2-E2D3-41F3-BADC-F59A4ACFD978}" type="presOf" srcId="{C5E08550-D56C-4081-9716-F4DF765532D8}" destId="{6391815F-FE56-4B16-AD92-83FEF0D5791C}" srcOrd="1" destOrd="0" presId="urn:microsoft.com/office/officeart/2005/8/layout/target3"/>
    <dgm:cxn modelId="{5C9E427D-CB8E-4BB8-BF9F-EE355D3AE551}" srcId="{976BD41A-9373-46E6-A551-29A1B8934FC0}" destId="{875A57A0-933F-4CE6-BC78-1837D025DEF4}" srcOrd="2" destOrd="0" parTransId="{9D7E580E-EC98-48D0-9AEF-2C38E6410CF6}" sibTransId="{884FDCA9-BA15-4011-9697-0D40FFAEB4BF}"/>
    <dgm:cxn modelId="{4503CB0C-73DF-4D54-9DBC-787631EB3038}" srcId="{976BD41A-9373-46E6-A551-29A1B8934FC0}" destId="{29C140EB-E20F-4CE7-BA44-2D3E7CB9F102}" srcOrd="9" destOrd="0" parTransId="{790399E5-2235-4BA1-A26B-591FC9D27808}" sibTransId="{13E88A82-D9B3-426B-903A-FC5625F872B1}"/>
    <dgm:cxn modelId="{7E51BE5A-0B24-4DFF-AADC-D7BC1F662E5E}" srcId="{976BD41A-9373-46E6-A551-29A1B8934FC0}" destId="{E6EEF33C-99CE-4564-BE42-E0682414FDDB}" srcOrd="8" destOrd="0" parTransId="{1EECE3D5-D9EA-49B4-81B8-740EDC3AF303}" sibTransId="{C4063CEB-1FF2-436E-B992-853A184DB81F}"/>
    <dgm:cxn modelId="{61657B33-51BF-4F8C-BE01-1341649798F6}" type="presOf" srcId="{2EC68C20-2D09-46E7-B0D5-57812B6C9914}" destId="{011AA5B5-DB87-4FD3-B931-AFA7A57B2CB3}" srcOrd="1" destOrd="0" presId="urn:microsoft.com/office/officeart/2005/8/layout/target3"/>
    <dgm:cxn modelId="{A428E3B7-6335-44A3-9E71-6769FD36039D}" type="presOf" srcId="{875A57A0-933F-4CE6-BC78-1837D025DEF4}" destId="{EE7F14DE-3325-4019-8778-4BD004F731BD}" srcOrd="1" destOrd="0" presId="urn:microsoft.com/office/officeart/2005/8/layout/target3"/>
    <dgm:cxn modelId="{E2E72A43-71FD-41E6-8E64-FC9FC3BF7E9B}" srcId="{976BD41A-9373-46E6-A551-29A1B8934FC0}" destId="{42C8B8B1-46C9-4382-836D-CCFE6A48105C}" srcOrd="4" destOrd="0" parTransId="{6E177278-C834-47CF-80F9-9E002D8DF404}" sibTransId="{6A41B66D-45B5-46AC-A02B-752F48B08867}"/>
    <dgm:cxn modelId="{60C15E1B-1E3E-4C3F-AF1B-4BC7705C86A1}" type="presOf" srcId="{6FE7A51E-F1B2-4593-96A2-6BFA0E829E43}" destId="{906B1845-BB24-4AC8-8E89-CA1B258098FC}" srcOrd="1" destOrd="0" presId="urn:microsoft.com/office/officeart/2005/8/layout/target3"/>
    <dgm:cxn modelId="{D375BD98-A84E-4FB4-8D44-C2AD76967162}" type="presOf" srcId="{E9233294-14C9-4A17-95A4-3004BBF1D029}" destId="{B60BF085-6992-4626-9D30-3E47EDA1B6B7}" srcOrd="0" destOrd="0" presId="urn:microsoft.com/office/officeart/2005/8/layout/target3"/>
    <dgm:cxn modelId="{31B150D3-5ACB-43E9-9CBD-103AB8989F78}" type="presOf" srcId="{C7807959-505B-4F48-936D-51509B964845}" destId="{A9C61F26-F818-4C25-805E-8D780DAE5C44}" srcOrd="0" destOrd="0" presId="urn:microsoft.com/office/officeart/2005/8/layout/target3"/>
    <dgm:cxn modelId="{8A93BBC5-84D5-4CE5-8231-7DB0F91E9A0E}" type="presOf" srcId="{6FE7A51E-F1B2-4593-96A2-6BFA0E829E43}" destId="{675E4AD0-8ADD-4B87-A37C-2EB042EC9DEF}" srcOrd="0" destOrd="0" presId="urn:microsoft.com/office/officeart/2005/8/layout/target3"/>
    <dgm:cxn modelId="{D22B303E-DF85-4C32-B088-1BEE491FD9EF}" type="presParOf" srcId="{BD2D4894-162A-4417-844A-1EA41C88AAA2}" destId="{D6770089-DACA-4AAA-95AA-B29934FC0834}" srcOrd="0" destOrd="0" presId="urn:microsoft.com/office/officeart/2005/8/layout/target3"/>
    <dgm:cxn modelId="{5F429F1E-0F3F-4BD3-BA82-FF4B99772744}" type="presParOf" srcId="{BD2D4894-162A-4417-844A-1EA41C88AAA2}" destId="{F8F92F55-1FF0-4705-A8F7-7542ABC08963}" srcOrd="1" destOrd="0" presId="urn:microsoft.com/office/officeart/2005/8/layout/target3"/>
    <dgm:cxn modelId="{FA6D2581-0344-4983-BCB0-44DC7661BACD}" type="presParOf" srcId="{BD2D4894-162A-4417-844A-1EA41C88AAA2}" destId="{BE09D3F4-5311-453B-910C-DAFF167174D9}" srcOrd="2" destOrd="0" presId="urn:microsoft.com/office/officeart/2005/8/layout/target3"/>
    <dgm:cxn modelId="{16C405D2-BBED-4619-9BEA-B068B87C0B0D}" type="presParOf" srcId="{BD2D4894-162A-4417-844A-1EA41C88AAA2}" destId="{F438CD64-C1CE-45C6-B854-643A16FCA3D4}" srcOrd="3" destOrd="0" presId="urn:microsoft.com/office/officeart/2005/8/layout/target3"/>
    <dgm:cxn modelId="{DC1DFCD2-DAC0-4AC9-8DA6-C6D2F728A465}" type="presParOf" srcId="{BD2D4894-162A-4417-844A-1EA41C88AAA2}" destId="{3ACB6E62-7A01-4610-8A23-B455C5AB2506}" srcOrd="4" destOrd="0" presId="urn:microsoft.com/office/officeart/2005/8/layout/target3"/>
    <dgm:cxn modelId="{A3BFA731-9BC9-4930-A036-0DFCAF2E036D}" type="presParOf" srcId="{BD2D4894-162A-4417-844A-1EA41C88AAA2}" destId="{DD1A0183-A749-4250-9647-57EA6A7F310A}" srcOrd="5" destOrd="0" presId="urn:microsoft.com/office/officeart/2005/8/layout/target3"/>
    <dgm:cxn modelId="{51FFB71A-6306-4F1B-9BCF-C364198A9DAD}" type="presParOf" srcId="{BD2D4894-162A-4417-844A-1EA41C88AAA2}" destId="{872DC67E-A0E1-4AF5-A3BA-8B0BC4CF9747}" srcOrd="6" destOrd="0" presId="urn:microsoft.com/office/officeart/2005/8/layout/target3"/>
    <dgm:cxn modelId="{240A21EA-ED3D-4763-A7B6-07B81378D002}" type="presParOf" srcId="{BD2D4894-162A-4417-844A-1EA41C88AAA2}" destId="{805D618C-F197-4395-98BD-63F1FAB09289}" srcOrd="7" destOrd="0" presId="urn:microsoft.com/office/officeart/2005/8/layout/target3"/>
    <dgm:cxn modelId="{6254EA0B-B6AB-4898-882E-7BCBFD0CE9FA}" type="presParOf" srcId="{BD2D4894-162A-4417-844A-1EA41C88AAA2}" destId="{0323998B-E158-4970-93F8-8BBB275F77B9}" srcOrd="8" destOrd="0" presId="urn:microsoft.com/office/officeart/2005/8/layout/target3"/>
    <dgm:cxn modelId="{DBBC7AF4-34D0-4D12-8059-718C2E62D764}" type="presParOf" srcId="{BD2D4894-162A-4417-844A-1EA41C88AAA2}" destId="{74D5E30D-7BDD-447A-8540-A1E2D59087CA}" srcOrd="9" destOrd="0" presId="urn:microsoft.com/office/officeart/2005/8/layout/target3"/>
    <dgm:cxn modelId="{E83465C7-0722-423B-8D2A-7CEF6B4ABAF7}" type="presParOf" srcId="{BD2D4894-162A-4417-844A-1EA41C88AAA2}" destId="{C6BB7761-56E0-41A0-B55B-49C6F2924E3D}" srcOrd="10" destOrd="0" presId="urn:microsoft.com/office/officeart/2005/8/layout/target3"/>
    <dgm:cxn modelId="{983FB4D6-D86F-4C42-BFAD-B964BDED78EF}" type="presParOf" srcId="{BD2D4894-162A-4417-844A-1EA41C88AAA2}" destId="{A9C61F26-F818-4C25-805E-8D780DAE5C44}" srcOrd="11" destOrd="0" presId="urn:microsoft.com/office/officeart/2005/8/layout/target3"/>
    <dgm:cxn modelId="{65DC0AC0-9479-4610-B423-EFF36942FD4A}" type="presParOf" srcId="{BD2D4894-162A-4417-844A-1EA41C88AAA2}" destId="{1FD3AD06-7C0E-49E7-9804-DE03BED2738D}" srcOrd="12" destOrd="0" presId="urn:microsoft.com/office/officeart/2005/8/layout/target3"/>
    <dgm:cxn modelId="{BB920415-12FB-42F7-BDA0-307BBEF03565}" type="presParOf" srcId="{BD2D4894-162A-4417-844A-1EA41C88AAA2}" destId="{157BEA5F-2213-4CC7-805E-BD05605971A7}" srcOrd="13" destOrd="0" presId="urn:microsoft.com/office/officeart/2005/8/layout/target3"/>
    <dgm:cxn modelId="{EFF68091-C9E6-463B-8FDA-EB8E1B67DF2A}" type="presParOf" srcId="{BD2D4894-162A-4417-844A-1EA41C88AAA2}" destId="{5877321F-105E-4EB8-B950-16843536793E}" srcOrd="14" destOrd="0" presId="urn:microsoft.com/office/officeart/2005/8/layout/target3"/>
    <dgm:cxn modelId="{829DF6A4-75F8-4FFE-A4F4-AAD6161BEFAA}" type="presParOf" srcId="{BD2D4894-162A-4417-844A-1EA41C88AAA2}" destId="{99B73316-783C-4218-9568-55886EFE78D0}" srcOrd="15" destOrd="0" presId="urn:microsoft.com/office/officeart/2005/8/layout/target3"/>
    <dgm:cxn modelId="{2674675D-1AF8-42EA-9555-77BA1E90EFF2}" type="presParOf" srcId="{BD2D4894-162A-4417-844A-1EA41C88AAA2}" destId="{F051E7A9-709C-47DC-83CB-B64B43B90793}" srcOrd="16" destOrd="0" presId="urn:microsoft.com/office/officeart/2005/8/layout/target3"/>
    <dgm:cxn modelId="{6701CD46-0F58-4E13-8AA5-6373A894860B}" type="presParOf" srcId="{BD2D4894-162A-4417-844A-1EA41C88AAA2}" destId="{B60BF085-6992-4626-9D30-3E47EDA1B6B7}" srcOrd="17" destOrd="0" presId="urn:microsoft.com/office/officeart/2005/8/layout/target3"/>
    <dgm:cxn modelId="{6F462AE9-F08D-4B42-B398-6F65B00E2CC3}" type="presParOf" srcId="{BD2D4894-162A-4417-844A-1EA41C88AAA2}" destId="{9196B6C4-B116-41A9-96A9-1605F00A4445}" srcOrd="18" destOrd="0" presId="urn:microsoft.com/office/officeart/2005/8/layout/target3"/>
    <dgm:cxn modelId="{7306D911-608E-4713-9392-1D910BEAB414}" type="presParOf" srcId="{BD2D4894-162A-4417-844A-1EA41C88AAA2}" destId="{DE78E533-F48B-47DC-9351-C5969254B672}" srcOrd="19" destOrd="0" presId="urn:microsoft.com/office/officeart/2005/8/layout/target3"/>
    <dgm:cxn modelId="{810F66BE-E886-44B4-96F3-61965436F028}" type="presParOf" srcId="{BD2D4894-162A-4417-844A-1EA41C88AAA2}" destId="{675E4AD0-8ADD-4B87-A37C-2EB042EC9DEF}" srcOrd="20" destOrd="0" presId="urn:microsoft.com/office/officeart/2005/8/layout/target3"/>
    <dgm:cxn modelId="{0C3A4613-A8C0-4A76-B822-DB5089A598EA}" type="presParOf" srcId="{BD2D4894-162A-4417-844A-1EA41C88AAA2}" destId="{6391815F-FE56-4B16-AD92-83FEF0D5791C}" srcOrd="21" destOrd="0" presId="urn:microsoft.com/office/officeart/2005/8/layout/target3"/>
    <dgm:cxn modelId="{16A346B8-B2A8-44B4-932D-4DD396FEEF85}" type="presParOf" srcId="{BD2D4894-162A-4417-844A-1EA41C88AAA2}" destId="{011AA5B5-DB87-4FD3-B931-AFA7A57B2CB3}" srcOrd="22" destOrd="0" presId="urn:microsoft.com/office/officeart/2005/8/layout/target3"/>
    <dgm:cxn modelId="{FDB6E0A2-A1AB-4667-A470-57BC131E56D2}" type="presParOf" srcId="{BD2D4894-162A-4417-844A-1EA41C88AAA2}" destId="{EE7F14DE-3325-4019-8778-4BD004F731BD}" srcOrd="23" destOrd="0" presId="urn:microsoft.com/office/officeart/2005/8/layout/target3"/>
    <dgm:cxn modelId="{FF7999CE-8FE1-4D58-B9C9-EAC84C022F8C}" type="presParOf" srcId="{BD2D4894-162A-4417-844A-1EA41C88AAA2}" destId="{6B18CD1E-6776-41C1-9A1C-E121A51D0551}" srcOrd="24" destOrd="0" presId="urn:microsoft.com/office/officeart/2005/8/layout/target3"/>
    <dgm:cxn modelId="{FC6E51DF-9142-47B4-8117-31B93A31EA41}" type="presParOf" srcId="{BD2D4894-162A-4417-844A-1EA41C88AAA2}" destId="{238E551E-8BE2-41B1-A78A-CB8BBE72F024}" srcOrd="25" destOrd="0" presId="urn:microsoft.com/office/officeart/2005/8/layout/target3"/>
    <dgm:cxn modelId="{B0B13DEA-FD98-4FA4-962A-9448C11653D8}" type="presParOf" srcId="{BD2D4894-162A-4417-844A-1EA41C88AAA2}" destId="{D5953DD1-AFCF-4149-A5CC-74A9B9074CA7}" srcOrd="26" destOrd="0" presId="urn:microsoft.com/office/officeart/2005/8/layout/target3"/>
    <dgm:cxn modelId="{82F53880-253C-4E61-A8C1-517840E88CAF}" type="presParOf" srcId="{BD2D4894-162A-4417-844A-1EA41C88AAA2}" destId="{906B1845-BB24-4AC8-8E89-CA1B258098F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4452710-0998-41A7-BC29-2184E23937C4}" type="doc">
      <dgm:prSet loTypeId="urn:microsoft.com/office/officeart/2005/8/layout/default#2" loCatId="list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729DF7EF-0DB0-43B0-9FF4-30AEF57D9A1E}">
      <dgm:prSet custT="1"/>
      <dgm:spPr/>
      <dgm:t>
        <a:bodyPr/>
        <a:lstStyle/>
        <a:p>
          <a:pPr rtl="0"/>
          <a:r>
            <a:rPr lang="cs-CZ" sz="1400" dirty="0" smtClean="0"/>
            <a:t>Matečná hornina - </a:t>
          </a:r>
          <a:r>
            <a:rPr lang="cs-CZ" sz="1200" dirty="0" err="1" smtClean="0"/>
            <a:t>hornina</a:t>
          </a:r>
          <a:r>
            <a:rPr lang="cs-CZ" sz="1200" dirty="0" smtClean="0"/>
            <a:t>, ze které půda vzniká, vlastnosti budoucí půdy jsou ovlivněny vlastnostmi matečné horniny</a:t>
          </a:r>
          <a:endParaRPr lang="cs-CZ" sz="1200" dirty="0"/>
        </a:p>
      </dgm:t>
    </dgm:pt>
    <dgm:pt modelId="{1B27B514-65A9-49F8-BBD0-12EB6E1409C7}" type="parTrans" cxnId="{18ADBC9B-FC11-4F25-8B78-BEE71B322E93}">
      <dgm:prSet/>
      <dgm:spPr/>
      <dgm:t>
        <a:bodyPr/>
        <a:lstStyle/>
        <a:p>
          <a:endParaRPr lang="cs-CZ"/>
        </a:p>
      </dgm:t>
    </dgm:pt>
    <dgm:pt modelId="{75E934A8-27D4-4F43-873C-5DF75D41DA35}" type="sibTrans" cxnId="{18ADBC9B-FC11-4F25-8B78-BEE71B322E93}">
      <dgm:prSet/>
      <dgm:spPr/>
      <dgm:t>
        <a:bodyPr/>
        <a:lstStyle/>
        <a:p>
          <a:endParaRPr lang="cs-CZ"/>
        </a:p>
      </dgm:t>
    </dgm:pt>
    <dgm:pt modelId="{A8B87E4B-5D83-4523-82FE-E2D24F877455}">
      <dgm:prSet custT="1"/>
      <dgm:spPr/>
      <dgm:t>
        <a:bodyPr/>
        <a:lstStyle/>
        <a:p>
          <a:pPr rtl="0"/>
          <a:r>
            <a:rPr lang="cs-CZ" sz="1400" dirty="0" smtClean="0"/>
            <a:t>Podnebí </a:t>
          </a:r>
          <a:r>
            <a:rPr lang="cs-CZ" sz="800" dirty="0" smtClean="0"/>
            <a:t>– </a:t>
          </a:r>
          <a:r>
            <a:rPr lang="cs-CZ" sz="1200" dirty="0" smtClean="0"/>
            <a:t>ovlivňuje rychlost zvětrávání matečné horniny</a:t>
          </a:r>
          <a:endParaRPr lang="cs-CZ" sz="1200" dirty="0"/>
        </a:p>
      </dgm:t>
    </dgm:pt>
    <dgm:pt modelId="{06588FE4-6DE3-465C-88B8-EAC9F6417A4F}" type="parTrans" cxnId="{ED85AC1B-A55B-433F-B23B-12FF11F07B5E}">
      <dgm:prSet/>
      <dgm:spPr/>
      <dgm:t>
        <a:bodyPr/>
        <a:lstStyle/>
        <a:p>
          <a:endParaRPr lang="cs-CZ"/>
        </a:p>
      </dgm:t>
    </dgm:pt>
    <dgm:pt modelId="{0F23AEA5-2F59-43C5-86C9-3312E7B96605}" type="sibTrans" cxnId="{ED85AC1B-A55B-433F-B23B-12FF11F07B5E}">
      <dgm:prSet/>
      <dgm:spPr/>
      <dgm:t>
        <a:bodyPr/>
        <a:lstStyle/>
        <a:p>
          <a:endParaRPr lang="cs-CZ"/>
        </a:p>
      </dgm:t>
    </dgm:pt>
    <dgm:pt modelId="{CA0E68D1-3076-4893-A672-FEDF7105FE56}">
      <dgm:prSet custT="1"/>
      <dgm:spPr/>
      <dgm:t>
        <a:bodyPr/>
        <a:lstStyle/>
        <a:p>
          <a:pPr rtl="0"/>
          <a:r>
            <a:rPr lang="cs-CZ" sz="1400" dirty="0" smtClean="0"/>
            <a:t>Tvar reliéfu </a:t>
          </a:r>
          <a:r>
            <a:rPr lang="cs-CZ" sz="800" dirty="0" smtClean="0"/>
            <a:t>– </a:t>
          </a:r>
          <a:r>
            <a:rPr lang="cs-CZ" sz="1200" dirty="0" smtClean="0"/>
            <a:t>jižní svahy </a:t>
          </a:r>
          <a:r>
            <a:rPr lang="cs-CZ" sz="800" dirty="0" smtClean="0"/>
            <a:t>– </a:t>
          </a:r>
          <a:r>
            <a:rPr lang="cs-CZ" sz="1200" dirty="0" smtClean="0"/>
            <a:t>více na</a:t>
          </a:r>
          <a:r>
            <a:rPr lang="cs-CZ" sz="800" dirty="0" smtClean="0"/>
            <a:t> ně svítí </a:t>
          </a:r>
          <a:r>
            <a:rPr lang="cs-CZ" sz="1200" dirty="0" smtClean="0"/>
            <a:t>slunce, než na svahy severní. </a:t>
          </a:r>
        </a:p>
        <a:p>
          <a:pPr rtl="0"/>
          <a:r>
            <a:rPr lang="cs-CZ" sz="1200" dirty="0" smtClean="0"/>
            <a:t>Z</a:t>
          </a:r>
          <a:r>
            <a:rPr lang="cs-CZ" sz="800" dirty="0" smtClean="0"/>
            <a:t> </a:t>
          </a:r>
          <a:r>
            <a:rPr lang="cs-CZ" sz="1200" dirty="0" smtClean="0"/>
            <a:t>kopců voda odteče rychleji, v nížinách se hromadí ( v nížině je v půdě více vláhy).</a:t>
          </a:r>
        </a:p>
        <a:p>
          <a:pPr rtl="0"/>
          <a:r>
            <a:rPr lang="cs-CZ" sz="1200" dirty="0" smtClean="0"/>
            <a:t>Když je půda na svahu, je nebezpečí, že jí odnese voda</a:t>
          </a:r>
          <a:r>
            <a:rPr lang="cs-CZ" sz="800" dirty="0" smtClean="0"/>
            <a:t>.</a:t>
          </a:r>
        </a:p>
      </dgm:t>
    </dgm:pt>
    <dgm:pt modelId="{8436BC33-FA13-493B-A77E-9C78EFFA44D9}" type="parTrans" cxnId="{9E4C55AC-D300-4582-B158-4BF3EC26277A}">
      <dgm:prSet/>
      <dgm:spPr/>
      <dgm:t>
        <a:bodyPr/>
        <a:lstStyle/>
        <a:p>
          <a:endParaRPr lang="cs-CZ"/>
        </a:p>
      </dgm:t>
    </dgm:pt>
    <dgm:pt modelId="{8E6AF76C-40FB-4287-BD1C-99E091896E51}" type="sibTrans" cxnId="{9E4C55AC-D300-4582-B158-4BF3EC26277A}">
      <dgm:prSet/>
      <dgm:spPr/>
      <dgm:t>
        <a:bodyPr/>
        <a:lstStyle/>
        <a:p>
          <a:endParaRPr lang="cs-CZ"/>
        </a:p>
      </dgm:t>
    </dgm:pt>
    <dgm:pt modelId="{8CA96B44-847F-445F-936A-475F54013549}">
      <dgm:prSet/>
      <dgm:spPr/>
      <dgm:t>
        <a:bodyPr/>
        <a:lstStyle/>
        <a:p>
          <a:pPr rtl="0"/>
          <a:r>
            <a:rPr lang="cs-CZ" dirty="0" smtClean="0"/>
            <a:t>Vegetace – svými kořeny narušují matečnou horninu. Odumřelé části rostlin dodávají do půdy organické látky.</a:t>
          </a:r>
        </a:p>
      </dgm:t>
    </dgm:pt>
    <dgm:pt modelId="{DDC089AA-1278-4C73-B324-46A6814EABF0}" type="parTrans" cxnId="{30211086-25F8-4374-8CF2-490D8E868DF7}">
      <dgm:prSet/>
      <dgm:spPr/>
      <dgm:t>
        <a:bodyPr/>
        <a:lstStyle/>
        <a:p>
          <a:endParaRPr lang="cs-CZ"/>
        </a:p>
      </dgm:t>
    </dgm:pt>
    <dgm:pt modelId="{26AE7766-E048-4235-8425-5B904F7275DB}" type="sibTrans" cxnId="{30211086-25F8-4374-8CF2-490D8E868DF7}">
      <dgm:prSet/>
      <dgm:spPr/>
      <dgm:t>
        <a:bodyPr/>
        <a:lstStyle/>
        <a:p>
          <a:endParaRPr lang="cs-CZ"/>
        </a:p>
      </dgm:t>
    </dgm:pt>
    <dgm:pt modelId="{BAED4D39-6C44-47B8-8A02-5426BFF78AE4}">
      <dgm:prSet/>
      <dgm:spPr/>
      <dgm:t>
        <a:bodyPr/>
        <a:lstStyle/>
        <a:p>
          <a:pPr rtl="0"/>
          <a:r>
            <a:rPr lang="cs-CZ" dirty="0" smtClean="0"/>
            <a:t>Půdní organismy – rozkládají dále odumřelé části rostlin a živočichů a tvoří tím humus. Nejvýznamnější je žížala, půdní bakterie, mikroorganismy a houby.</a:t>
          </a:r>
        </a:p>
      </dgm:t>
    </dgm:pt>
    <dgm:pt modelId="{9D79569D-99C1-46B3-B4E3-D65306265497}" type="parTrans" cxnId="{22A7F570-BB74-4640-84A5-730B1EA14530}">
      <dgm:prSet/>
      <dgm:spPr/>
      <dgm:t>
        <a:bodyPr/>
        <a:lstStyle/>
        <a:p>
          <a:endParaRPr lang="cs-CZ"/>
        </a:p>
      </dgm:t>
    </dgm:pt>
    <dgm:pt modelId="{170C9C2C-8898-4D68-A829-FB6521BCB154}" type="sibTrans" cxnId="{22A7F570-BB74-4640-84A5-730B1EA14530}">
      <dgm:prSet/>
      <dgm:spPr/>
      <dgm:t>
        <a:bodyPr/>
        <a:lstStyle/>
        <a:p>
          <a:endParaRPr lang="cs-CZ"/>
        </a:p>
      </dgm:t>
    </dgm:pt>
    <dgm:pt modelId="{CF1B1880-AD71-4BF1-B502-B64537F18924}">
      <dgm:prSet/>
      <dgm:spPr/>
      <dgm:t>
        <a:bodyPr/>
        <a:lstStyle/>
        <a:p>
          <a:pPr rtl="0"/>
          <a:r>
            <a:rPr lang="cs-CZ" dirty="0" smtClean="0"/>
            <a:t>Čas – záleží na tom, jak dlouhou dobu všichni půdotvorní organismy na půdu působí. Čím déle, tím je půda kvalitnější. </a:t>
          </a:r>
        </a:p>
      </dgm:t>
    </dgm:pt>
    <dgm:pt modelId="{86EF96FD-FB66-488F-BE3F-36A4DCEE1864}" type="parTrans" cxnId="{8A756F95-3DBE-4659-BC91-EDB555AFF33C}">
      <dgm:prSet/>
      <dgm:spPr/>
      <dgm:t>
        <a:bodyPr/>
        <a:lstStyle/>
        <a:p>
          <a:endParaRPr lang="cs-CZ"/>
        </a:p>
      </dgm:t>
    </dgm:pt>
    <dgm:pt modelId="{C2368668-12AD-4995-8B63-62CAC47E3286}" type="sibTrans" cxnId="{8A756F95-3DBE-4659-BC91-EDB555AFF33C}">
      <dgm:prSet/>
      <dgm:spPr/>
      <dgm:t>
        <a:bodyPr/>
        <a:lstStyle/>
        <a:p>
          <a:endParaRPr lang="cs-CZ"/>
        </a:p>
      </dgm:t>
    </dgm:pt>
    <dgm:pt modelId="{6B0095ED-CD07-451F-AD56-DDBD56CA21FC}">
      <dgm:prSet/>
      <dgm:spPr/>
      <dgm:t>
        <a:bodyPr/>
        <a:lstStyle/>
        <a:p>
          <a:pPr rtl="0"/>
          <a:r>
            <a:rPr lang="cs-CZ" dirty="0" smtClean="0"/>
            <a:t>Člověk – může svým působením půdu snadno poškodit i zničit. Je však také schopen vlastnosti půdy zlepšovat – obohacovat půdu o organické a minerální látky. Ochraňovat půdu před větrem a deštěm (větrolamy, terasová políčka)</a:t>
          </a:r>
        </a:p>
      </dgm:t>
    </dgm:pt>
    <dgm:pt modelId="{24399915-2140-4F8A-9FB7-6F49A053451B}" type="parTrans" cxnId="{CE0C1D58-DB79-4512-A426-317D258DB276}">
      <dgm:prSet/>
      <dgm:spPr/>
      <dgm:t>
        <a:bodyPr/>
        <a:lstStyle/>
        <a:p>
          <a:endParaRPr lang="cs-CZ"/>
        </a:p>
      </dgm:t>
    </dgm:pt>
    <dgm:pt modelId="{D7C9648A-68B5-4379-B1AC-A22A2EA7E0A8}" type="sibTrans" cxnId="{CE0C1D58-DB79-4512-A426-317D258DB276}">
      <dgm:prSet/>
      <dgm:spPr/>
      <dgm:t>
        <a:bodyPr/>
        <a:lstStyle/>
        <a:p>
          <a:endParaRPr lang="cs-CZ"/>
        </a:p>
      </dgm:t>
    </dgm:pt>
    <dgm:pt modelId="{289F09BC-6333-4221-9B4E-21E40A211C2A}" type="pres">
      <dgm:prSet presAssocID="{84452710-0998-41A7-BC29-2184E23937C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A6E186-3401-4D06-AE42-D2D0C948DD80}" type="pres">
      <dgm:prSet presAssocID="{729DF7EF-0DB0-43B0-9FF4-30AEF57D9A1E}" presName="node" presStyleLbl="node1" presStyleIdx="0" presStyleCnt="7" custScaleX="112881" custScaleY="1141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395B1F-DA62-4D20-94A2-7E14962A4B3C}" type="pres">
      <dgm:prSet presAssocID="{75E934A8-27D4-4F43-873C-5DF75D41DA35}" presName="sibTrans" presStyleCnt="0"/>
      <dgm:spPr/>
    </dgm:pt>
    <dgm:pt modelId="{95BEEADC-2D50-4056-924C-BA1426F4C0EE}" type="pres">
      <dgm:prSet presAssocID="{A8B87E4B-5D83-4523-82FE-E2D24F877455}" presName="node" presStyleLbl="node1" presStyleIdx="1" presStyleCnt="7" custScaleX="118181" custScaleY="1141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CB4F62-7CF2-4C21-B490-075A3945DFE0}" type="pres">
      <dgm:prSet presAssocID="{0F23AEA5-2F59-43C5-86C9-3312E7B96605}" presName="sibTrans" presStyleCnt="0"/>
      <dgm:spPr/>
    </dgm:pt>
    <dgm:pt modelId="{C1732DEA-5BBF-4732-984A-5B0BD68CAA73}" type="pres">
      <dgm:prSet presAssocID="{CA0E68D1-3076-4893-A672-FEDF7105FE56}" presName="node" presStyleLbl="node1" presStyleIdx="2" presStyleCnt="7" custScaleX="106991" custScaleY="1047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D6C375-1E57-43B2-A784-488287CD5ECE}" type="pres">
      <dgm:prSet presAssocID="{8E6AF76C-40FB-4287-BD1C-99E091896E51}" presName="sibTrans" presStyleCnt="0"/>
      <dgm:spPr/>
    </dgm:pt>
    <dgm:pt modelId="{4E16D3EF-C48A-4D85-8832-97E99FF817EF}" type="pres">
      <dgm:prSet presAssocID="{8CA96B44-847F-445F-936A-475F54013549}" presName="node" presStyleLbl="node1" presStyleIdx="3" presStyleCnt="7" custScaleX="105518" custScaleY="1042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158060-9A49-40A9-B2CF-C01AEADB003C}" type="pres">
      <dgm:prSet presAssocID="{26AE7766-E048-4235-8425-5B904F7275DB}" presName="sibTrans" presStyleCnt="0"/>
      <dgm:spPr/>
    </dgm:pt>
    <dgm:pt modelId="{985EB09A-DD22-4BE4-A02F-85215656A302}" type="pres">
      <dgm:prSet presAssocID="{BAED4D39-6C44-47B8-8A02-5426BFF78AE4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E60F5A-4A7C-462A-9FE1-64463567C1CF}" type="pres">
      <dgm:prSet presAssocID="{170C9C2C-8898-4D68-A829-FB6521BCB154}" presName="sibTrans" presStyleCnt="0"/>
      <dgm:spPr/>
    </dgm:pt>
    <dgm:pt modelId="{12DD6BF7-BD33-49B9-BF2A-B686D3532D17}" type="pres">
      <dgm:prSet presAssocID="{CF1B1880-AD71-4BF1-B502-B64537F18924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897B3F-5D18-4670-9160-AA67D945FD1B}" type="pres">
      <dgm:prSet presAssocID="{C2368668-12AD-4995-8B63-62CAC47E3286}" presName="sibTrans" presStyleCnt="0"/>
      <dgm:spPr/>
    </dgm:pt>
    <dgm:pt modelId="{620AB0B5-FEB4-44D8-B5D3-2C379AA183DC}" type="pres">
      <dgm:prSet presAssocID="{6B0095ED-CD07-451F-AD56-DDBD56CA21FC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F15C88-0DF8-4D0A-AA7A-7C6BA84B7949}" type="presOf" srcId="{84452710-0998-41A7-BC29-2184E23937C4}" destId="{289F09BC-6333-4221-9B4E-21E40A211C2A}" srcOrd="0" destOrd="0" presId="urn:microsoft.com/office/officeart/2005/8/layout/default#2"/>
    <dgm:cxn modelId="{41592C00-C4E0-41C4-9C98-F15344E18441}" type="presOf" srcId="{BAED4D39-6C44-47B8-8A02-5426BFF78AE4}" destId="{985EB09A-DD22-4BE4-A02F-85215656A302}" srcOrd="0" destOrd="0" presId="urn:microsoft.com/office/officeart/2005/8/layout/default#2"/>
    <dgm:cxn modelId="{EBBA74B4-43CB-43F3-851C-BF6715A89D1F}" type="presOf" srcId="{6B0095ED-CD07-451F-AD56-DDBD56CA21FC}" destId="{620AB0B5-FEB4-44D8-B5D3-2C379AA183DC}" srcOrd="0" destOrd="0" presId="urn:microsoft.com/office/officeart/2005/8/layout/default#2"/>
    <dgm:cxn modelId="{22A7F570-BB74-4640-84A5-730B1EA14530}" srcId="{84452710-0998-41A7-BC29-2184E23937C4}" destId="{BAED4D39-6C44-47B8-8A02-5426BFF78AE4}" srcOrd="4" destOrd="0" parTransId="{9D79569D-99C1-46B3-B4E3-D65306265497}" sibTransId="{170C9C2C-8898-4D68-A829-FB6521BCB154}"/>
    <dgm:cxn modelId="{9BF07FA5-9256-48EF-8CEF-767774168783}" type="presOf" srcId="{8CA96B44-847F-445F-936A-475F54013549}" destId="{4E16D3EF-C48A-4D85-8832-97E99FF817EF}" srcOrd="0" destOrd="0" presId="urn:microsoft.com/office/officeart/2005/8/layout/default#2"/>
    <dgm:cxn modelId="{18ADBC9B-FC11-4F25-8B78-BEE71B322E93}" srcId="{84452710-0998-41A7-BC29-2184E23937C4}" destId="{729DF7EF-0DB0-43B0-9FF4-30AEF57D9A1E}" srcOrd="0" destOrd="0" parTransId="{1B27B514-65A9-49F8-BBD0-12EB6E1409C7}" sibTransId="{75E934A8-27D4-4F43-873C-5DF75D41DA35}"/>
    <dgm:cxn modelId="{CE0C1D58-DB79-4512-A426-317D258DB276}" srcId="{84452710-0998-41A7-BC29-2184E23937C4}" destId="{6B0095ED-CD07-451F-AD56-DDBD56CA21FC}" srcOrd="6" destOrd="0" parTransId="{24399915-2140-4F8A-9FB7-6F49A053451B}" sibTransId="{D7C9648A-68B5-4379-B1AC-A22A2EA7E0A8}"/>
    <dgm:cxn modelId="{8A756F95-3DBE-4659-BC91-EDB555AFF33C}" srcId="{84452710-0998-41A7-BC29-2184E23937C4}" destId="{CF1B1880-AD71-4BF1-B502-B64537F18924}" srcOrd="5" destOrd="0" parTransId="{86EF96FD-FB66-488F-BE3F-36A4DCEE1864}" sibTransId="{C2368668-12AD-4995-8B63-62CAC47E3286}"/>
    <dgm:cxn modelId="{30211086-25F8-4374-8CF2-490D8E868DF7}" srcId="{84452710-0998-41A7-BC29-2184E23937C4}" destId="{8CA96B44-847F-445F-936A-475F54013549}" srcOrd="3" destOrd="0" parTransId="{DDC089AA-1278-4C73-B324-46A6814EABF0}" sibTransId="{26AE7766-E048-4235-8425-5B904F7275DB}"/>
    <dgm:cxn modelId="{1A20A3D9-D723-4A36-9546-1AE6C5BA08C2}" type="presOf" srcId="{729DF7EF-0DB0-43B0-9FF4-30AEF57D9A1E}" destId="{CFA6E186-3401-4D06-AE42-D2D0C948DD80}" srcOrd="0" destOrd="0" presId="urn:microsoft.com/office/officeart/2005/8/layout/default#2"/>
    <dgm:cxn modelId="{7357E069-6715-4B27-9717-DBB6286CFA6E}" type="presOf" srcId="{CF1B1880-AD71-4BF1-B502-B64537F18924}" destId="{12DD6BF7-BD33-49B9-BF2A-B686D3532D17}" srcOrd="0" destOrd="0" presId="urn:microsoft.com/office/officeart/2005/8/layout/default#2"/>
    <dgm:cxn modelId="{9E4C55AC-D300-4582-B158-4BF3EC26277A}" srcId="{84452710-0998-41A7-BC29-2184E23937C4}" destId="{CA0E68D1-3076-4893-A672-FEDF7105FE56}" srcOrd="2" destOrd="0" parTransId="{8436BC33-FA13-493B-A77E-9C78EFFA44D9}" sibTransId="{8E6AF76C-40FB-4287-BD1C-99E091896E51}"/>
    <dgm:cxn modelId="{ED85AC1B-A55B-433F-B23B-12FF11F07B5E}" srcId="{84452710-0998-41A7-BC29-2184E23937C4}" destId="{A8B87E4B-5D83-4523-82FE-E2D24F877455}" srcOrd="1" destOrd="0" parTransId="{06588FE4-6DE3-465C-88B8-EAC9F6417A4F}" sibTransId="{0F23AEA5-2F59-43C5-86C9-3312E7B96605}"/>
    <dgm:cxn modelId="{57E6D7CC-1E84-4B11-B5EA-F2F54F70148C}" type="presOf" srcId="{A8B87E4B-5D83-4523-82FE-E2D24F877455}" destId="{95BEEADC-2D50-4056-924C-BA1426F4C0EE}" srcOrd="0" destOrd="0" presId="urn:microsoft.com/office/officeart/2005/8/layout/default#2"/>
    <dgm:cxn modelId="{C2A6A0AF-05B9-4461-8605-522E022B20AF}" type="presOf" srcId="{CA0E68D1-3076-4893-A672-FEDF7105FE56}" destId="{C1732DEA-5BBF-4732-984A-5B0BD68CAA73}" srcOrd="0" destOrd="0" presId="urn:microsoft.com/office/officeart/2005/8/layout/default#2"/>
    <dgm:cxn modelId="{7D9B7F0A-7C34-4715-8BAB-C6B5683EEBFB}" type="presParOf" srcId="{289F09BC-6333-4221-9B4E-21E40A211C2A}" destId="{CFA6E186-3401-4D06-AE42-D2D0C948DD80}" srcOrd="0" destOrd="0" presId="urn:microsoft.com/office/officeart/2005/8/layout/default#2"/>
    <dgm:cxn modelId="{4C5E5F6B-3D38-45CE-A033-67453A31EE69}" type="presParOf" srcId="{289F09BC-6333-4221-9B4E-21E40A211C2A}" destId="{31395B1F-DA62-4D20-94A2-7E14962A4B3C}" srcOrd="1" destOrd="0" presId="urn:microsoft.com/office/officeart/2005/8/layout/default#2"/>
    <dgm:cxn modelId="{97A42E26-45BE-48C1-AE63-1DB669AC598E}" type="presParOf" srcId="{289F09BC-6333-4221-9B4E-21E40A211C2A}" destId="{95BEEADC-2D50-4056-924C-BA1426F4C0EE}" srcOrd="2" destOrd="0" presId="urn:microsoft.com/office/officeart/2005/8/layout/default#2"/>
    <dgm:cxn modelId="{55E220BB-ED0D-4AD9-BA0E-3C47038B179E}" type="presParOf" srcId="{289F09BC-6333-4221-9B4E-21E40A211C2A}" destId="{C6CB4F62-7CF2-4C21-B490-075A3945DFE0}" srcOrd="3" destOrd="0" presId="urn:microsoft.com/office/officeart/2005/8/layout/default#2"/>
    <dgm:cxn modelId="{B8D8B3E5-8370-4251-9614-2C897B9DBB41}" type="presParOf" srcId="{289F09BC-6333-4221-9B4E-21E40A211C2A}" destId="{C1732DEA-5BBF-4732-984A-5B0BD68CAA73}" srcOrd="4" destOrd="0" presId="urn:microsoft.com/office/officeart/2005/8/layout/default#2"/>
    <dgm:cxn modelId="{A3087DBF-8AF8-47B7-81B0-C0A3F46AD2C1}" type="presParOf" srcId="{289F09BC-6333-4221-9B4E-21E40A211C2A}" destId="{1AD6C375-1E57-43B2-A784-488287CD5ECE}" srcOrd="5" destOrd="0" presId="urn:microsoft.com/office/officeart/2005/8/layout/default#2"/>
    <dgm:cxn modelId="{30774A99-3F13-4FD8-BF1B-1132B424A70C}" type="presParOf" srcId="{289F09BC-6333-4221-9B4E-21E40A211C2A}" destId="{4E16D3EF-C48A-4D85-8832-97E99FF817EF}" srcOrd="6" destOrd="0" presId="urn:microsoft.com/office/officeart/2005/8/layout/default#2"/>
    <dgm:cxn modelId="{29C74482-9EFC-4583-A606-2B6666AA85DE}" type="presParOf" srcId="{289F09BC-6333-4221-9B4E-21E40A211C2A}" destId="{93158060-9A49-40A9-B2CF-C01AEADB003C}" srcOrd="7" destOrd="0" presId="urn:microsoft.com/office/officeart/2005/8/layout/default#2"/>
    <dgm:cxn modelId="{D2FC84B9-A3CF-4FFE-98A5-BF339BDC367B}" type="presParOf" srcId="{289F09BC-6333-4221-9B4E-21E40A211C2A}" destId="{985EB09A-DD22-4BE4-A02F-85215656A302}" srcOrd="8" destOrd="0" presId="urn:microsoft.com/office/officeart/2005/8/layout/default#2"/>
    <dgm:cxn modelId="{20422291-DE31-4B6E-B73D-45E59B57C350}" type="presParOf" srcId="{289F09BC-6333-4221-9B4E-21E40A211C2A}" destId="{D7E60F5A-4A7C-462A-9FE1-64463567C1CF}" srcOrd="9" destOrd="0" presId="urn:microsoft.com/office/officeart/2005/8/layout/default#2"/>
    <dgm:cxn modelId="{062B60CA-2776-45E2-A32F-FF56B5B1397F}" type="presParOf" srcId="{289F09BC-6333-4221-9B4E-21E40A211C2A}" destId="{12DD6BF7-BD33-49B9-BF2A-B686D3532D17}" srcOrd="10" destOrd="0" presId="urn:microsoft.com/office/officeart/2005/8/layout/default#2"/>
    <dgm:cxn modelId="{AB2DBA2D-5FA8-49BF-A6FB-0BBA35388EDA}" type="presParOf" srcId="{289F09BC-6333-4221-9B4E-21E40A211C2A}" destId="{DB897B3F-5D18-4670-9160-AA67D945FD1B}" srcOrd="11" destOrd="0" presId="urn:microsoft.com/office/officeart/2005/8/layout/default#2"/>
    <dgm:cxn modelId="{6BCB2630-BC55-42D2-A0FA-2D80670843A0}" type="presParOf" srcId="{289F09BC-6333-4221-9B4E-21E40A211C2A}" destId="{620AB0B5-FEB4-44D8-B5D3-2C379AA183DC}" srcOrd="12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60C19-1FEC-452C-BFAC-3043F8A0C8DB}">
      <dsp:nvSpPr>
        <dsp:cNvPr id="0" name=""/>
        <dsp:cNvSpPr/>
      </dsp:nvSpPr>
      <dsp:spPr>
        <a:xfrm>
          <a:off x="0" y="420844"/>
          <a:ext cx="8686800" cy="1375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VODA  </a:t>
          </a:r>
        </a:p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u="none" kern="1200" dirty="0" smtClean="0"/>
            <a:t>Je základní podmínka života na Zemi. Země se také nazývá „modrá planeta“, protože 2/3 zemského povrchu pokrývá voda. </a:t>
          </a:r>
          <a:endParaRPr lang="cs-CZ" sz="2400" b="1" u="sng" kern="1200" dirty="0"/>
        </a:p>
      </dsp:txBody>
      <dsp:txXfrm>
        <a:off x="67167" y="488011"/>
        <a:ext cx="8552466" cy="1241586"/>
      </dsp:txXfrm>
    </dsp:sp>
    <dsp:sp modelId="{39C31E60-F4C1-41F5-9F10-18115DAC2EDF}">
      <dsp:nvSpPr>
        <dsp:cNvPr id="0" name=""/>
        <dsp:cNvSpPr/>
      </dsp:nvSpPr>
      <dsp:spPr>
        <a:xfrm>
          <a:off x="0" y="1865884"/>
          <a:ext cx="8686800" cy="1375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73080"/>
                <a:satOff val="-12641"/>
                <a:lumOff val="22987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173080"/>
                <a:satOff val="-12641"/>
                <a:lumOff val="2298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u="none" kern="1200" dirty="0" smtClean="0"/>
            <a:t>Někde je vody dost, někde málo. Zásoby vody jsou na Zemi rozmístěny nerovnoměrně.</a:t>
          </a:r>
          <a:endParaRPr lang="cs-CZ" sz="2400" b="0" u="none" kern="1200" dirty="0"/>
        </a:p>
      </dsp:txBody>
      <dsp:txXfrm>
        <a:off x="67167" y="1933051"/>
        <a:ext cx="8552466" cy="1241586"/>
      </dsp:txXfrm>
    </dsp:sp>
    <dsp:sp modelId="{CA58E641-D0B8-4A76-B450-7B80923E48E0}">
      <dsp:nvSpPr>
        <dsp:cNvPr id="0" name=""/>
        <dsp:cNvSpPr/>
      </dsp:nvSpPr>
      <dsp:spPr>
        <a:xfrm>
          <a:off x="0" y="3310924"/>
          <a:ext cx="8686800" cy="1375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6161"/>
                <a:satOff val="-25283"/>
                <a:lumOff val="45974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346161"/>
                <a:satOff val="-25283"/>
                <a:lumOff val="45974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u="none" kern="1200" dirty="0" smtClean="0"/>
            <a:t>Nejvíce vody je v oceánech                        a v ledovcích</a:t>
          </a:r>
          <a:endParaRPr lang="cs-CZ" sz="2400" b="0" u="none" kern="1200" dirty="0"/>
        </a:p>
      </dsp:txBody>
      <dsp:txXfrm>
        <a:off x="67167" y="3378091"/>
        <a:ext cx="8552466" cy="1241586"/>
      </dsp:txXfrm>
    </dsp:sp>
    <dsp:sp modelId="{DFAC236B-970A-4BC6-9A6E-83C8C7B706C0}">
      <dsp:nvSpPr>
        <dsp:cNvPr id="0" name=""/>
        <dsp:cNvSpPr/>
      </dsp:nvSpPr>
      <dsp:spPr>
        <a:xfrm>
          <a:off x="0" y="4755964"/>
          <a:ext cx="8686800" cy="13759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73080"/>
                <a:satOff val="-12641"/>
                <a:lumOff val="22987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173080"/>
                <a:satOff val="-12641"/>
                <a:lumOff val="2298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u="none" kern="1200" dirty="0" smtClean="0"/>
            <a:t>A co voda, kterou můžeme pít? Té je na Zemi jen velmi málo. Pitnou vodu můžeme získat třeba odsolováním vody mořské, ale je to velmi náročné a drahé. </a:t>
          </a:r>
          <a:endParaRPr lang="cs-CZ" sz="2400" b="0" u="none" kern="1200" dirty="0"/>
        </a:p>
      </dsp:txBody>
      <dsp:txXfrm>
        <a:off x="67167" y="4823131"/>
        <a:ext cx="8552466" cy="1241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E4C6F-477C-4092-AF28-12A35643C2BC}">
      <dsp:nvSpPr>
        <dsp:cNvPr id="0" name=""/>
        <dsp:cNvSpPr/>
      </dsp:nvSpPr>
      <dsp:spPr>
        <a:xfrm>
          <a:off x="0" y="5626518"/>
          <a:ext cx="8686800" cy="923077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 domácnosti (mytí, praní, splachování </a:t>
          </a:r>
          <a:r>
            <a:rPr lang="cs-CZ" sz="3300" kern="1200" dirty="0" err="1" smtClean="0"/>
            <a:t>wc</a:t>
          </a:r>
          <a:r>
            <a:rPr lang="cs-CZ" sz="3300" kern="1200" dirty="0" smtClean="0"/>
            <a:t>)</a:t>
          </a:r>
          <a:endParaRPr lang="cs-CZ" sz="3300" kern="1200" dirty="0"/>
        </a:p>
      </dsp:txBody>
      <dsp:txXfrm>
        <a:off x="0" y="5626518"/>
        <a:ext cx="8686800" cy="923077"/>
      </dsp:txXfrm>
    </dsp:sp>
    <dsp:sp modelId="{0188E1CC-D32F-4876-8C57-BF025A315BAE}">
      <dsp:nvSpPr>
        <dsp:cNvPr id="0" name=""/>
        <dsp:cNvSpPr/>
      </dsp:nvSpPr>
      <dsp:spPr>
        <a:xfrm rot="10800000">
          <a:off x="0" y="4220671"/>
          <a:ext cx="8686800" cy="1419692"/>
        </a:xfrm>
        <a:prstGeom prst="upArrowCallou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 průmyslu (chlazení, čištění)</a:t>
          </a:r>
          <a:endParaRPr lang="cs-CZ" sz="3300" kern="1200" dirty="0"/>
        </a:p>
      </dsp:txBody>
      <dsp:txXfrm rot="10800000">
        <a:off x="0" y="4220671"/>
        <a:ext cx="8686800" cy="922473"/>
      </dsp:txXfrm>
    </dsp:sp>
    <dsp:sp modelId="{C352D548-A410-46CE-AE8E-ECC9D562E1C3}">
      <dsp:nvSpPr>
        <dsp:cNvPr id="0" name=""/>
        <dsp:cNvSpPr/>
      </dsp:nvSpPr>
      <dsp:spPr>
        <a:xfrm rot="10800000">
          <a:off x="0" y="2814825"/>
          <a:ext cx="8686800" cy="1419692"/>
        </a:xfrm>
        <a:prstGeom prst="upArrowCallou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 zemědělství (zavlažování polí)</a:t>
          </a:r>
          <a:endParaRPr lang="cs-CZ" sz="3300" kern="1200" dirty="0"/>
        </a:p>
      </dsp:txBody>
      <dsp:txXfrm rot="10800000">
        <a:off x="0" y="2814825"/>
        <a:ext cx="8686800" cy="922473"/>
      </dsp:txXfrm>
    </dsp:sp>
    <dsp:sp modelId="{16250771-0D67-498E-80A9-A04BC7E9F277}">
      <dsp:nvSpPr>
        <dsp:cNvPr id="0" name=""/>
        <dsp:cNvSpPr/>
      </dsp:nvSpPr>
      <dsp:spPr>
        <a:xfrm rot="10800000">
          <a:off x="0" y="1408978"/>
          <a:ext cx="8686800" cy="1419692"/>
        </a:xfrm>
        <a:prstGeom prst="upArrowCallou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276929"/>
                <a:satOff val="-20226"/>
                <a:lumOff val="36779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 pití</a:t>
          </a:r>
          <a:endParaRPr lang="cs-CZ" sz="3300" kern="1200" dirty="0"/>
        </a:p>
      </dsp:txBody>
      <dsp:txXfrm rot="10800000">
        <a:off x="0" y="1408978"/>
        <a:ext cx="8686800" cy="922473"/>
      </dsp:txXfrm>
    </dsp:sp>
    <dsp:sp modelId="{EE02E11F-B01C-4A85-A333-3762FA475FB6}">
      <dsp:nvSpPr>
        <dsp:cNvPr id="0" name=""/>
        <dsp:cNvSpPr/>
      </dsp:nvSpPr>
      <dsp:spPr>
        <a:xfrm rot="10800000">
          <a:off x="0" y="3132"/>
          <a:ext cx="8686800" cy="1419692"/>
        </a:xfrm>
        <a:prstGeom prst="upArrowCallou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138464"/>
                <a:satOff val="-10113"/>
                <a:lumOff val="1839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u="sng" kern="1200" dirty="0" smtClean="0"/>
            <a:t>Člověk využívá vodu</a:t>
          </a:r>
          <a:endParaRPr lang="cs-CZ" sz="3300" b="1" u="sng" kern="1200" dirty="0"/>
        </a:p>
      </dsp:txBody>
      <dsp:txXfrm rot="10800000">
        <a:off x="0" y="3132"/>
        <a:ext cx="8686800" cy="9224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BD6ADC-1DF3-4F64-A2A8-7FB376C196CB}">
      <dsp:nvSpPr>
        <dsp:cNvPr id="0" name=""/>
        <dsp:cNvSpPr/>
      </dsp:nvSpPr>
      <dsp:spPr>
        <a:xfrm>
          <a:off x="1060" y="120197"/>
          <a:ext cx="4135561" cy="24813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!!V DNEŠNÍ DOBĚ NEMÁ VÍC JAK 1/5 LIDÍ ŽIJÍCÍCH NA ZEMI PŘÍSTUP K NEZÁVADNÉ PITNÉ VODĚ!!</a:t>
          </a:r>
          <a:endParaRPr lang="cs-CZ" sz="2400" kern="1200" dirty="0"/>
        </a:p>
      </dsp:txBody>
      <dsp:txXfrm>
        <a:off x="1060" y="120197"/>
        <a:ext cx="4135561" cy="2481336"/>
      </dsp:txXfrm>
    </dsp:sp>
    <dsp:sp modelId="{78750A94-16AE-4F8C-A649-EE9B88C7C0F8}">
      <dsp:nvSpPr>
        <dsp:cNvPr id="0" name=""/>
        <dsp:cNvSpPr/>
      </dsp:nvSpPr>
      <dsp:spPr>
        <a:xfrm>
          <a:off x="4550178" y="120197"/>
          <a:ext cx="4135561" cy="24813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73080"/>
                <a:satOff val="-12641"/>
                <a:lumOff val="22987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173080"/>
                <a:satOff val="-12641"/>
                <a:lumOff val="2298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 AFRICE MUSÍ LIDÉ ZA PITNOU VODOU CHODIT NA VZDÁLENÁ MÍSTA. NOŠENÍM VODY STRÁVÍ AŽ 5 HODIN DENNĚ.</a:t>
          </a:r>
          <a:endParaRPr lang="cs-CZ" sz="2400" kern="1200" dirty="0"/>
        </a:p>
      </dsp:txBody>
      <dsp:txXfrm>
        <a:off x="4550178" y="120197"/>
        <a:ext cx="4135561" cy="2481336"/>
      </dsp:txXfrm>
    </dsp:sp>
    <dsp:sp modelId="{5DAE6A85-28AB-4A7D-98BB-A953D32D9E10}">
      <dsp:nvSpPr>
        <dsp:cNvPr id="0" name=""/>
        <dsp:cNvSpPr/>
      </dsp:nvSpPr>
      <dsp:spPr>
        <a:xfrm>
          <a:off x="1060" y="3015090"/>
          <a:ext cx="4135561" cy="24813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46161"/>
                <a:satOff val="-25283"/>
                <a:lumOff val="45974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346161"/>
                <a:satOff val="-25283"/>
                <a:lumOff val="45974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346161"/>
                <a:satOff val="-25283"/>
                <a:lumOff val="45974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KAŽDÝ ROK UMÍRÁ NA SVĚTĚ ASI 12 MILIONŮ LIDÍ, PROTOŽE NEMAJÍ PITNOU VODU.</a:t>
          </a:r>
          <a:endParaRPr lang="cs-CZ" sz="2400" kern="1200" dirty="0"/>
        </a:p>
      </dsp:txBody>
      <dsp:txXfrm>
        <a:off x="1060" y="3015090"/>
        <a:ext cx="4135561" cy="2481336"/>
      </dsp:txXfrm>
    </dsp:sp>
    <dsp:sp modelId="{2DE82058-2B66-48DE-8EDE-C3302BE2374F}">
      <dsp:nvSpPr>
        <dsp:cNvPr id="0" name=""/>
        <dsp:cNvSpPr/>
      </dsp:nvSpPr>
      <dsp:spPr>
        <a:xfrm>
          <a:off x="4550178" y="3015090"/>
          <a:ext cx="4135561" cy="24813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73080"/>
                <a:satOff val="-12641"/>
                <a:lumOff val="22987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shade val="50000"/>
                <a:hueOff val="173080"/>
                <a:satOff val="-12641"/>
                <a:lumOff val="2298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shade val="50000"/>
                <a:hueOff val="173080"/>
                <a:satOff val="-12641"/>
                <a:lumOff val="2298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Voda není na Zemi rovnoměrně rozmístěna, někde je jí nadbytek a s vodou se plýtvá, někde voda lidem schází. </a:t>
          </a:r>
          <a:endParaRPr lang="cs-CZ" sz="2400" kern="1200" dirty="0"/>
        </a:p>
      </dsp:txBody>
      <dsp:txXfrm>
        <a:off x="4550178" y="3015090"/>
        <a:ext cx="4135561" cy="24813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9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openxmlformats.org/officeDocument/2006/relationships/image" Target="../media/image16.jpeg"/><Relationship Id="rId5" Type="http://schemas.openxmlformats.org/officeDocument/2006/relationships/diagramColors" Target="../diagrams/colors6.xml"/><Relationship Id="rId10" Type="http://schemas.openxmlformats.org/officeDocument/2006/relationships/image" Target="../media/image15.wmf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diagramLayout" Target="../diagrams/layout8.xml"/><Relationship Id="rId7" Type="http://schemas.openxmlformats.org/officeDocument/2006/relationships/image" Target="../media/image18.wmf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10" Type="http://schemas.openxmlformats.org/officeDocument/2006/relationships/image" Target="../media/image21.jpeg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2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22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image" Target="../media/image23.jpe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tisicovky.cz/exp/sumava/knizeci-stolec-hlv94/5C7E6F75-7599-4530-AEAD-DAFAE026C0E5big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kovo-vyroba.sk/upload/product/h140321.jpg" TargetMode="External"/><Relationship Id="rId5" Type="http://schemas.openxmlformats.org/officeDocument/2006/relationships/hyperlink" Target="http://necesty.files.wordpress.com/2012/07/019.jpg?w=640" TargetMode="External"/><Relationship Id="rId4" Type="http://schemas.openxmlformats.org/officeDocument/2006/relationships/hyperlink" Target="http://media0.wgz.cz/images/media0:510117c2575cb.jpg/Obr%C3%A1zek1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	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EKOSYSTÉM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voda, ovzduší, půda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44283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VY_32_INOVACE_31_EV_05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EKOSYSTÉM – voda, ovzduší, půda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ekosystémem voda, ovzduší, půda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terminologii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.-9.ročník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3957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Ekosystém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voda, ovzduší, půda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sz="2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6632"/>
          <a:ext cx="8686800" cy="6552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 descr="C:\Documents and Settings\Ondra\Local Settings\Temporary Internet Files\Content.IE5\X8ORGK0F\MP90028948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7" y="3501008"/>
            <a:ext cx="1656184" cy="1298866"/>
          </a:xfrm>
          <a:prstGeom prst="rect">
            <a:avLst/>
          </a:prstGeom>
          <a:noFill/>
        </p:spPr>
      </p:pic>
      <p:pic>
        <p:nvPicPr>
          <p:cNvPr id="6" name="Picture 3" descr="C:\Documents and Settings\Ondra\Local Settings\Temporary Internet Files\Content.IE5\3DQM1X5J\MP90041405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52320" y="3501008"/>
            <a:ext cx="1691681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16632"/>
          <a:ext cx="8686800" cy="6552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ndra\Local Settings\Temporary Internet Files\Content.IE5\X8ORGK0F\MP9004000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pitná voda</a:t>
            </a:r>
            <a:endParaRPr lang="cs-CZ" dirty="0"/>
          </a:p>
        </p:txBody>
      </p:sp>
      <p:pic>
        <p:nvPicPr>
          <p:cNvPr id="7" name="Obrázek 6" descr="Obrázek1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860188" y="0"/>
            <a:ext cx="1283812" cy="16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h1403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243408"/>
            <a:ext cx="9144000" cy="71014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360040"/>
          </a:xfrm>
        </p:spPr>
        <p:txBody>
          <a:bodyPr>
            <a:normAutofit fontScale="90000"/>
          </a:bodyPr>
          <a:lstStyle/>
          <a:p>
            <a:endParaRPr lang="cs-CZ" sz="31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0" y="-171400"/>
          <a:ext cx="6156176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PODOBY VODY NA ZEMI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23528" y="665312"/>
          <a:ext cx="86868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X8ORGK0F\MP9004005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803305"/>
            <a:ext cx="2195736" cy="1737998"/>
          </a:xfrm>
          <a:prstGeom prst="rect">
            <a:avLst/>
          </a:prstGeom>
          <a:noFill/>
        </p:spPr>
      </p:pic>
      <p:pic>
        <p:nvPicPr>
          <p:cNvPr id="3077" name="Picture 5" descr="C:\Documents and Settings\Ondra\Local Settings\Temporary Internet Files\Content.IE5\E3XFQM78\MP90042298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28832" y="2996952"/>
            <a:ext cx="2215168" cy="1656184"/>
          </a:xfrm>
          <a:prstGeom prst="rect">
            <a:avLst/>
          </a:prstGeom>
          <a:noFill/>
        </p:spPr>
      </p:pic>
      <p:pic>
        <p:nvPicPr>
          <p:cNvPr id="3078" name="Picture 6" descr="C:\Documents and Settings\Ondra\Local Settings\Temporary Internet Files\Content.IE5\X8ORGK0F\MP90014518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55160" y="5229200"/>
            <a:ext cx="2188840" cy="16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72008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regulace vody v krajině</a:t>
            </a:r>
            <a:endParaRPr lang="cs-CZ" sz="3200" b="1" u="sng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836712"/>
          <a:ext cx="9036496" cy="602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3DQM1X5J\MP9004038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1124744"/>
            <a:ext cx="2016224" cy="1296144"/>
          </a:xfrm>
          <a:prstGeom prst="rect">
            <a:avLst/>
          </a:prstGeom>
          <a:noFill/>
        </p:spPr>
      </p:pic>
      <p:pic>
        <p:nvPicPr>
          <p:cNvPr id="4099" name="Picture 3" descr="C:\Documents and Settings\Ondra\Local Settings\Temporary Internet Files\Content.IE5\E3XFQM78\MP90040747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1124744"/>
            <a:ext cx="1944975" cy="1296144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E3XFQM78\MP90040188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3212976"/>
            <a:ext cx="1440160" cy="1309236"/>
          </a:xfrm>
          <a:prstGeom prst="rect">
            <a:avLst/>
          </a:prstGeom>
          <a:noFill/>
        </p:spPr>
      </p:pic>
      <p:pic>
        <p:nvPicPr>
          <p:cNvPr id="4106" name="Picture 10" descr="C:\Documents and Settings\Ondra\Local Settings\Temporary Internet Files\Content.IE5\3DQM1X5J\MC90034932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20072" y="3212976"/>
            <a:ext cx="1468708" cy="1224136"/>
          </a:xfrm>
          <a:prstGeom prst="rect">
            <a:avLst/>
          </a:prstGeom>
          <a:noFill/>
        </p:spPr>
      </p:pic>
      <p:pic>
        <p:nvPicPr>
          <p:cNvPr id="4107" name="Picture 11" descr="C:\Documents and Settings\Ondra\Local Settings\Temporary Internet Files\Content.IE5\3DQM1X5J\MP90044232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04248" y="3356992"/>
            <a:ext cx="1512168" cy="943165"/>
          </a:xfrm>
          <a:prstGeom prst="rect">
            <a:avLst/>
          </a:prstGeom>
          <a:noFill/>
        </p:spPr>
      </p:pic>
      <p:pic>
        <p:nvPicPr>
          <p:cNvPr id="4108" name="Picture 12" descr="C:\Documents and Settings\Ondra\Local Settings\Temporary Internet Files\Content.IE5\E3XFQM78\MP900227595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6016" y="5285217"/>
            <a:ext cx="2160240" cy="1290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ovzduší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836712"/>
          <a:ext cx="8686800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r>
              <a:rPr lang="cs-CZ" dirty="0" smtClean="0"/>
              <a:t>znečišťování ovzduší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836712"/>
          <a:ext cx="868680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2" name="Picture 2" descr="C:\Documents and Settings\Ondra\Local Settings\Temporary Internet Files\Content.IE5\3DQM1X5J\MC9002119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395937"/>
            <a:ext cx="2987824" cy="2462063"/>
          </a:xfrm>
          <a:prstGeom prst="rect">
            <a:avLst/>
          </a:prstGeom>
          <a:noFill/>
        </p:spPr>
      </p:pic>
      <p:pic>
        <p:nvPicPr>
          <p:cNvPr id="5127" name="Picture 7" descr="C:\Documents and Settings\Ondra\Local Settings\Temporary Internet Files\Content.IE5\X8ORGK0F\MM900041153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5013176"/>
            <a:ext cx="1171575" cy="1114425"/>
          </a:xfrm>
          <a:prstGeom prst="rect">
            <a:avLst/>
          </a:prstGeom>
          <a:noFill/>
        </p:spPr>
      </p:pic>
      <p:pic>
        <p:nvPicPr>
          <p:cNvPr id="5128" name="Picture 8" descr="C:\Documents and Settings\Ondra\Local Settings\Temporary Internet Files\Content.IE5\X8ORGK0F\MM900041153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6093296"/>
            <a:ext cx="1171575" cy="1114425"/>
          </a:xfrm>
          <a:prstGeom prst="rect">
            <a:avLst/>
          </a:prstGeom>
          <a:noFill/>
        </p:spPr>
      </p:pic>
      <p:pic>
        <p:nvPicPr>
          <p:cNvPr id="5129" name="Picture 9" descr="C:\Documents and Settings\Ondra\Local Settings\Temporary Internet Files\Content.IE5\X8ORGK0F\MM900041153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5157192"/>
            <a:ext cx="1171575" cy="1114425"/>
          </a:xfrm>
          <a:prstGeom prst="rect">
            <a:avLst/>
          </a:prstGeom>
          <a:noFill/>
        </p:spPr>
      </p:pic>
      <p:pic>
        <p:nvPicPr>
          <p:cNvPr id="5130" name="Picture 10" descr="C:\Documents and Settings\Ondra\Local Settings\Temporary Internet Files\Content.IE5\E3XFQM78\MC90044196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5589239"/>
            <a:ext cx="2016224" cy="675747"/>
          </a:xfrm>
          <a:prstGeom prst="rect">
            <a:avLst/>
          </a:prstGeom>
          <a:noFill/>
        </p:spPr>
      </p:pic>
      <p:pic>
        <p:nvPicPr>
          <p:cNvPr id="16" name="Obrázek 15" descr="5C7E6F75-7599-4530-AEAD-DAFAE026C0E5big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444207" y="5013176"/>
            <a:ext cx="2560285" cy="17281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teplotní inverze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kyselé deště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836712"/>
          <a:ext cx="8686800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 descr="ekosystem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" y="2060848"/>
            <a:ext cx="5087656" cy="4797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0"/>
          <a:ext cx="8686800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01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963038" y="6031326"/>
            <a:ext cx="1180962" cy="8266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 lnSpcReduction="10000"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http://media0.wgz.cz/images/media0:510117c2575cb.jpg/Obr%C3%A1zek19.jpg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http://necesty.files.wordpress.com/2012/07/019.jpg?w=640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http://kovo-vyroba.sk/upload/product/h140321.jpg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http://www.tisicovky.cz/exp/sumava/knizeci-stolec-hlv94/5C7E6F75-7599-4530-AEAD-DAFAE026C0E5big.jpg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1021</TotalTime>
  <Words>1043</Words>
  <Application>Microsoft Office PowerPoint</Application>
  <PresentationFormat>Předvádění na obrazovce (4:3)</PresentationFormat>
  <Paragraphs>143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   ENVIROMENTÁLNÍ VÝCHOVA    EKOSYSTÉM - voda, ovzduší, půda</vt:lpstr>
      <vt:lpstr>Prezentace aplikace PowerPoint</vt:lpstr>
      <vt:lpstr>Ekosystém – voda, ovzduší, půda</vt:lpstr>
      <vt:lpstr>  </vt:lpstr>
      <vt:lpstr>Prezentace aplikace PowerPoint</vt:lpstr>
      <vt:lpstr>pitná voda</vt:lpstr>
      <vt:lpstr>Prezentace aplikace PowerPoint</vt:lpstr>
      <vt:lpstr>PODOBY VODY NA ZEMI</vt:lpstr>
      <vt:lpstr>regulace vody v krajině</vt:lpstr>
      <vt:lpstr>ovzduší</vt:lpstr>
      <vt:lpstr>znečišťování ovzduší</vt:lpstr>
      <vt:lpstr>teplotní inverze</vt:lpstr>
      <vt:lpstr>kyselé deště</vt:lpstr>
      <vt:lpstr>půda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120</cp:revision>
  <dcterms:created xsi:type="dcterms:W3CDTF">2012-06-27T08:54:30Z</dcterms:created>
  <dcterms:modified xsi:type="dcterms:W3CDTF">2013-03-11T07:15:26Z</dcterms:modified>
</cp:coreProperties>
</file>