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2"/>
  </p:notesMasterIdLst>
  <p:sldIdLst>
    <p:sldId id="257" r:id="rId2"/>
    <p:sldId id="258" r:id="rId3"/>
    <p:sldId id="261" r:id="rId4"/>
    <p:sldId id="262" r:id="rId5"/>
    <p:sldId id="266" r:id="rId6"/>
    <p:sldId id="267" r:id="rId7"/>
    <p:sldId id="271" r:id="rId8"/>
    <p:sldId id="273" r:id="rId9"/>
    <p:sldId id="27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EC9A51-27F2-47D3-A2C1-77EA17AABE33}" type="doc">
      <dgm:prSet loTypeId="urn:microsoft.com/office/officeart/2005/8/layout/vList2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ACDEBB01-A850-4A2E-89B8-26E03976EB33}">
      <dgm:prSet/>
      <dgm:spPr/>
      <dgm:t>
        <a:bodyPr/>
        <a:lstStyle/>
        <a:p>
          <a:pPr rtl="0"/>
          <a:r>
            <a:rPr lang="cs-CZ" dirty="0" smtClean="0"/>
            <a:t>JE ROZMANITOST ŽIVÉ PŘÍRODY</a:t>
          </a:r>
          <a:br>
            <a:rPr lang="cs-CZ" dirty="0" smtClean="0"/>
          </a:br>
          <a:endParaRPr lang="cs-CZ" b="1" u="sng" dirty="0"/>
        </a:p>
      </dgm:t>
    </dgm:pt>
    <dgm:pt modelId="{990E80A8-537D-4991-8326-AA93D7C8608B}" type="parTrans" cxnId="{626B9E84-9EC7-4C41-B27F-34E837A0BBA3}">
      <dgm:prSet/>
      <dgm:spPr/>
      <dgm:t>
        <a:bodyPr/>
        <a:lstStyle/>
        <a:p>
          <a:endParaRPr lang="cs-CZ"/>
        </a:p>
      </dgm:t>
    </dgm:pt>
    <dgm:pt modelId="{F9CBC35B-47D9-4210-9E7E-5CC3CE858F27}" type="sibTrans" cxnId="{626B9E84-9EC7-4C41-B27F-34E837A0BBA3}">
      <dgm:prSet/>
      <dgm:spPr/>
      <dgm:t>
        <a:bodyPr/>
        <a:lstStyle/>
        <a:p>
          <a:endParaRPr lang="cs-CZ"/>
        </a:p>
      </dgm:t>
    </dgm:pt>
    <dgm:pt modelId="{E61FC837-931B-4481-A364-31730F50CF96}">
      <dgm:prSet/>
      <dgm:spPr/>
      <dgm:t>
        <a:bodyPr/>
        <a:lstStyle/>
        <a:p>
          <a:pPr rtl="0"/>
          <a:r>
            <a:rPr lang="cs-CZ" dirty="0" smtClean="0"/>
            <a:t>louka</a:t>
          </a:r>
          <a:endParaRPr lang="cs-CZ" dirty="0"/>
        </a:p>
      </dgm:t>
    </dgm:pt>
    <dgm:pt modelId="{6CC3A517-9162-424E-92A5-3FDAC384CC8C}" type="parTrans" cxnId="{1680E77A-9D9A-4CE0-BF1E-ED34A4B88E50}">
      <dgm:prSet/>
      <dgm:spPr/>
      <dgm:t>
        <a:bodyPr/>
        <a:lstStyle/>
        <a:p>
          <a:endParaRPr lang="cs-CZ"/>
        </a:p>
      </dgm:t>
    </dgm:pt>
    <dgm:pt modelId="{FEECBCBD-F8E9-44EC-8EBF-4001386A01EB}" type="sibTrans" cxnId="{1680E77A-9D9A-4CE0-BF1E-ED34A4B88E50}">
      <dgm:prSet/>
      <dgm:spPr/>
      <dgm:t>
        <a:bodyPr/>
        <a:lstStyle/>
        <a:p>
          <a:endParaRPr lang="cs-CZ"/>
        </a:p>
      </dgm:t>
    </dgm:pt>
    <dgm:pt modelId="{CF197973-0282-4693-8B28-D9D47827239C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Druhová rozmanitost – počet druhů rostlin a živočichů, které se vyskytují na určitém území.</a:t>
          </a:r>
          <a:endParaRPr lang="cs-CZ" b="1" u="sng" dirty="0">
            <a:solidFill>
              <a:schemeClr val="tx1"/>
            </a:solidFill>
          </a:endParaRPr>
        </a:p>
      </dgm:t>
    </dgm:pt>
    <dgm:pt modelId="{A2044B62-5C63-4A18-AECE-21502A61B4CB}" type="parTrans" cxnId="{D672EBB8-F48B-46D6-8E34-FC290219BD2B}">
      <dgm:prSet/>
      <dgm:spPr/>
      <dgm:t>
        <a:bodyPr/>
        <a:lstStyle/>
        <a:p>
          <a:endParaRPr lang="cs-CZ"/>
        </a:p>
      </dgm:t>
    </dgm:pt>
    <dgm:pt modelId="{77A71E9E-3C6B-4384-AC29-9EA051852F86}" type="sibTrans" cxnId="{D672EBB8-F48B-46D6-8E34-FC290219BD2B}">
      <dgm:prSet/>
      <dgm:spPr/>
      <dgm:t>
        <a:bodyPr/>
        <a:lstStyle/>
        <a:p>
          <a:endParaRPr lang="cs-CZ"/>
        </a:p>
      </dgm:t>
    </dgm:pt>
    <dgm:pt modelId="{DA485EFB-B5BA-40AE-95EA-3D62E0ABB084}">
      <dgm:prSet/>
      <dgm:spPr/>
      <dgm:t>
        <a:bodyPr/>
        <a:lstStyle/>
        <a:p>
          <a:pPr rtl="0"/>
          <a:r>
            <a:rPr lang="cs-CZ" dirty="0" smtClean="0"/>
            <a:t>jezero</a:t>
          </a:r>
          <a:endParaRPr lang="cs-CZ" dirty="0"/>
        </a:p>
      </dgm:t>
    </dgm:pt>
    <dgm:pt modelId="{D197F268-6BCB-4CBD-8998-47633DB2CB15}" type="parTrans" cxnId="{86673F07-DDD3-494D-8647-1C46901B1B27}">
      <dgm:prSet/>
      <dgm:spPr/>
      <dgm:t>
        <a:bodyPr/>
        <a:lstStyle/>
        <a:p>
          <a:endParaRPr lang="cs-CZ"/>
        </a:p>
      </dgm:t>
    </dgm:pt>
    <dgm:pt modelId="{969E1C77-0156-44DF-A7E0-51207C14BCA3}" type="sibTrans" cxnId="{86673F07-DDD3-494D-8647-1C46901B1B27}">
      <dgm:prSet/>
      <dgm:spPr/>
      <dgm:t>
        <a:bodyPr/>
        <a:lstStyle/>
        <a:p>
          <a:endParaRPr lang="cs-CZ"/>
        </a:p>
      </dgm:t>
    </dgm:pt>
    <dgm:pt modelId="{75592314-1E14-402D-B3C9-62618602432B}">
      <dgm:prSet/>
      <dgm:spPr/>
      <dgm:t>
        <a:bodyPr/>
        <a:lstStyle/>
        <a:p>
          <a:pPr rtl="0"/>
          <a:r>
            <a:rPr lang="cs-CZ" dirty="0" smtClean="0"/>
            <a:t>stát</a:t>
          </a:r>
          <a:endParaRPr lang="cs-CZ" dirty="0"/>
        </a:p>
      </dgm:t>
    </dgm:pt>
    <dgm:pt modelId="{24D48CF5-8385-4A41-A22A-C700B445A4E2}" type="parTrans" cxnId="{ADD5D011-AB6B-4D20-B2B5-8E2C026E529F}">
      <dgm:prSet/>
      <dgm:spPr/>
      <dgm:t>
        <a:bodyPr/>
        <a:lstStyle/>
        <a:p>
          <a:endParaRPr lang="cs-CZ"/>
        </a:p>
      </dgm:t>
    </dgm:pt>
    <dgm:pt modelId="{299282BD-7EA2-4631-880E-E79390F04D10}" type="sibTrans" cxnId="{ADD5D011-AB6B-4D20-B2B5-8E2C026E529F}">
      <dgm:prSet/>
      <dgm:spPr/>
      <dgm:t>
        <a:bodyPr/>
        <a:lstStyle/>
        <a:p>
          <a:endParaRPr lang="cs-CZ"/>
        </a:p>
      </dgm:t>
    </dgm:pt>
    <dgm:pt modelId="{AC359784-BCD5-42C4-947B-038B6EBA6F6B}">
      <dgm:prSet/>
      <dgm:spPr/>
      <dgm:t>
        <a:bodyPr/>
        <a:lstStyle/>
        <a:p>
          <a:pPr rtl="0"/>
          <a:r>
            <a:rPr lang="cs-CZ" dirty="0" smtClean="0"/>
            <a:t>celá planeta</a:t>
          </a:r>
          <a:endParaRPr lang="cs-CZ" dirty="0"/>
        </a:p>
      </dgm:t>
    </dgm:pt>
    <dgm:pt modelId="{DB99BBF8-BBD0-4080-803C-A599F83C0076}" type="parTrans" cxnId="{93A40776-BC35-4B23-B05C-8DA8B075D796}">
      <dgm:prSet/>
      <dgm:spPr/>
      <dgm:t>
        <a:bodyPr/>
        <a:lstStyle/>
        <a:p>
          <a:endParaRPr lang="cs-CZ"/>
        </a:p>
      </dgm:t>
    </dgm:pt>
    <dgm:pt modelId="{44FE14B6-8868-4C68-A9C3-40E79A4F5B5E}" type="sibTrans" cxnId="{93A40776-BC35-4B23-B05C-8DA8B075D796}">
      <dgm:prSet/>
      <dgm:spPr/>
      <dgm:t>
        <a:bodyPr/>
        <a:lstStyle/>
        <a:p>
          <a:endParaRPr lang="cs-CZ"/>
        </a:p>
      </dgm:t>
    </dgm:pt>
    <dgm:pt modelId="{00BC8895-3026-40CE-BB0E-39439798773E}">
      <dgm:prSet/>
      <dgm:spPr/>
      <dgm:t>
        <a:bodyPr/>
        <a:lstStyle/>
        <a:p>
          <a:pPr rtl="0"/>
          <a:r>
            <a:rPr lang="cs-CZ" dirty="0" smtClean="0"/>
            <a:t>Kolik druhů rostlin nebo živočichů žije v určitém území závisí na zeměpisné šířce a nadmořské výšce.</a:t>
          </a:r>
          <a:endParaRPr lang="cs-CZ" dirty="0"/>
        </a:p>
      </dgm:t>
    </dgm:pt>
    <dgm:pt modelId="{FEAC2305-39F6-4B33-9C1E-4180E3CE3098}" type="parTrans" cxnId="{7B55AFDD-7CDF-4581-984B-14090376E11D}">
      <dgm:prSet/>
      <dgm:spPr/>
      <dgm:t>
        <a:bodyPr/>
        <a:lstStyle/>
        <a:p>
          <a:endParaRPr lang="cs-CZ"/>
        </a:p>
      </dgm:t>
    </dgm:pt>
    <dgm:pt modelId="{303C2136-D2C2-43DB-9E6F-E0221E57339A}" type="sibTrans" cxnId="{7B55AFDD-7CDF-4581-984B-14090376E11D}">
      <dgm:prSet/>
      <dgm:spPr/>
      <dgm:t>
        <a:bodyPr/>
        <a:lstStyle/>
        <a:p>
          <a:endParaRPr lang="cs-CZ"/>
        </a:p>
      </dgm:t>
    </dgm:pt>
    <dgm:pt modelId="{BEB16C06-B84A-4E9C-BD07-560F7A4F8BE6}" type="pres">
      <dgm:prSet presAssocID="{D3EC9A51-27F2-47D3-A2C1-77EA17AABE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160C19-1FEC-452C-BFAC-3043F8A0C8DB}" type="pres">
      <dgm:prSet presAssocID="{ACDEBB01-A850-4A2E-89B8-26E03976EB33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124F93-23C4-4BF5-8CEB-EF4EE54DDBF1}" type="pres">
      <dgm:prSet presAssocID="{F9CBC35B-47D9-4210-9E7E-5CC3CE858F27}" presName="spacer" presStyleCnt="0"/>
      <dgm:spPr/>
    </dgm:pt>
    <dgm:pt modelId="{9EA9AE75-4314-402B-8205-39863005EBE7}" type="pres">
      <dgm:prSet presAssocID="{CF197973-0282-4693-8B28-D9D47827239C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6F73F-86E2-4A38-BA26-393E384DC7FA}" type="pres">
      <dgm:prSet presAssocID="{77A71E9E-3C6B-4384-AC29-9EA051852F86}" presName="spacer" presStyleCnt="0"/>
      <dgm:spPr/>
    </dgm:pt>
    <dgm:pt modelId="{E2D54B80-12B0-4AF7-962C-D59D968199B4}" type="pres">
      <dgm:prSet presAssocID="{E61FC837-931B-4481-A364-31730F50CF96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1CE2F0-5984-4539-9C1F-2AC98AD3EAFE}" type="pres">
      <dgm:prSet presAssocID="{FEECBCBD-F8E9-44EC-8EBF-4001386A01EB}" presName="spacer" presStyleCnt="0"/>
      <dgm:spPr/>
    </dgm:pt>
    <dgm:pt modelId="{64C7ABD3-EDE3-4CA6-9ABC-666DE2289A26}" type="pres">
      <dgm:prSet presAssocID="{DA485EFB-B5BA-40AE-95EA-3D62E0ABB084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3171BA-1F71-4858-9EA4-AB1C5A6B5ED1}" type="pres">
      <dgm:prSet presAssocID="{969E1C77-0156-44DF-A7E0-51207C14BCA3}" presName="spacer" presStyleCnt="0"/>
      <dgm:spPr/>
    </dgm:pt>
    <dgm:pt modelId="{B6CC63C0-197E-4149-B5EE-23E7878EED6E}" type="pres">
      <dgm:prSet presAssocID="{75592314-1E14-402D-B3C9-62618602432B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4D1884-9A22-4CF6-8BCF-AB49FE7DAD5B}" type="pres">
      <dgm:prSet presAssocID="{299282BD-7EA2-4631-880E-E79390F04D10}" presName="spacer" presStyleCnt="0"/>
      <dgm:spPr/>
    </dgm:pt>
    <dgm:pt modelId="{827EBA46-4BEF-4E7B-9709-94A8FF3F7417}" type="pres">
      <dgm:prSet presAssocID="{AC359784-BCD5-42C4-947B-038B6EBA6F6B}" presName="parentText" presStyleLbl="node1" presStyleIdx="5" presStyleCnt="7" custLinFactNeighborX="-4758" custLinFactNeighborY="5262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345C2E-B59A-4568-8FD3-7F78A936BD80}" type="pres">
      <dgm:prSet presAssocID="{44FE14B6-8868-4C68-A9C3-40E79A4F5B5E}" presName="spacer" presStyleCnt="0"/>
      <dgm:spPr/>
    </dgm:pt>
    <dgm:pt modelId="{579B5EAB-4E61-4058-8169-43AC24FFE841}" type="pres">
      <dgm:prSet presAssocID="{00BC8895-3026-40CE-BB0E-39439798773E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55AFDD-7CDF-4581-984B-14090376E11D}" srcId="{D3EC9A51-27F2-47D3-A2C1-77EA17AABE33}" destId="{00BC8895-3026-40CE-BB0E-39439798773E}" srcOrd="6" destOrd="0" parTransId="{FEAC2305-39F6-4B33-9C1E-4180E3CE3098}" sibTransId="{303C2136-D2C2-43DB-9E6F-E0221E57339A}"/>
    <dgm:cxn modelId="{9D05315A-DDB9-48A7-A94A-5F93F84B3E3D}" type="presOf" srcId="{DA485EFB-B5BA-40AE-95EA-3D62E0ABB084}" destId="{64C7ABD3-EDE3-4CA6-9ABC-666DE2289A26}" srcOrd="0" destOrd="0" presId="urn:microsoft.com/office/officeart/2005/8/layout/vList2"/>
    <dgm:cxn modelId="{E5911F9D-24E1-46D9-B90C-72B61FE0325A}" type="presOf" srcId="{E61FC837-931B-4481-A364-31730F50CF96}" destId="{E2D54B80-12B0-4AF7-962C-D59D968199B4}" srcOrd="0" destOrd="0" presId="urn:microsoft.com/office/officeart/2005/8/layout/vList2"/>
    <dgm:cxn modelId="{D672EBB8-F48B-46D6-8E34-FC290219BD2B}" srcId="{D3EC9A51-27F2-47D3-A2C1-77EA17AABE33}" destId="{CF197973-0282-4693-8B28-D9D47827239C}" srcOrd="1" destOrd="0" parTransId="{A2044B62-5C63-4A18-AECE-21502A61B4CB}" sibTransId="{77A71E9E-3C6B-4384-AC29-9EA051852F86}"/>
    <dgm:cxn modelId="{C68F0E90-E6D2-4262-955F-A90EDA9E8703}" type="presOf" srcId="{CF197973-0282-4693-8B28-D9D47827239C}" destId="{9EA9AE75-4314-402B-8205-39863005EBE7}" srcOrd="0" destOrd="0" presId="urn:microsoft.com/office/officeart/2005/8/layout/vList2"/>
    <dgm:cxn modelId="{CBBA6007-FD60-4A3F-B1D8-A75F1C1F6A6A}" type="presOf" srcId="{75592314-1E14-402D-B3C9-62618602432B}" destId="{B6CC63C0-197E-4149-B5EE-23E7878EED6E}" srcOrd="0" destOrd="0" presId="urn:microsoft.com/office/officeart/2005/8/layout/vList2"/>
    <dgm:cxn modelId="{93A40776-BC35-4B23-B05C-8DA8B075D796}" srcId="{D3EC9A51-27F2-47D3-A2C1-77EA17AABE33}" destId="{AC359784-BCD5-42C4-947B-038B6EBA6F6B}" srcOrd="5" destOrd="0" parTransId="{DB99BBF8-BBD0-4080-803C-A599F83C0076}" sibTransId="{44FE14B6-8868-4C68-A9C3-40E79A4F5B5E}"/>
    <dgm:cxn modelId="{ADD5D011-AB6B-4D20-B2B5-8E2C026E529F}" srcId="{D3EC9A51-27F2-47D3-A2C1-77EA17AABE33}" destId="{75592314-1E14-402D-B3C9-62618602432B}" srcOrd="4" destOrd="0" parTransId="{24D48CF5-8385-4A41-A22A-C700B445A4E2}" sibTransId="{299282BD-7EA2-4631-880E-E79390F04D10}"/>
    <dgm:cxn modelId="{FEC987DF-599F-4D5F-829B-3DF922AF7ED4}" type="presOf" srcId="{D3EC9A51-27F2-47D3-A2C1-77EA17AABE33}" destId="{BEB16C06-B84A-4E9C-BD07-560F7A4F8BE6}" srcOrd="0" destOrd="0" presId="urn:microsoft.com/office/officeart/2005/8/layout/vList2"/>
    <dgm:cxn modelId="{626B9E84-9EC7-4C41-B27F-34E837A0BBA3}" srcId="{D3EC9A51-27F2-47D3-A2C1-77EA17AABE33}" destId="{ACDEBB01-A850-4A2E-89B8-26E03976EB33}" srcOrd="0" destOrd="0" parTransId="{990E80A8-537D-4991-8326-AA93D7C8608B}" sibTransId="{F9CBC35B-47D9-4210-9E7E-5CC3CE858F27}"/>
    <dgm:cxn modelId="{65D848F3-58B2-4774-9C9A-CD9650EC87D7}" type="presOf" srcId="{00BC8895-3026-40CE-BB0E-39439798773E}" destId="{579B5EAB-4E61-4058-8169-43AC24FFE841}" srcOrd="0" destOrd="0" presId="urn:microsoft.com/office/officeart/2005/8/layout/vList2"/>
    <dgm:cxn modelId="{DABE8243-7063-48FB-99EE-44EFABAD8633}" type="presOf" srcId="{ACDEBB01-A850-4A2E-89B8-26E03976EB33}" destId="{2F160C19-1FEC-452C-BFAC-3043F8A0C8DB}" srcOrd="0" destOrd="0" presId="urn:microsoft.com/office/officeart/2005/8/layout/vList2"/>
    <dgm:cxn modelId="{86673F07-DDD3-494D-8647-1C46901B1B27}" srcId="{D3EC9A51-27F2-47D3-A2C1-77EA17AABE33}" destId="{DA485EFB-B5BA-40AE-95EA-3D62E0ABB084}" srcOrd="3" destOrd="0" parTransId="{D197F268-6BCB-4CBD-8998-47633DB2CB15}" sibTransId="{969E1C77-0156-44DF-A7E0-51207C14BCA3}"/>
    <dgm:cxn modelId="{2765BE70-7194-441E-9118-6511611C2803}" type="presOf" srcId="{AC359784-BCD5-42C4-947B-038B6EBA6F6B}" destId="{827EBA46-4BEF-4E7B-9709-94A8FF3F7417}" srcOrd="0" destOrd="0" presId="urn:microsoft.com/office/officeart/2005/8/layout/vList2"/>
    <dgm:cxn modelId="{1680E77A-9D9A-4CE0-BF1E-ED34A4B88E50}" srcId="{D3EC9A51-27F2-47D3-A2C1-77EA17AABE33}" destId="{E61FC837-931B-4481-A364-31730F50CF96}" srcOrd="2" destOrd="0" parTransId="{6CC3A517-9162-424E-92A5-3FDAC384CC8C}" sibTransId="{FEECBCBD-F8E9-44EC-8EBF-4001386A01EB}"/>
    <dgm:cxn modelId="{98DA72BD-942A-4F7D-A666-5DB6BB41DF40}" type="presParOf" srcId="{BEB16C06-B84A-4E9C-BD07-560F7A4F8BE6}" destId="{2F160C19-1FEC-452C-BFAC-3043F8A0C8DB}" srcOrd="0" destOrd="0" presId="urn:microsoft.com/office/officeart/2005/8/layout/vList2"/>
    <dgm:cxn modelId="{18F90039-2207-4521-BD30-AFE1D6D30803}" type="presParOf" srcId="{BEB16C06-B84A-4E9C-BD07-560F7A4F8BE6}" destId="{15124F93-23C4-4BF5-8CEB-EF4EE54DDBF1}" srcOrd="1" destOrd="0" presId="urn:microsoft.com/office/officeart/2005/8/layout/vList2"/>
    <dgm:cxn modelId="{226A6063-0AA0-4682-B90D-E64AE9D610CB}" type="presParOf" srcId="{BEB16C06-B84A-4E9C-BD07-560F7A4F8BE6}" destId="{9EA9AE75-4314-402B-8205-39863005EBE7}" srcOrd="2" destOrd="0" presId="urn:microsoft.com/office/officeart/2005/8/layout/vList2"/>
    <dgm:cxn modelId="{89A917F9-8B0F-46AF-A3E0-8486622EA53B}" type="presParOf" srcId="{BEB16C06-B84A-4E9C-BD07-560F7A4F8BE6}" destId="{F466F73F-86E2-4A38-BA26-393E384DC7FA}" srcOrd="3" destOrd="0" presId="urn:microsoft.com/office/officeart/2005/8/layout/vList2"/>
    <dgm:cxn modelId="{253E93AC-7309-4719-8846-57DC4B4D628A}" type="presParOf" srcId="{BEB16C06-B84A-4E9C-BD07-560F7A4F8BE6}" destId="{E2D54B80-12B0-4AF7-962C-D59D968199B4}" srcOrd="4" destOrd="0" presId="urn:microsoft.com/office/officeart/2005/8/layout/vList2"/>
    <dgm:cxn modelId="{F1AD5667-784D-4A5B-B7CD-DBDC80065F67}" type="presParOf" srcId="{BEB16C06-B84A-4E9C-BD07-560F7A4F8BE6}" destId="{E51CE2F0-5984-4539-9C1F-2AC98AD3EAFE}" srcOrd="5" destOrd="0" presId="urn:microsoft.com/office/officeart/2005/8/layout/vList2"/>
    <dgm:cxn modelId="{4240BDDB-9A41-45F5-877C-F65D9D64414F}" type="presParOf" srcId="{BEB16C06-B84A-4E9C-BD07-560F7A4F8BE6}" destId="{64C7ABD3-EDE3-4CA6-9ABC-666DE2289A26}" srcOrd="6" destOrd="0" presId="urn:microsoft.com/office/officeart/2005/8/layout/vList2"/>
    <dgm:cxn modelId="{3D644389-C098-4D66-8FDF-FE933118CF57}" type="presParOf" srcId="{BEB16C06-B84A-4E9C-BD07-560F7A4F8BE6}" destId="{4E3171BA-1F71-4858-9EA4-AB1C5A6B5ED1}" srcOrd="7" destOrd="0" presId="urn:microsoft.com/office/officeart/2005/8/layout/vList2"/>
    <dgm:cxn modelId="{A011CE20-7C6B-470D-A5CE-2E1FB5AA24F9}" type="presParOf" srcId="{BEB16C06-B84A-4E9C-BD07-560F7A4F8BE6}" destId="{B6CC63C0-197E-4149-B5EE-23E7878EED6E}" srcOrd="8" destOrd="0" presId="urn:microsoft.com/office/officeart/2005/8/layout/vList2"/>
    <dgm:cxn modelId="{C49C2273-6125-4541-9B9C-2C9AB6D09640}" type="presParOf" srcId="{BEB16C06-B84A-4E9C-BD07-560F7A4F8BE6}" destId="{5C4D1884-9A22-4CF6-8BCF-AB49FE7DAD5B}" srcOrd="9" destOrd="0" presId="urn:microsoft.com/office/officeart/2005/8/layout/vList2"/>
    <dgm:cxn modelId="{39100B88-B1C9-4A71-BD47-583B930DB17B}" type="presParOf" srcId="{BEB16C06-B84A-4E9C-BD07-560F7A4F8BE6}" destId="{827EBA46-4BEF-4E7B-9709-94A8FF3F7417}" srcOrd="10" destOrd="0" presId="urn:microsoft.com/office/officeart/2005/8/layout/vList2"/>
    <dgm:cxn modelId="{1ED5C353-BDDC-43BE-9481-AA1DD239C97B}" type="presParOf" srcId="{BEB16C06-B84A-4E9C-BD07-560F7A4F8BE6}" destId="{EE345C2E-B59A-4568-8FD3-7F78A936BD80}" srcOrd="11" destOrd="0" presId="urn:microsoft.com/office/officeart/2005/8/layout/vList2"/>
    <dgm:cxn modelId="{1E8049A7-A4F3-48F2-8411-BB161AA42191}" type="presParOf" srcId="{BEB16C06-B84A-4E9C-BD07-560F7A4F8BE6}" destId="{579B5EAB-4E61-4058-8169-43AC24FFE84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79676E-75F8-4529-9C5D-BC58B7806781}" type="doc">
      <dgm:prSet loTypeId="urn:microsoft.com/office/officeart/2005/8/layout/vList2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6BE15B7-0087-4520-B8FA-9B0FE8D5FD1E}">
      <dgm:prSet custT="1"/>
      <dgm:spPr/>
      <dgm:t>
        <a:bodyPr/>
        <a:lstStyle/>
        <a:p>
          <a:pPr rtl="0"/>
          <a:r>
            <a:rPr lang="cs-CZ" sz="2800" u="sng" dirty="0" smtClean="0"/>
            <a:t>Nejvyšší BIODIVERZITU (druhovou rozmanitost)</a:t>
          </a:r>
          <a:r>
            <a:rPr lang="cs-CZ" sz="2000" u="none" dirty="0" smtClean="0"/>
            <a:t> </a:t>
          </a:r>
          <a:r>
            <a:rPr lang="cs-CZ" sz="2800" u="none" dirty="0" smtClean="0"/>
            <a:t>mají </a:t>
          </a:r>
        </a:p>
        <a:p>
          <a:pPr rtl="0"/>
          <a:r>
            <a:rPr lang="cs-CZ" sz="2400" u="none" dirty="0" smtClean="0"/>
            <a:t>deštné lesy</a:t>
          </a:r>
        </a:p>
        <a:p>
          <a:pPr rtl="0"/>
          <a:r>
            <a:rPr lang="cs-CZ" sz="2400" u="none" dirty="0" smtClean="0"/>
            <a:t>korálové útesy</a:t>
          </a:r>
        </a:p>
        <a:p>
          <a:pPr rtl="0"/>
          <a:endParaRPr lang="cs-CZ" sz="4400" u="sng" dirty="0"/>
        </a:p>
      </dgm:t>
    </dgm:pt>
    <dgm:pt modelId="{332F047D-2C7F-4A95-BBFC-D025D9CA8790}" type="parTrans" cxnId="{849CFF64-B69F-49A2-9ACE-D476E361BC4F}">
      <dgm:prSet/>
      <dgm:spPr/>
      <dgm:t>
        <a:bodyPr/>
        <a:lstStyle/>
        <a:p>
          <a:endParaRPr lang="cs-CZ"/>
        </a:p>
      </dgm:t>
    </dgm:pt>
    <dgm:pt modelId="{2AA5C2F4-0AE1-448D-A049-3963C6813AC4}" type="sibTrans" cxnId="{849CFF64-B69F-49A2-9ACE-D476E361BC4F}">
      <dgm:prSet/>
      <dgm:spPr/>
      <dgm:t>
        <a:bodyPr/>
        <a:lstStyle/>
        <a:p>
          <a:endParaRPr lang="cs-CZ"/>
        </a:p>
      </dgm:t>
    </dgm:pt>
    <dgm:pt modelId="{61F269F8-0054-44AB-BC08-431FF0D64AA5}">
      <dgm:prSet custT="1"/>
      <dgm:spPr/>
      <dgm:t>
        <a:bodyPr/>
        <a:lstStyle/>
        <a:p>
          <a:pPr rtl="0"/>
          <a:r>
            <a:rPr lang="cs-CZ" sz="2800" u="none" dirty="0" smtClean="0"/>
            <a:t>Nižší</a:t>
          </a:r>
          <a:r>
            <a:rPr lang="cs-CZ" sz="4400" u="none" dirty="0" smtClean="0"/>
            <a:t> </a:t>
          </a:r>
          <a:r>
            <a:rPr lang="cs-CZ" sz="2800" u="none" dirty="0" smtClean="0"/>
            <a:t>BIODIVERZITU mají ostrovy. </a:t>
          </a:r>
        </a:p>
        <a:p>
          <a:pPr rtl="0"/>
          <a:r>
            <a:rPr lang="cs-CZ" sz="2000" u="none" dirty="0" smtClean="0"/>
            <a:t>Na ostrovech se však vyskytují ENDEMITI – druhy, které se nikde jinde nevyskytují.</a:t>
          </a:r>
          <a:endParaRPr lang="cs-CZ" sz="2000" u="sng" dirty="0"/>
        </a:p>
      </dgm:t>
    </dgm:pt>
    <dgm:pt modelId="{C7B37AF5-D356-42C4-9A80-BFF5053A5176}" type="parTrans" cxnId="{B02BA688-F51F-43D1-A71E-9EB58B451C21}">
      <dgm:prSet/>
      <dgm:spPr/>
      <dgm:t>
        <a:bodyPr/>
        <a:lstStyle/>
        <a:p>
          <a:endParaRPr lang="cs-CZ"/>
        </a:p>
      </dgm:t>
    </dgm:pt>
    <dgm:pt modelId="{CAA85482-39E0-4844-8CED-8E4DAB05BB3B}" type="sibTrans" cxnId="{B02BA688-F51F-43D1-A71E-9EB58B451C21}">
      <dgm:prSet/>
      <dgm:spPr/>
      <dgm:t>
        <a:bodyPr/>
        <a:lstStyle/>
        <a:p>
          <a:endParaRPr lang="cs-CZ"/>
        </a:p>
      </dgm:t>
    </dgm:pt>
    <dgm:pt modelId="{0F35D9CB-D240-4CD2-9260-BFDD0FB4C5D3}">
      <dgm:prSet custT="1"/>
      <dgm:spPr/>
      <dgm:t>
        <a:bodyPr/>
        <a:lstStyle/>
        <a:p>
          <a:pPr rtl="0"/>
          <a:endParaRPr lang="cs-CZ" sz="2400" u="none" dirty="0" smtClean="0"/>
        </a:p>
        <a:p>
          <a:pPr rtl="0"/>
          <a:r>
            <a:rPr lang="cs-CZ" sz="2400" u="none" dirty="0" smtClean="0"/>
            <a:t>Na Zemi žije 5-50 milionů rostlinných a živočišných druhů. Objeveny a zapsány byly necelé 2 miliony druhů. Nejlépe člověk poznal obratlovce a vyšší rostliny, nejméně člověk probádal říši hmyzu. </a:t>
          </a:r>
        </a:p>
        <a:p>
          <a:pPr rtl="0"/>
          <a:endParaRPr lang="cs-CZ" sz="4400" u="sng" dirty="0"/>
        </a:p>
      </dgm:t>
    </dgm:pt>
    <dgm:pt modelId="{1E287691-7964-410E-88DD-2726AE8946BD}" type="parTrans" cxnId="{D8F52545-2535-4526-AE50-2D8EF61C8B7F}">
      <dgm:prSet/>
      <dgm:spPr/>
      <dgm:t>
        <a:bodyPr/>
        <a:lstStyle/>
        <a:p>
          <a:endParaRPr lang="cs-CZ"/>
        </a:p>
      </dgm:t>
    </dgm:pt>
    <dgm:pt modelId="{8BEF918C-E758-4D6F-A40E-01E8DC9D9A52}" type="sibTrans" cxnId="{D8F52545-2535-4526-AE50-2D8EF61C8B7F}">
      <dgm:prSet/>
      <dgm:spPr/>
      <dgm:t>
        <a:bodyPr/>
        <a:lstStyle/>
        <a:p>
          <a:endParaRPr lang="cs-CZ"/>
        </a:p>
      </dgm:t>
    </dgm:pt>
    <dgm:pt modelId="{3A1AAFB6-2313-49DD-A28B-BB2AF4974A33}" type="pres">
      <dgm:prSet presAssocID="{E979676E-75F8-4529-9C5D-BC58B780678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F5F0DF-AB23-4701-9986-4E939B3BF321}" type="pres">
      <dgm:prSet presAssocID="{96BE15B7-0087-4520-B8FA-9B0FE8D5FD1E}" presName="parentText" presStyleLbl="node1" presStyleIdx="0" presStyleCnt="3" custScaleY="12561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E27110-7394-4D4F-AC47-21853A90F4EC}" type="pres">
      <dgm:prSet presAssocID="{2AA5C2F4-0AE1-448D-A049-3963C6813AC4}" presName="spacer" presStyleCnt="0"/>
      <dgm:spPr/>
      <dgm:t>
        <a:bodyPr/>
        <a:lstStyle/>
        <a:p>
          <a:endParaRPr lang="cs-CZ"/>
        </a:p>
      </dgm:t>
    </dgm:pt>
    <dgm:pt modelId="{0041C18A-24DA-44DF-B5A0-5186E0C622AC}" type="pres">
      <dgm:prSet presAssocID="{61F269F8-0054-44AB-BC08-431FF0D64AA5}" presName="parentText" presStyleLbl="node1" presStyleIdx="1" presStyleCnt="3" custLinFactY="-2227" custLinFactNeighborX="21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F3B46B-0BEA-446D-8703-210336EB5AA1}" type="pres">
      <dgm:prSet presAssocID="{CAA85482-39E0-4844-8CED-8E4DAB05BB3B}" presName="spacer" presStyleCnt="0"/>
      <dgm:spPr/>
      <dgm:t>
        <a:bodyPr/>
        <a:lstStyle/>
        <a:p>
          <a:endParaRPr lang="cs-CZ"/>
        </a:p>
      </dgm:t>
    </dgm:pt>
    <dgm:pt modelId="{2C7EB7DF-5A70-4996-BC51-F59E7784EE06}" type="pres">
      <dgm:prSet presAssocID="{0F35D9CB-D240-4CD2-9260-BFDD0FB4C5D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BE369F-5B47-4E8E-AC84-911B316BCE2A}" type="presOf" srcId="{0F35D9CB-D240-4CD2-9260-BFDD0FB4C5D3}" destId="{2C7EB7DF-5A70-4996-BC51-F59E7784EE06}" srcOrd="0" destOrd="0" presId="urn:microsoft.com/office/officeart/2005/8/layout/vList2"/>
    <dgm:cxn modelId="{D9B3A552-14D9-4A3B-B82A-C2644585EEF0}" type="presOf" srcId="{61F269F8-0054-44AB-BC08-431FF0D64AA5}" destId="{0041C18A-24DA-44DF-B5A0-5186E0C622AC}" srcOrd="0" destOrd="0" presId="urn:microsoft.com/office/officeart/2005/8/layout/vList2"/>
    <dgm:cxn modelId="{38A4A484-4048-420D-99F2-3C0C01F83EA8}" type="presOf" srcId="{E979676E-75F8-4529-9C5D-BC58B7806781}" destId="{3A1AAFB6-2313-49DD-A28B-BB2AF4974A33}" srcOrd="0" destOrd="0" presId="urn:microsoft.com/office/officeart/2005/8/layout/vList2"/>
    <dgm:cxn modelId="{849CFF64-B69F-49A2-9ACE-D476E361BC4F}" srcId="{E979676E-75F8-4529-9C5D-BC58B7806781}" destId="{96BE15B7-0087-4520-B8FA-9B0FE8D5FD1E}" srcOrd="0" destOrd="0" parTransId="{332F047D-2C7F-4A95-BBFC-D025D9CA8790}" sibTransId="{2AA5C2F4-0AE1-448D-A049-3963C6813AC4}"/>
    <dgm:cxn modelId="{B02BA688-F51F-43D1-A71E-9EB58B451C21}" srcId="{E979676E-75F8-4529-9C5D-BC58B7806781}" destId="{61F269F8-0054-44AB-BC08-431FF0D64AA5}" srcOrd="1" destOrd="0" parTransId="{C7B37AF5-D356-42C4-9A80-BFF5053A5176}" sibTransId="{CAA85482-39E0-4844-8CED-8E4DAB05BB3B}"/>
    <dgm:cxn modelId="{8B677043-1CFF-477B-929E-26A96EE5980B}" type="presOf" srcId="{96BE15B7-0087-4520-B8FA-9B0FE8D5FD1E}" destId="{FEF5F0DF-AB23-4701-9986-4E939B3BF321}" srcOrd="0" destOrd="0" presId="urn:microsoft.com/office/officeart/2005/8/layout/vList2"/>
    <dgm:cxn modelId="{D8F52545-2535-4526-AE50-2D8EF61C8B7F}" srcId="{E979676E-75F8-4529-9C5D-BC58B7806781}" destId="{0F35D9CB-D240-4CD2-9260-BFDD0FB4C5D3}" srcOrd="2" destOrd="0" parTransId="{1E287691-7964-410E-88DD-2726AE8946BD}" sibTransId="{8BEF918C-E758-4D6F-A40E-01E8DC9D9A52}"/>
    <dgm:cxn modelId="{ED26B0B1-19E7-4595-8D62-077462727359}" type="presParOf" srcId="{3A1AAFB6-2313-49DD-A28B-BB2AF4974A33}" destId="{FEF5F0DF-AB23-4701-9986-4E939B3BF321}" srcOrd="0" destOrd="0" presId="urn:microsoft.com/office/officeart/2005/8/layout/vList2"/>
    <dgm:cxn modelId="{1EB86735-70C5-4996-A948-473A2F3A0784}" type="presParOf" srcId="{3A1AAFB6-2313-49DD-A28B-BB2AF4974A33}" destId="{62E27110-7394-4D4F-AC47-21853A90F4EC}" srcOrd="1" destOrd="0" presId="urn:microsoft.com/office/officeart/2005/8/layout/vList2"/>
    <dgm:cxn modelId="{299BD7AD-9ECB-48C1-81E2-4EF21EB200C0}" type="presParOf" srcId="{3A1AAFB6-2313-49DD-A28B-BB2AF4974A33}" destId="{0041C18A-24DA-44DF-B5A0-5186E0C622AC}" srcOrd="2" destOrd="0" presId="urn:microsoft.com/office/officeart/2005/8/layout/vList2"/>
    <dgm:cxn modelId="{5F8AFE1C-BB11-4A80-B953-692E77D08CAE}" type="presParOf" srcId="{3A1AAFB6-2313-49DD-A28B-BB2AF4974A33}" destId="{33F3B46B-0BEA-446D-8703-210336EB5AA1}" srcOrd="3" destOrd="0" presId="urn:microsoft.com/office/officeart/2005/8/layout/vList2"/>
    <dgm:cxn modelId="{04C7374A-3E9A-427F-92F0-218981DB4405}" type="presParOf" srcId="{3A1AAFB6-2313-49DD-A28B-BB2AF4974A33}" destId="{2C7EB7DF-5A70-4996-BC51-F59E7784EE0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D58E68-5C35-423E-91BB-E19B3960492B}" type="doc">
      <dgm:prSet loTypeId="urn:microsoft.com/office/officeart/2005/8/layout/default#1" loCatId="list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68C55961-D07B-470D-82B5-92A159ECD045}">
      <dgm:prSet custT="1"/>
      <dgm:spPr/>
      <dgm:t>
        <a:bodyPr/>
        <a:lstStyle/>
        <a:p>
          <a:pPr rtl="0"/>
          <a:r>
            <a:rPr lang="cs-CZ" sz="2400" dirty="0" smtClean="0"/>
            <a:t>Počet druhů rostlin a živočichů se na Zemi mění. Bylo období, před 65 miliony let, kdy vyhynuli dinosauři a další velcí plazi. Na Zem dopadl meteorit, který vyvolala náhlou změnu podnebí – počasí – nastala doba ledová.</a:t>
          </a:r>
          <a:endParaRPr lang="cs-CZ" sz="2400" dirty="0"/>
        </a:p>
      </dgm:t>
    </dgm:pt>
    <dgm:pt modelId="{CEEBDAAC-DC7E-4D98-9C39-E4054ABEA2CD}" type="parTrans" cxnId="{FB2F74D0-5E7E-4168-82EA-8EC20F7E505A}">
      <dgm:prSet/>
      <dgm:spPr/>
      <dgm:t>
        <a:bodyPr/>
        <a:lstStyle/>
        <a:p>
          <a:endParaRPr lang="cs-CZ"/>
        </a:p>
      </dgm:t>
    </dgm:pt>
    <dgm:pt modelId="{D91F3A65-B03C-4920-B6FE-14E09E13347A}" type="sibTrans" cxnId="{FB2F74D0-5E7E-4168-82EA-8EC20F7E505A}">
      <dgm:prSet/>
      <dgm:spPr/>
      <dgm:t>
        <a:bodyPr/>
        <a:lstStyle/>
        <a:p>
          <a:endParaRPr lang="cs-CZ"/>
        </a:p>
      </dgm:t>
    </dgm:pt>
    <dgm:pt modelId="{3FD71725-1100-4BFD-B8F2-353F053D9F2A}">
      <dgm:prSet custT="1"/>
      <dgm:spPr/>
      <dgm:t>
        <a:bodyPr/>
        <a:lstStyle/>
        <a:p>
          <a:pPr rtl="0"/>
          <a:r>
            <a:rPr lang="cs-CZ" sz="2400" dirty="0" smtClean="0"/>
            <a:t>Na vymírání některých druhů měla vliv i velká sopečná činnost. </a:t>
          </a:r>
          <a:endParaRPr lang="cs-CZ" sz="2400" dirty="0"/>
        </a:p>
      </dgm:t>
    </dgm:pt>
    <dgm:pt modelId="{B21B3066-410D-4A24-9273-BF405ADC4438}" type="parTrans" cxnId="{FDA1A4DA-32AF-4F35-A58E-DBD57BEB6ED2}">
      <dgm:prSet/>
      <dgm:spPr/>
      <dgm:t>
        <a:bodyPr/>
        <a:lstStyle/>
        <a:p>
          <a:endParaRPr lang="cs-CZ"/>
        </a:p>
      </dgm:t>
    </dgm:pt>
    <dgm:pt modelId="{6064BFA8-F18E-4790-92AC-D573B190E69D}" type="sibTrans" cxnId="{FDA1A4DA-32AF-4F35-A58E-DBD57BEB6ED2}">
      <dgm:prSet/>
      <dgm:spPr/>
      <dgm:t>
        <a:bodyPr/>
        <a:lstStyle/>
        <a:p>
          <a:endParaRPr lang="cs-CZ"/>
        </a:p>
      </dgm:t>
    </dgm:pt>
    <dgm:pt modelId="{8520A235-AE8D-4BDC-9CAE-0F9208FCCBA2}">
      <dgm:prSet custT="1"/>
      <dgm:spPr/>
      <dgm:t>
        <a:bodyPr/>
        <a:lstStyle/>
        <a:p>
          <a:pPr rtl="0"/>
          <a:r>
            <a:rPr lang="cs-CZ" sz="2400" dirty="0" smtClean="0"/>
            <a:t>Dnes má velký vliv na vymírání některých druhů rostlin a živočichů člověk. </a:t>
          </a:r>
          <a:endParaRPr lang="cs-CZ" sz="2400" dirty="0"/>
        </a:p>
      </dgm:t>
    </dgm:pt>
    <dgm:pt modelId="{CE006890-42B3-4D80-8493-2ED2F7FAAFC6}" type="parTrans" cxnId="{4E796F54-CC6D-4B29-ABC5-E3ABFAC8820F}">
      <dgm:prSet/>
      <dgm:spPr/>
      <dgm:t>
        <a:bodyPr/>
        <a:lstStyle/>
        <a:p>
          <a:endParaRPr lang="cs-CZ"/>
        </a:p>
      </dgm:t>
    </dgm:pt>
    <dgm:pt modelId="{6099BE9A-AD5C-492A-9EC9-157EDA4932F4}" type="sibTrans" cxnId="{4E796F54-CC6D-4B29-ABC5-E3ABFAC8820F}">
      <dgm:prSet/>
      <dgm:spPr/>
      <dgm:t>
        <a:bodyPr/>
        <a:lstStyle/>
        <a:p>
          <a:endParaRPr lang="cs-CZ"/>
        </a:p>
      </dgm:t>
    </dgm:pt>
    <dgm:pt modelId="{6FDFD9E2-BE30-4F31-B586-86B1B0C10AC5}">
      <dgm:prSet custT="1"/>
      <dgm:spPr/>
      <dgm:t>
        <a:bodyPr/>
        <a:lstStyle/>
        <a:p>
          <a:pPr rtl="0"/>
          <a:r>
            <a:rPr lang="cs-CZ" sz="2400" dirty="0" smtClean="0"/>
            <a:t>Příčiny – odlesňování, vysoušení mokřadů, nadměrný lov zvěře, znečišťování životního prostředí. I neshody mezi lidmi – války jsou  příčinou vymírání živočichů a rostlin. </a:t>
          </a:r>
          <a:endParaRPr lang="cs-CZ" sz="2400" dirty="0"/>
        </a:p>
      </dgm:t>
    </dgm:pt>
    <dgm:pt modelId="{539DB909-6B5D-4B6A-ACE4-D7EDEF4172DE}" type="parTrans" cxnId="{649FBF29-66F9-45BD-8961-245A208DCBB1}">
      <dgm:prSet/>
      <dgm:spPr/>
      <dgm:t>
        <a:bodyPr/>
        <a:lstStyle/>
        <a:p>
          <a:endParaRPr lang="cs-CZ"/>
        </a:p>
      </dgm:t>
    </dgm:pt>
    <dgm:pt modelId="{7A8E3EFE-BCF3-4552-86A8-C8272680A163}" type="sibTrans" cxnId="{649FBF29-66F9-45BD-8961-245A208DCBB1}">
      <dgm:prSet/>
      <dgm:spPr/>
      <dgm:t>
        <a:bodyPr/>
        <a:lstStyle/>
        <a:p>
          <a:endParaRPr lang="cs-CZ"/>
        </a:p>
      </dgm:t>
    </dgm:pt>
    <dgm:pt modelId="{6BCE30ED-A305-425C-89C4-9A856B5D844D}" type="pres">
      <dgm:prSet presAssocID="{ECD58E68-5C35-423E-91BB-E19B3960492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BD6ADC-1DF3-4F64-A2A8-7FB376C196CB}" type="pres">
      <dgm:prSet presAssocID="{68C55961-D07B-470D-82B5-92A159ECD04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5B720B-DBF1-482E-B960-C3F8207743AF}" type="pres">
      <dgm:prSet presAssocID="{D91F3A65-B03C-4920-B6FE-14E09E13347A}" presName="sibTrans" presStyleCnt="0"/>
      <dgm:spPr/>
      <dgm:t>
        <a:bodyPr/>
        <a:lstStyle/>
        <a:p>
          <a:endParaRPr lang="cs-CZ"/>
        </a:p>
      </dgm:t>
    </dgm:pt>
    <dgm:pt modelId="{D44BA4CE-8D73-47AA-BA27-D31453C9E023}" type="pres">
      <dgm:prSet presAssocID="{3FD71725-1100-4BFD-B8F2-353F053D9F2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506C47-C154-40F5-80A4-73A03BB9D4BF}" type="pres">
      <dgm:prSet presAssocID="{6064BFA8-F18E-4790-92AC-D573B190E69D}" presName="sibTrans" presStyleCnt="0"/>
      <dgm:spPr/>
      <dgm:t>
        <a:bodyPr/>
        <a:lstStyle/>
        <a:p>
          <a:endParaRPr lang="cs-CZ"/>
        </a:p>
      </dgm:t>
    </dgm:pt>
    <dgm:pt modelId="{FC919B56-AA6B-4B1E-9A7B-34C0A35E55F7}" type="pres">
      <dgm:prSet presAssocID="{8520A235-AE8D-4BDC-9CAE-0F9208FCCBA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437202-62E9-42C7-97F0-10B616D0488B}" type="pres">
      <dgm:prSet presAssocID="{6099BE9A-AD5C-492A-9EC9-157EDA4932F4}" presName="sibTrans" presStyleCnt="0"/>
      <dgm:spPr/>
      <dgm:t>
        <a:bodyPr/>
        <a:lstStyle/>
        <a:p>
          <a:endParaRPr lang="cs-CZ"/>
        </a:p>
      </dgm:t>
    </dgm:pt>
    <dgm:pt modelId="{54009910-6D0F-453B-85EE-205121ED5E19}" type="pres">
      <dgm:prSet presAssocID="{6FDFD9E2-BE30-4F31-B586-86B1B0C10AC5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6B3AFA-CBC4-46B2-B117-6340F2897682}" type="presOf" srcId="{6FDFD9E2-BE30-4F31-B586-86B1B0C10AC5}" destId="{54009910-6D0F-453B-85EE-205121ED5E19}" srcOrd="0" destOrd="0" presId="urn:microsoft.com/office/officeart/2005/8/layout/default#1"/>
    <dgm:cxn modelId="{1A8E7C0B-49F2-4AE2-9F0C-79EB791D61A3}" type="presOf" srcId="{8520A235-AE8D-4BDC-9CAE-0F9208FCCBA2}" destId="{FC919B56-AA6B-4B1E-9A7B-34C0A35E55F7}" srcOrd="0" destOrd="0" presId="urn:microsoft.com/office/officeart/2005/8/layout/default#1"/>
    <dgm:cxn modelId="{274A6E4F-D89D-4C4F-ACCC-70D28BB21CCD}" type="presOf" srcId="{68C55961-D07B-470D-82B5-92A159ECD045}" destId="{CEBD6ADC-1DF3-4F64-A2A8-7FB376C196CB}" srcOrd="0" destOrd="0" presId="urn:microsoft.com/office/officeart/2005/8/layout/default#1"/>
    <dgm:cxn modelId="{FDA1A4DA-32AF-4F35-A58E-DBD57BEB6ED2}" srcId="{ECD58E68-5C35-423E-91BB-E19B3960492B}" destId="{3FD71725-1100-4BFD-B8F2-353F053D9F2A}" srcOrd="1" destOrd="0" parTransId="{B21B3066-410D-4A24-9273-BF405ADC4438}" sibTransId="{6064BFA8-F18E-4790-92AC-D573B190E69D}"/>
    <dgm:cxn modelId="{649FBF29-66F9-45BD-8961-245A208DCBB1}" srcId="{ECD58E68-5C35-423E-91BB-E19B3960492B}" destId="{6FDFD9E2-BE30-4F31-B586-86B1B0C10AC5}" srcOrd="3" destOrd="0" parTransId="{539DB909-6B5D-4B6A-ACE4-D7EDEF4172DE}" sibTransId="{7A8E3EFE-BCF3-4552-86A8-C8272680A163}"/>
    <dgm:cxn modelId="{B452B84B-7814-4FEC-972E-94118E334D66}" type="presOf" srcId="{ECD58E68-5C35-423E-91BB-E19B3960492B}" destId="{6BCE30ED-A305-425C-89C4-9A856B5D844D}" srcOrd="0" destOrd="0" presId="urn:microsoft.com/office/officeart/2005/8/layout/default#1"/>
    <dgm:cxn modelId="{FB2F74D0-5E7E-4168-82EA-8EC20F7E505A}" srcId="{ECD58E68-5C35-423E-91BB-E19B3960492B}" destId="{68C55961-D07B-470D-82B5-92A159ECD045}" srcOrd="0" destOrd="0" parTransId="{CEEBDAAC-DC7E-4D98-9C39-E4054ABEA2CD}" sibTransId="{D91F3A65-B03C-4920-B6FE-14E09E13347A}"/>
    <dgm:cxn modelId="{4E796F54-CC6D-4B29-ABC5-E3ABFAC8820F}" srcId="{ECD58E68-5C35-423E-91BB-E19B3960492B}" destId="{8520A235-AE8D-4BDC-9CAE-0F9208FCCBA2}" srcOrd="2" destOrd="0" parTransId="{CE006890-42B3-4D80-8493-2ED2F7FAAFC6}" sibTransId="{6099BE9A-AD5C-492A-9EC9-157EDA4932F4}"/>
    <dgm:cxn modelId="{BAF16EAB-F02F-4086-A1B1-E5CF70B02967}" type="presOf" srcId="{3FD71725-1100-4BFD-B8F2-353F053D9F2A}" destId="{D44BA4CE-8D73-47AA-BA27-D31453C9E023}" srcOrd="0" destOrd="0" presId="urn:microsoft.com/office/officeart/2005/8/layout/default#1"/>
    <dgm:cxn modelId="{4A0D6BDF-55DB-4E1E-96FB-2222408F7BED}" type="presParOf" srcId="{6BCE30ED-A305-425C-89C4-9A856B5D844D}" destId="{CEBD6ADC-1DF3-4F64-A2A8-7FB376C196CB}" srcOrd="0" destOrd="0" presId="urn:microsoft.com/office/officeart/2005/8/layout/default#1"/>
    <dgm:cxn modelId="{3C82BAAB-AC6C-4775-BDB2-C6804499D485}" type="presParOf" srcId="{6BCE30ED-A305-425C-89C4-9A856B5D844D}" destId="{D15B720B-DBF1-482E-B960-C3F8207743AF}" srcOrd="1" destOrd="0" presId="urn:microsoft.com/office/officeart/2005/8/layout/default#1"/>
    <dgm:cxn modelId="{AA61A0B6-969A-420B-855E-E29798A3B095}" type="presParOf" srcId="{6BCE30ED-A305-425C-89C4-9A856B5D844D}" destId="{D44BA4CE-8D73-47AA-BA27-D31453C9E023}" srcOrd="2" destOrd="0" presId="urn:microsoft.com/office/officeart/2005/8/layout/default#1"/>
    <dgm:cxn modelId="{3AB31E19-D4F0-4E56-8702-839A6DA142F0}" type="presParOf" srcId="{6BCE30ED-A305-425C-89C4-9A856B5D844D}" destId="{77506C47-C154-40F5-80A4-73A03BB9D4BF}" srcOrd="3" destOrd="0" presId="urn:microsoft.com/office/officeart/2005/8/layout/default#1"/>
    <dgm:cxn modelId="{DA1B2802-6016-4CB0-9D68-951FF90F0B77}" type="presParOf" srcId="{6BCE30ED-A305-425C-89C4-9A856B5D844D}" destId="{FC919B56-AA6B-4B1E-9A7B-34C0A35E55F7}" srcOrd="4" destOrd="0" presId="urn:microsoft.com/office/officeart/2005/8/layout/default#1"/>
    <dgm:cxn modelId="{F86FE7EE-3264-4F8E-A729-090AC31F5FC0}" type="presParOf" srcId="{6BCE30ED-A305-425C-89C4-9A856B5D844D}" destId="{78437202-62E9-42C7-97F0-10B616D0488B}" srcOrd="5" destOrd="0" presId="urn:microsoft.com/office/officeart/2005/8/layout/default#1"/>
    <dgm:cxn modelId="{BB8F6727-86AF-456A-85B1-C8779BD69E36}" type="presParOf" srcId="{6BCE30ED-A305-425C-89C4-9A856B5D844D}" destId="{54009910-6D0F-453B-85EE-205121ED5E19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D58E68-5C35-423E-91BB-E19B3960492B}" type="doc">
      <dgm:prSet loTypeId="urn:microsoft.com/office/officeart/2005/8/layout/vList2" loCatId="list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22F31BB-CBB8-407F-8501-0BBA8722ACC5}">
      <dgm:prSet/>
      <dgm:spPr/>
      <dgm:t>
        <a:bodyPr/>
        <a:lstStyle/>
        <a:p>
          <a:r>
            <a:rPr lang="cs-CZ" dirty="0" smtClean="0"/>
            <a:t>zachování přírodní rovnováhy</a:t>
          </a:r>
          <a:endParaRPr lang="cs-CZ" dirty="0"/>
        </a:p>
      </dgm:t>
    </dgm:pt>
    <dgm:pt modelId="{65833628-8D56-47F3-90DE-67CB67D0919E}" type="parTrans" cxnId="{1ED02944-6A7E-4A9E-9335-6D2E57CD7E76}">
      <dgm:prSet/>
      <dgm:spPr/>
      <dgm:t>
        <a:bodyPr/>
        <a:lstStyle/>
        <a:p>
          <a:endParaRPr lang="cs-CZ"/>
        </a:p>
      </dgm:t>
    </dgm:pt>
    <dgm:pt modelId="{4445B64D-B0EA-4B18-8E31-7771B1A7720C}" type="sibTrans" cxnId="{1ED02944-6A7E-4A9E-9335-6D2E57CD7E76}">
      <dgm:prSet/>
      <dgm:spPr/>
      <dgm:t>
        <a:bodyPr/>
        <a:lstStyle/>
        <a:p>
          <a:endParaRPr lang="cs-CZ"/>
        </a:p>
      </dgm:t>
    </dgm:pt>
    <dgm:pt modelId="{554D1567-21C7-44DA-8B86-F1F0090EAE32}">
      <dgm:prSet/>
      <dgm:spPr/>
      <dgm:t>
        <a:bodyPr/>
        <a:lstStyle/>
        <a:p>
          <a:r>
            <a:rPr lang="cs-CZ" dirty="0" smtClean="0"/>
            <a:t>jednotlivé druhy v přírodě jsou závislé na životě jiných druhů</a:t>
          </a:r>
          <a:endParaRPr lang="cs-CZ" dirty="0"/>
        </a:p>
      </dgm:t>
    </dgm:pt>
    <dgm:pt modelId="{4269286B-550F-4934-8D2A-69EB53380479}" type="parTrans" cxnId="{16736EC6-4B7A-4835-8FF8-EC6E21716307}">
      <dgm:prSet/>
      <dgm:spPr/>
      <dgm:t>
        <a:bodyPr/>
        <a:lstStyle/>
        <a:p>
          <a:endParaRPr lang="cs-CZ"/>
        </a:p>
      </dgm:t>
    </dgm:pt>
    <dgm:pt modelId="{CED42152-65D6-4485-BDF7-FA9CC947783C}" type="sibTrans" cxnId="{16736EC6-4B7A-4835-8FF8-EC6E21716307}">
      <dgm:prSet/>
      <dgm:spPr/>
      <dgm:t>
        <a:bodyPr/>
        <a:lstStyle/>
        <a:p>
          <a:endParaRPr lang="cs-CZ"/>
        </a:p>
      </dgm:t>
    </dgm:pt>
    <dgm:pt modelId="{A680279B-765B-4BFA-AA5D-9868FCBCD773}">
      <dgm:prSet/>
      <dgm:spPr/>
      <dgm:t>
        <a:bodyPr/>
        <a:lstStyle/>
        <a:p>
          <a:r>
            <a:rPr lang="cs-CZ" dirty="0" smtClean="0"/>
            <a:t>když vyhyne jeden druh – vyhynou pak další druhy</a:t>
          </a:r>
          <a:endParaRPr lang="cs-CZ" dirty="0"/>
        </a:p>
      </dgm:t>
    </dgm:pt>
    <dgm:pt modelId="{9FD031D3-D533-491B-A276-EA6C544C62A6}" type="parTrans" cxnId="{25969749-E4B4-4E6F-A6CA-8CE927FE1A44}">
      <dgm:prSet/>
      <dgm:spPr/>
      <dgm:t>
        <a:bodyPr/>
        <a:lstStyle/>
        <a:p>
          <a:endParaRPr lang="cs-CZ"/>
        </a:p>
      </dgm:t>
    </dgm:pt>
    <dgm:pt modelId="{9BB47597-0D23-4FDA-AF30-81F415F719C7}" type="sibTrans" cxnId="{25969749-E4B4-4E6F-A6CA-8CE927FE1A44}">
      <dgm:prSet/>
      <dgm:spPr/>
      <dgm:t>
        <a:bodyPr/>
        <a:lstStyle/>
        <a:p>
          <a:endParaRPr lang="cs-CZ"/>
        </a:p>
      </dgm:t>
    </dgm:pt>
    <dgm:pt modelId="{9205717E-0C44-44B2-A7F6-89037B847237}">
      <dgm:prSet/>
      <dgm:spPr/>
      <dgm:t>
        <a:bodyPr/>
        <a:lstStyle/>
        <a:p>
          <a:r>
            <a:rPr lang="cs-CZ" dirty="0" smtClean="0"/>
            <a:t>může dojít také k přemnožení druhů, kterými se vyhynulý druh živil</a:t>
          </a:r>
          <a:endParaRPr lang="cs-CZ" dirty="0"/>
        </a:p>
      </dgm:t>
    </dgm:pt>
    <dgm:pt modelId="{43476534-59A6-4451-A7B1-0D6DF732B508}" type="parTrans" cxnId="{7054B4C4-7121-4EA3-8EC5-BCC16C1BF302}">
      <dgm:prSet/>
      <dgm:spPr/>
      <dgm:t>
        <a:bodyPr/>
        <a:lstStyle/>
        <a:p>
          <a:endParaRPr lang="cs-CZ"/>
        </a:p>
      </dgm:t>
    </dgm:pt>
    <dgm:pt modelId="{C739CA73-7FD6-467C-8596-16D2B0A77476}" type="sibTrans" cxnId="{7054B4C4-7121-4EA3-8EC5-BCC16C1BF302}">
      <dgm:prSet/>
      <dgm:spPr/>
      <dgm:t>
        <a:bodyPr/>
        <a:lstStyle/>
        <a:p>
          <a:endParaRPr lang="cs-CZ"/>
        </a:p>
      </dgm:t>
    </dgm:pt>
    <dgm:pt modelId="{7DF18F61-2C50-49F8-A119-0F0331A47AF9}" type="pres">
      <dgm:prSet presAssocID="{ECD58E68-5C35-423E-91BB-E19B3960492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90D670-9371-4D87-995F-C53AFD369E7F}" type="pres">
      <dgm:prSet presAssocID="{422F31BB-CBB8-407F-8501-0BBA8722ACC5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621182-16B9-484C-B47D-4D8F991D6682}" type="pres">
      <dgm:prSet presAssocID="{4445B64D-B0EA-4B18-8E31-7771B1A7720C}" presName="spacer" presStyleCnt="0"/>
      <dgm:spPr/>
      <dgm:t>
        <a:bodyPr/>
        <a:lstStyle/>
        <a:p>
          <a:endParaRPr lang="cs-CZ"/>
        </a:p>
      </dgm:t>
    </dgm:pt>
    <dgm:pt modelId="{F43BDB69-556C-47A0-9E54-AA20CC21A1DD}" type="pres">
      <dgm:prSet presAssocID="{554D1567-21C7-44DA-8B86-F1F0090EAE3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20BA1-D4F4-4A3A-AAAE-02B21043FE55}" type="pres">
      <dgm:prSet presAssocID="{CED42152-65D6-4485-BDF7-FA9CC947783C}" presName="spacer" presStyleCnt="0"/>
      <dgm:spPr/>
      <dgm:t>
        <a:bodyPr/>
        <a:lstStyle/>
        <a:p>
          <a:endParaRPr lang="cs-CZ"/>
        </a:p>
      </dgm:t>
    </dgm:pt>
    <dgm:pt modelId="{16ACD006-3426-4363-B7D0-9518B65BAA08}" type="pres">
      <dgm:prSet presAssocID="{A680279B-765B-4BFA-AA5D-9868FCBCD773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2228D8-4632-40F3-AC84-8785AADFC0FD}" type="pres">
      <dgm:prSet presAssocID="{9BB47597-0D23-4FDA-AF30-81F415F719C7}" presName="spacer" presStyleCnt="0"/>
      <dgm:spPr/>
      <dgm:t>
        <a:bodyPr/>
        <a:lstStyle/>
        <a:p>
          <a:endParaRPr lang="cs-CZ"/>
        </a:p>
      </dgm:t>
    </dgm:pt>
    <dgm:pt modelId="{3A1A2D57-8BC3-42EC-86B4-AFD4FDD8D9AB}" type="pres">
      <dgm:prSet presAssocID="{9205717E-0C44-44B2-A7F6-89037B84723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6029AB-0CD5-4FB3-B871-DA539DBB2052}" type="presOf" srcId="{422F31BB-CBB8-407F-8501-0BBA8722ACC5}" destId="{2190D670-9371-4D87-995F-C53AFD369E7F}" srcOrd="0" destOrd="0" presId="urn:microsoft.com/office/officeart/2005/8/layout/vList2"/>
    <dgm:cxn modelId="{6FD38409-7942-436F-BF79-2FA5B5DC6EE4}" type="presOf" srcId="{A680279B-765B-4BFA-AA5D-9868FCBCD773}" destId="{16ACD006-3426-4363-B7D0-9518B65BAA08}" srcOrd="0" destOrd="0" presId="urn:microsoft.com/office/officeart/2005/8/layout/vList2"/>
    <dgm:cxn modelId="{16736EC6-4B7A-4835-8FF8-EC6E21716307}" srcId="{ECD58E68-5C35-423E-91BB-E19B3960492B}" destId="{554D1567-21C7-44DA-8B86-F1F0090EAE32}" srcOrd="1" destOrd="0" parTransId="{4269286B-550F-4934-8D2A-69EB53380479}" sibTransId="{CED42152-65D6-4485-BDF7-FA9CC947783C}"/>
    <dgm:cxn modelId="{1ED02944-6A7E-4A9E-9335-6D2E57CD7E76}" srcId="{ECD58E68-5C35-423E-91BB-E19B3960492B}" destId="{422F31BB-CBB8-407F-8501-0BBA8722ACC5}" srcOrd="0" destOrd="0" parTransId="{65833628-8D56-47F3-90DE-67CB67D0919E}" sibTransId="{4445B64D-B0EA-4B18-8E31-7771B1A7720C}"/>
    <dgm:cxn modelId="{25969749-E4B4-4E6F-A6CA-8CE927FE1A44}" srcId="{ECD58E68-5C35-423E-91BB-E19B3960492B}" destId="{A680279B-765B-4BFA-AA5D-9868FCBCD773}" srcOrd="2" destOrd="0" parTransId="{9FD031D3-D533-491B-A276-EA6C544C62A6}" sibTransId="{9BB47597-0D23-4FDA-AF30-81F415F719C7}"/>
    <dgm:cxn modelId="{7054B4C4-7121-4EA3-8EC5-BCC16C1BF302}" srcId="{ECD58E68-5C35-423E-91BB-E19B3960492B}" destId="{9205717E-0C44-44B2-A7F6-89037B847237}" srcOrd="3" destOrd="0" parTransId="{43476534-59A6-4451-A7B1-0D6DF732B508}" sibTransId="{C739CA73-7FD6-467C-8596-16D2B0A77476}"/>
    <dgm:cxn modelId="{715C32E8-64D8-4162-8DAD-5EF1475A0B1D}" type="presOf" srcId="{9205717E-0C44-44B2-A7F6-89037B847237}" destId="{3A1A2D57-8BC3-42EC-86B4-AFD4FDD8D9AB}" srcOrd="0" destOrd="0" presId="urn:microsoft.com/office/officeart/2005/8/layout/vList2"/>
    <dgm:cxn modelId="{7601DD4A-9182-4511-87B1-9FCC6E5BFEDE}" type="presOf" srcId="{554D1567-21C7-44DA-8B86-F1F0090EAE32}" destId="{F43BDB69-556C-47A0-9E54-AA20CC21A1DD}" srcOrd="0" destOrd="0" presId="urn:microsoft.com/office/officeart/2005/8/layout/vList2"/>
    <dgm:cxn modelId="{AE2650E4-9160-4DC3-A527-77DFDEFF74E7}" type="presOf" srcId="{ECD58E68-5C35-423E-91BB-E19B3960492B}" destId="{7DF18F61-2C50-49F8-A119-0F0331A47AF9}" srcOrd="0" destOrd="0" presId="urn:microsoft.com/office/officeart/2005/8/layout/vList2"/>
    <dgm:cxn modelId="{9F2B259E-4F04-46DB-B7EC-25B96DECB1F8}" type="presParOf" srcId="{7DF18F61-2C50-49F8-A119-0F0331A47AF9}" destId="{2190D670-9371-4D87-995F-C53AFD369E7F}" srcOrd="0" destOrd="0" presId="urn:microsoft.com/office/officeart/2005/8/layout/vList2"/>
    <dgm:cxn modelId="{2C2259F3-8404-4A87-86EA-79871F066ADD}" type="presParOf" srcId="{7DF18F61-2C50-49F8-A119-0F0331A47AF9}" destId="{21621182-16B9-484C-B47D-4D8F991D6682}" srcOrd="1" destOrd="0" presId="urn:microsoft.com/office/officeart/2005/8/layout/vList2"/>
    <dgm:cxn modelId="{2A14A273-2DD8-424C-BB00-2A875E07F633}" type="presParOf" srcId="{7DF18F61-2C50-49F8-A119-0F0331A47AF9}" destId="{F43BDB69-556C-47A0-9E54-AA20CC21A1DD}" srcOrd="2" destOrd="0" presId="urn:microsoft.com/office/officeart/2005/8/layout/vList2"/>
    <dgm:cxn modelId="{2583A8C9-6402-404F-B2A9-45268E8DBD73}" type="presParOf" srcId="{7DF18F61-2C50-49F8-A119-0F0331A47AF9}" destId="{A3320BA1-D4F4-4A3A-AAAE-02B21043FE55}" srcOrd="3" destOrd="0" presId="urn:microsoft.com/office/officeart/2005/8/layout/vList2"/>
    <dgm:cxn modelId="{EEAB1201-087B-467B-A047-80664761613D}" type="presParOf" srcId="{7DF18F61-2C50-49F8-A119-0F0331A47AF9}" destId="{16ACD006-3426-4363-B7D0-9518B65BAA08}" srcOrd="4" destOrd="0" presId="urn:microsoft.com/office/officeart/2005/8/layout/vList2"/>
    <dgm:cxn modelId="{AD5508E5-A5B9-4986-A4B2-06621A87E5FD}" type="presParOf" srcId="{7DF18F61-2C50-49F8-A119-0F0331A47AF9}" destId="{D92228D8-4632-40F3-AC84-8785AADFC0FD}" srcOrd="5" destOrd="0" presId="urn:microsoft.com/office/officeart/2005/8/layout/vList2"/>
    <dgm:cxn modelId="{BE5873D6-4E49-459E-A1C4-121BEDD64935}" type="presParOf" srcId="{7DF18F61-2C50-49F8-A119-0F0331A47AF9}" destId="{3A1A2D57-8BC3-42EC-86B4-AFD4FDD8D9A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3BBDCF-38B5-4824-9374-F35463F8BB12}" type="doc">
      <dgm:prSet loTypeId="urn:microsoft.com/office/officeart/2005/8/layout/vList2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F5D70905-5301-44BE-9B62-07DB9E6EFE62}">
      <dgm:prSet custT="1"/>
      <dgm:spPr/>
      <dgm:t>
        <a:bodyPr/>
        <a:lstStyle/>
        <a:p>
          <a:pPr rtl="0"/>
          <a:r>
            <a:rPr lang="cs-CZ" sz="2800" dirty="0" smtClean="0"/>
            <a:t>Některá zvířata byla zavlečena člověkem na území, kde se původně vůbec nevyskytovala.</a:t>
          </a:r>
          <a:endParaRPr lang="cs-CZ" sz="2800" dirty="0"/>
        </a:p>
      </dgm:t>
    </dgm:pt>
    <dgm:pt modelId="{9E3B335A-77F8-42DC-B0B3-14CEDB3136F3}" type="parTrans" cxnId="{803EB02D-DD8C-431C-8006-785A2F227E84}">
      <dgm:prSet/>
      <dgm:spPr/>
      <dgm:t>
        <a:bodyPr/>
        <a:lstStyle/>
        <a:p>
          <a:endParaRPr lang="cs-CZ"/>
        </a:p>
      </dgm:t>
    </dgm:pt>
    <dgm:pt modelId="{08ECAE11-2CA8-4A0D-A9AE-280AA6F1F89A}" type="sibTrans" cxnId="{803EB02D-DD8C-431C-8006-785A2F227E84}">
      <dgm:prSet/>
      <dgm:spPr/>
      <dgm:t>
        <a:bodyPr/>
        <a:lstStyle/>
        <a:p>
          <a:endParaRPr lang="cs-CZ"/>
        </a:p>
      </dgm:t>
    </dgm:pt>
    <dgm:pt modelId="{0E739CA1-97A7-4F70-86C8-C36BDE3510A3}">
      <dgm:prSet custT="1"/>
      <dgm:spPr/>
      <dgm:t>
        <a:bodyPr/>
        <a:lstStyle/>
        <a:p>
          <a:pPr rtl="0"/>
          <a:r>
            <a:rPr lang="cs-CZ" sz="2000" dirty="0" smtClean="0"/>
            <a:t>ŠALAMOUNOVY OSTROVY – zde žije zavlečena šelma kočka a ta požírá a ničí nelétavé ptáky a plazy.</a:t>
          </a:r>
          <a:endParaRPr lang="cs-CZ" sz="2000" dirty="0"/>
        </a:p>
      </dgm:t>
    </dgm:pt>
    <dgm:pt modelId="{49CAAB9F-BB14-49F0-A7F3-8BDC4BFE74F3}" type="parTrans" cxnId="{FE88B9E3-3659-4098-BA1A-3676AD4728B0}">
      <dgm:prSet/>
      <dgm:spPr/>
      <dgm:t>
        <a:bodyPr/>
        <a:lstStyle/>
        <a:p>
          <a:endParaRPr lang="cs-CZ"/>
        </a:p>
      </dgm:t>
    </dgm:pt>
    <dgm:pt modelId="{34562C18-1DBD-4E99-8120-494CCFE219D6}" type="sibTrans" cxnId="{FE88B9E3-3659-4098-BA1A-3676AD4728B0}">
      <dgm:prSet/>
      <dgm:spPr/>
      <dgm:t>
        <a:bodyPr/>
        <a:lstStyle/>
        <a:p>
          <a:endParaRPr lang="cs-CZ"/>
        </a:p>
      </dgm:t>
    </dgm:pt>
    <dgm:pt modelId="{AD9A5A3E-CA42-4628-95C0-A4DE5EC37F4C}">
      <dgm:prSet custT="1"/>
      <dgm:spPr/>
      <dgm:t>
        <a:bodyPr/>
        <a:lstStyle/>
        <a:p>
          <a:pPr rtl="0"/>
          <a:r>
            <a:rPr lang="cs-CZ" sz="2000" dirty="0" smtClean="0"/>
            <a:t>ČESKÁ REPUBLIKA – ze Severní Ameriky se k nám dostal rak pruhovaný. Přenáší tzv. račí mor, pro našeho raka kamenáče je to smrtelné onemocnění, ale rak pruhovaný je proti němu odolný. </a:t>
          </a:r>
          <a:endParaRPr lang="cs-CZ" sz="2000" dirty="0"/>
        </a:p>
      </dgm:t>
    </dgm:pt>
    <dgm:pt modelId="{C04FBA3E-C5AC-4B92-BF5E-CAF88619BF1B}" type="parTrans" cxnId="{FADC2F2E-98DF-4268-9485-5A762C33192D}">
      <dgm:prSet/>
      <dgm:spPr/>
      <dgm:t>
        <a:bodyPr/>
        <a:lstStyle/>
        <a:p>
          <a:endParaRPr lang="cs-CZ"/>
        </a:p>
      </dgm:t>
    </dgm:pt>
    <dgm:pt modelId="{482BA25F-0C7F-4D9B-8414-81B91ECC2A90}" type="sibTrans" cxnId="{FADC2F2E-98DF-4268-9485-5A762C33192D}">
      <dgm:prSet/>
      <dgm:spPr/>
      <dgm:t>
        <a:bodyPr/>
        <a:lstStyle/>
        <a:p>
          <a:endParaRPr lang="cs-CZ"/>
        </a:p>
      </dgm:t>
    </dgm:pt>
    <dgm:pt modelId="{22AAC739-EC2E-4391-A096-045B669304C2}">
      <dgm:prSet custT="1"/>
      <dgm:spPr/>
      <dgm:t>
        <a:bodyPr/>
        <a:lstStyle/>
        <a:p>
          <a:pPr rtl="0"/>
          <a:r>
            <a:rPr lang="cs-CZ" sz="2400" b="1" u="sng" dirty="0" smtClean="0"/>
            <a:t>PŘÍKLADY</a:t>
          </a:r>
        </a:p>
        <a:p>
          <a:pPr rtl="0"/>
          <a:r>
            <a:rPr lang="cs-CZ" sz="2000" dirty="0" smtClean="0"/>
            <a:t>GALAPÁGY (ostrov) – žijí zde kozy, které zde původně nežily a ohrožují původní druh želvy sloní, tím že jim sežerou velké množství potravy. Zavlečené krysy zase požírají vejce želvy sloní. </a:t>
          </a:r>
          <a:endParaRPr lang="cs-CZ" sz="2000" dirty="0"/>
        </a:p>
      </dgm:t>
    </dgm:pt>
    <dgm:pt modelId="{3BF4E290-0C12-4799-96E4-EDB0AFA7872A}" type="parTrans" cxnId="{54CA6400-DA69-421D-AA51-E6E807C673A1}">
      <dgm:prSet/>
      <dgm:spPr/>
      <dgm:t>
        <a:bodyPr/>
        <a:lstStyle/>
        <a:p>
          <a:endParaRPr lang="cs-CZ"/>
        </a:p>
      </dgm:t>
    </dgm:pt>
    <dgm:pt modelId="{1F871E1D-74C3-43DF-A89F-F1E06991736E}" type="sibTrans" cxnId="{54CA6400-DA69-421D-AA51-E6E807C673A1}">
      <dgm:prSet/>
      <dgm:spPr/>
      <dgm:t>
        <a:bodyPr/>
        <a:lstStyle/>
        <a:p>
          <a:endParaRPr lang="cs-CZ"/>
        </a:p>
      </dgm:t>
    </dgm:pt>
    <dgm:pt modelId="{3CA5F768-76BF-42A7-BBCD-53EC73E3511A}" type="pres">
      <dgm:prSet presAssocID="{8E3BBDCF-38B5-4824-9374-F35463F8BB1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B1F308C-084A-4CC0-947E-D93A537195B2}" type="pres">
      <dgm:prSet presAssocID="{F5D70905-5301-44BE-9B62-07DB9E6EFE62}" presName="parentText" presStyleLbl="node1" presStyleIdx="0" presStyleCnt="4" custScaleY="92783" custLinFactNeighborX="-877" custLinFactNeighborY="559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8AE3BD-2624-46D5-B430-0575A81A67B4}" type="pres">
      <dgm:prSet presAssocID="{08ECAE11-2CA8-4A0D-A9AE-280AA6F1F89A}" presName="spacer" presStyleCnt="0"/>
      <dgm:spPr/>
      <dgm:t>
        <a:bodyPr/>
        <a:lstStyle/>
        <a:p>
          <a:endParaRPr lang="cs-CZ"/>
        </a:p>
      </dgm:t>
    </dgm:pt>
    <dgm:pt modelId="{FD8EA614-CB36-4DB7-8566-B8BC7BE6C3F4}" type="pres">
      <dgm:prSet presAssocID="{22AAC739-EC2E-4391-A096-045B669304C2}" presName="parentText" presStyleLbl="node1" presStyleIdx="1" presStyleCnt="4" custScaleY="10193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691026-9D2A-4206-AD0C-3DE4E7997D50}" type="pres">
      <dgm:prSet presAssocID="{1F871E1D-74C3-43DF-A89F-F1E06991736E}" presName="spacer" presStyleCnt="0"/>
      <dgm:spPr/>
      <dgm:t>
        <a:bodyPr/>
        <a:lstStyle/>
        <a:p>
          <a:endParaRPr lang="cs-CZ"/>
        </a:p>
      </dgm:t>
    </dgm:pt>
    <dgm:pt modelId="{6BCCB76B-FA29-43A4-BFFF-1DE2D43EB142}" type="pres">
      <dgm:prSet presAssocID="{0E739CA1-97A7-4F70-86C8-C36BDE3510A3}" presName="parentText" presStyleLbl="node1" presStyleIdx="2" presStyleCnt="4" custScaleY="9041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AF76E7-E1C6-4CB1-AAEC-6D25205DAF1E}" type="pres">
      <dgm:prSet presAssocID="{34562C18-1DBD-4E99-8120-494CCFE219D6}" presName="spacer" presStyleCnt="0"/>
      <dgm:spPr/>
      <dgm:t>
        <a:bodyPr/>
        <a:lstStyle/>
        <a:p>
          <a:endParaRPr lang="cs-CZ"/>
        </a:p>
      </dgm:t>
    </dgm:pt>
    <dgm:pt modelId="{4B259C51-BFCA-4C21-9939-33D412310146}" type="pres">
      <dgm:prSet presAssocID="{AD9A5A3E-CA42-4628-95C0-A4DE5EC37F4C}" presName="parentText" presStyleLbl="node1" presStyleIdx="3" presStyleCnt="4" custScaleY="911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74FDD9-D451-489A-B88A-83A1430F56EA}" type="presOf" srcId="{AD9A5A3E-CA42-4628-95C0-A4DE5EC37F4C}" destId="{4B259C51-BFCA-4C21-9939-33D412310146}" srcOrd="0" destOrd="0" presId="urn:microsoft.com/office/officeart/2005/8/layout/vList2"/>
    <dgm:cxn modelId="{FE88B9E3-3659-4098-BA1A-3676AD4728B0}" srcId="{8E3BBDCF-38B5-4824-9374-F35463F8BB12}" destId="{0E739CA1-97A7-4F70-86C8-C36BDE3510A3}" srcOrd="2" destOrd="0" parTransId="{49CAAB9F-BB14-49F0-A7F3-8BDC4BFE74F3}" sibTransId="{34562C18-1DBD-4E99-8120-494CCFE219D6}"/>
    <dgm:cxn modelId="{66D4E794-E59A-45A1-A9AD-49D25DC4D940}" type="presOf" srcId="{8E3BBDCF-38B5-4824-9374-F35463F8BB12}" destId="{3CA5F768-76BF-42A7-BBCD-53EC73E3511A}" srcOrd="0" destOrd="0" presId="urn:microsoft.com/office/officeart/2005/8/layout/vList2"/>
    <dgm:cxn modelId="{1D18AA58-14A1-4CFE-93AF-D5E0591E9BC1}" type="presOf" srcId="{0E739CA1-97A7-4F70-86C8-C36BDE3510A3}" destId="{6BCCB76B-FA29-43A4-BFFF-1DE2D43EB142}" srcOrd="0" destOrd="0" presId="urn:microsoft.com/office/officeart/2005/8/layout/vList2"/>
    <dgm:cxn modelId="{FADC2F2E-98DF-4268-9485-5A762C33192D}" srcId="{8E3BBDCF-38B5-4824-9374-F35463F8BB12}" destId="{AD9A5A3E-CA42-4628-95C0-A4DE5EC37F4C}" srcOrd="3" destOrd="0" parTransId="{C04FBA3E-C5AC-4B92-BF5E-CAF88619BF1B}" sibTransId="{482BA25F-0C7F-4D9B-8414-81B91ECC2A90}"/>
    <dgm:cxn modelId="{C608C0F2-536A-4F64-BAE5-F7A50448F802}" type="presOf" srcId="{F5D70905-5301-44BE-9B62-07DB9E6EFE62}" destId="{6B1F308C-084A-4CC0-947E-D93A537195B2}" srcOrd="0" destOrd="0" presId="urn:microsoft.com/office/officeart/2005/8/layout/vList2"/>
    <dgm:cxn modelId="{8645FDF6-7042-4A3D-95FA-6A901EC937A5}" type="presOf" srcId="{22AAC739-EC2E-4391-A096-045B669304C2}" destId="{FD8EA614-CB36-4DB7-8566-B8BC7BE6C3F4}" srcOrd="0" destOrd="0" presId="urn:microsoft.com/office/officeart/2005/8/layout/vList2"/>
    <dgm:cxn modelId="{54CA6400-DA69-421D-AA51-E6E807C673A1}" srcId="{8E3BBDCF-38B5-4824-9374-F35463F8BB12}" destId="{22AAC739-EC2E-4391-A096-045B669304C2}" srcOrd="1" destOrd="0" parTransId="{3BF4E290-0C12-4799-96E4-EDB0AFA7872A}" sibTransId="{1F871E1D-74C3-43DF-A89F-F1E06991736E}"/>
    <dgm:cxn modelId="{803EB02D-DD8C-431C-8006-785A2F227E84}" srcId="{8E3BBDCF-38B5-4824-9374-F35463F8BB12}" destId="{F5D70905-5301-44BE-9B62-07DB9E6EFE62}" srcOrd="0" destOrd="0" parTransId="{9E3B335A-77F8-42DC-B0B3-14CEDB3136F3}" sibTransId="{08ECAE11-2CA8-4A0D-A9AE-280AA6F1F89A}"/>
    <dgm:cxn modelId="{AC792F1B-3C57-4E5B-A893-D73862EF3EEF}" type="presParOf" srcId="{3CA5F768-76BF-42A7-BBCD-53EC73E3511A}" destId="{6B1F308C-084A-4CC0-947E-D93A537195B2}" srcOrd="0" destOrd="0" presId="urn:microsoft.com/office/officeart/2005/8/layout/vList2"/>
    <dgm:cxn modelId="{7793CD05-13D9-49BE-B72A-50F096C23058}" type="presParOf" srcId="{3CA5F768-76BF-42A7-BBCD-53EC73E3511A}" destId="{E98AE3BD-2624-46D5-B430-0575A81A67B4}" srcOrd="1" destOrd="0" presId="urn:microsoft.com/office/officeart/2005/8/layout/vList2"/>
    <dgm:cxn modelId="{E76CC68B-D9C2-41E4-9FA7-8A9332214AB5}" type="presParOf" srcId="{3CA5F768-76BF-42A7-BBCD-53EC73E3511A}" destId="{FD8EA614-CB36-4DB7-8566-B8BC7BE6C3F4}" srcOrd="2" destOrd="0" presId="urn:microsoft.com/office/officeart/2005/8/layout/vList2"/>
    <dgm:cxn modelId="{E395F091-D634-497C-8DB6-1802C4CB795A}" type="presParOf" srcId="{3CA5F768-76BF-42A7-BBCD-53EC73E3511A}" destId="{64691026-9D2A-4206-AD0C-3DE4E7997D50}" srcOrd="3" destOrd="0" presId="urn:microsoft.com/office/officeart/2005/8/layout/vList2"/>
    <dgm:cxn modelId="{8A3A3BA9-37FA-4DBC-8432-4D7AFB73CF30}" type="presParOf" srcId="{3CA5F768-76BF-42A7-BBCD-53EC73E3511A}" destId="{6BCCB76B-FA29-43A4-BFFF-1DE2D43EB142}" srcOrd="4" destOrd="0" presId="urn:microsoft.com/office/officeart/2005/8/layout/vList2"/>
    <dgm:cxn modelId="{94BB052D-3F9C-4338-99A1-DD3E115274FC}" type="presParOf" srcId="{3CA5F768-76BF-42A7-BBCD-53EC73E3511A}" destId="{E3AF76E7-E1C6-4CB1-AAEC-6D25205DAF1E}" srcOrd="5" destOrd="0" presId="urn:microsoft.com/office/officeart/2005/8/layout/vList2"/>
    <dgm:cxn modelId="{944A4739-E9D2-4963-9241-D7BF3078F19B}" type="presParOf" srcId="{3CA5F768-76BF-42A7-BBCD-53EC73E3511A}" destId="{4B259C51-BFCA-4C21-9939-33D41231014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E9588D-325F-4BCB-89FA-A528047320D0}" type="doc">
      <dgm:prSet loTypeId="urn:microsoft.com/office/officeart/2005/8/layout/vList2" loCatId="list" qsTypeId="urn:microsoft.com/office/officeart/2005/8/quickstyle/3d8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20DB4789-835C-49BE-9CD7-83E944FB1BC0}">
      <dgm:prSet/>
      <dgm:spPr/>
      <dgm:t>
        <a:bodyPr/>
        <a:lstStyle/>
        <a:p>
          <a:r>
            <a:rPr lang="cs-CZ" b="1" u="sng" dirty="0" smtClean="0"/>
            <a:t>Hlavní příčinou vyhynutí některých druhů je </a:t>
          </a:r>
          <a:endParaRPr lang="cs-CZ" b="1" u="sng" dirty="0"/>
        </a:p>
      </dgm:t>
    </dgm:pt>
    <dgm:pt modelId="{67CE44AE-4460-4A73-9A1D-B2C1378122ED}" type="parTrans" cxnId="{B0940EBB-F711-4865-8271-470DB35D063B}">
      <dgm:prSet/>
      <dgm:spPr/>
      <dgm:t>
        <a:bodyPr/>
        <a:lstStyle/>
        <a:p>
          <a:endParaRPr lang="cs-CZ"/>
        </a:p>
      </dgm:t>
    </dgm:pt>
    <dgm:pt modelId="{EE44165A-5748-4139-8918-DDCEFF587CFE}" type="sibTrans" cxnId="{B0940EBB-F711-4865-8271-470DB35D063B}">
      <dgm:prSet/>
      <dgm:spPr/>
      <dgm:t>
        <a:bodyPr/>
        <a:lstStyle/>
        <a:p>
          <a:endParaRPr lang="cs-CZ"/>
        </a:p>
      </dgm:t>
    </dgm:pt>
    <dgm:pt modelId="{A7EC52F5-0FA6-4B90-A5C4-0957994B9B05}">
      <dgm:prSet/>
      <dgm:spPr/>
      <dgm:t>
        <a:bodyPr/>
        <a:lstStyle/>
        <a:p>
          <a:r>
            <a:rPr lang="cs-CZ" dirty="0" smtClean="0"/>
            <a:t>zánik jejich přirozeného území</a:t>
          </a:r>
          <a:endParaRPr lang="cs-CZ" dirty="0"/>
        </a:p>
      </dgm:t>
    </dgm:pt>
    <dgm:pt modelId="{E92DEF60-39AE-455C-B17F-215B0EF77BA1}" type="parTrans" cxnId="{4475ACF9-6D67-4F79-B244-FCDE1765A016}">
      <dgm:prSet/>
      <dgm:spPr/>
      <dgm:t>
        <a:bodyPr/>
        <a:lstStyle/>
        <a:p>
          <a:endParaRPr lang="cs-CZ"/>
        </a:p>
      </dgm:t>
    </dgm:pt>
    <dgm:pt modelId="{664D1D1B-2633-420C-9414-EA5A969DC699}" type="sibTrans" cxnId="{4475ACF9-6D67-4F79-B244-FCDE1765A016}">
      <dgm:prSet/>
      <dgm:spPr/>
      <dgm:t>
        <a:bodyPr/>
        <a:lstStyle/>
        <a:p>
          <a:endParaRPr lang="cs-CZ"/>
        </a:p>
      </dgm:t>
    </dgm:pt>
    <dgm:pt modelId="{9891461F-9C26-4581-8CFE-6050EBF57710}">
      <dgm:prSet/>
      <dgm:spPr/>
      <dgm:t>
        <a:bodyPr/>
        <a:lstStyle/>
        <a:p>
          <a:r>
            <a:rPr lang="cs-CZ" dirty="0" smtClean="0"/>
            <a:t>působení zavlečených druhů</a:t>
          </a:r>
          <a:endParaRPr lang="cs-CZ" dirty="0"/>
        </a:p>
      </dgm:t>
    </dgm:pt>
    <dgm:pt modelId="{FBD9DB04-BE00-40A4-93A8-792FB0701EBA}" type="parTrans" cxnId="{DAA60D43-D4CF-406B-BF65-8A68D8B1C2AD}">
      <dgm:prSet/>
      <dgm:spPr/>
      <dgm:t>
        <a:bodyPr/>
        <a:lstStyle/>
        <a:p>
          <a:endParaRPr lang="cs-CZ"/>
        </a:p>
      </dgm:t>
    </dgm:pt>
    <dgm:pt modelId="{38F8EF43-6C54-4F2E-94E3-B29CEB2EF729}" type="sibTrans" cxnId="{DAA60D43-D4CF-406B-BF65-8A68D8B1C2AD}">
      <dgm:prSet/>
      <dgm:spPr/>
      <dgm:t>
        <a:bodyPr/>
        <a:lstStyle/>
        <a:p>
          <a:endParaRPr lang="cs-CZ"/>
        </a:p>
      </dgm:t>
    </dgm:pt>
    <dgm:pt modelId="{B2465EF6-EE59-4722-AB1D-814318CFD67F}">
      <dgm:prSet/>
      <dgm:spPr/>
      <dgm:t>
        <a:bodyPr/>
        <a:lstStyle/>
        <a:p>
          <a:r>
            <a:rPr lang="cs-CZ" dirty="0" smtClean="0"/>
            <a:t>nadměrný lov</a:t>
          </a:r>
          <a:endParaRPr lang="cs-CZ" dirty="0"/>
        </a:p>
      </dgm:t>
    </dgm:pt>
    <dgm:pt modelId="{9D2F1BB4-CAF0-49E3-930F-D1DE15F5EDA9}" type="parTrans" cxnId="{E25E2E46-36BA-4C60-82A7-D805080047FE}">
      <dgm:prSet/>
      <dgm:spPr/>
      <dgm:t>
        <a:bodyPr/>
        <a:lstStyle/>
        <a:p>
          <a:endParaRPr lang="cs-CZ"/>
        </a:p>
      </dgm:t>
    </dgm:pt>
    <dgm:pt modelId="{72A3EDFC-5C1E-496F-BDD6-02C40F7BADD0}" type="sibTrans" cxnId="{E25E2E46-36BA-4C60-82A7-D805080047FE}">
      <dgm:prSet/>
      <dgm:spPr/>
      <dgm:t>
        <a:bodyPr/>
        <a:lstStyle/>
        <a:p>
          <a:endParaRPr lang="cs-CZ"/>
        </a:p>
      </dgm:t>
    </dgm:pt>
    <dgm:pt modelId="{71B94F7D-B6AE-4672-9774-5D281569C9D7}">
      <dgm:prSet/>
      <dgm:spPr/>
      <dgm:t>
        <a:bodyPr/>
        <a:lstStyle/>
        <a:p>
          <a:r>
            <a:rPr lang="cs-CZ" dirty="0" smtClean="0"/>
            <a:t>znečišťování životního prostředí</a:t>
          </a:r>
          <a:endParaRPr lang="cs-CZ" dirty="0"/>
        </a:p>
      </dgm:t>
    </dgm:pt>
    <dgm:pt modelId="{7BE94986-1E36-4889-A5B2-D96D3723CC1E}" type="parTrans" cxnId="{F7DC41B7-5A6B-4A26-8849-A374B9843048}">
      <dgm:prSet/>
      <dgm:spPr/>
      <dgm:t>
        <a:bodyPr/>
        <a:lstStyle/>
        <a:p>
          <a:endParaRPr lang="cs-CZ"/>
        </a:p>
      </dgm:t>
    </dgm:pt>
    <dgm:pt modelId="{85D76818-D574-449F-A014-8F53C1FD1E7B}" type="sibTrans" cxnId="{F7DC41B7-5A6B-4A26-8849-A374B9843048}">
      <dgm:prSet/>
      <dgm:spPr/>
      <dgm:t>
        <a:bodyPr/>
        <a:lstStyle/>
        <a:p>
          <a:endParaRPr lang="cs-CZ"/>
        </a:p>
      </dgm:t>
    </dgm:pt>
    <dgm:pt modelId="{981DECC6-F3B2-4445-BDFD-0E16591149A8}" type="pres">
      <dgm:prSet presAssocID="{D8E9588D-325F-4BCB-89FA-A528047320D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75411E5-91BD-45AB-82CB-BFCBBBA96ED0}" type="pres">
      <dgm:prSet presAssocID="{20DB4789-835C-49BE-9CD7-83E944FB1BC0}" presName="parentText" presStyleLbl="node1" presStyleIdx="0" presStyleCnt="5" custLinFactY="-5171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982362-F8DD-4B5E-9450-A40FBCC0C910}" type="pres">
      <dgm:prSet presAssocID="{EE44165A-5748-4139-8918-DDCEFF587CFE}" presName="spacer" presStyleCnt="0"/>
      <dgm:spPr/>
      <dgm:t>
        <a:bodyPr/>
        <a:lstStyle/>
        <a:p>
          <a:endParaRPr lang="cs-CZ"/>
        </a:p>
      </dgm:t>
    </dgm:pt>
    <dgm:pt modelId="{D92C33DF-344C-4103-BEA2-EE3B582F440D}" type="pres">
      <dgm:prSet presAssocID="{A7EC52F5-0FA6-4B90-A5C4-0957994B9B05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2257B7-5045-465F-A7BE-FEC8BD4E13C3}" type="pres">
      <dgm:prSet presAssocID="{664D1D1B-2633-420C-9414-EA5A969DC699}" presName="spacer" presStyleCnt="0"/>
      <dgm:spPr/>
      <dgm:t>
        <a:bodyPr/>
        <a:lstStyle/>
        <a:p>
          <a:endParaRPr lang="cs-CZ"/>
        </a:p>
      </dgm:t>
    </dgm:pt>
    <dgm:pt modelId="{6EE5DE53-9ECF-45FD-8161-51BC0F07AE30}" type="pres">
      <dgm:prSet presAssocID="{9891461F-9C26-4581-8CFE-6050EBF57710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6C7E28-7C96-47B2-88A8-20AB757D909D}" type="pres">
      <dgm:prSet presAssocID="{38F8EF43-6C54-4F2E-94E3-B29CEB2EF729}" presName="spacer" presStyleCnt="0"/>
      <dgm:spPr/>
      <dgm:t>
        <a:bodyPr/>
        <a:lstStyle/>
        <a:p>
          <a:endParaRPr lang="cs-CZ"/>
        </a:p>
      </dgm:t>
    </dgm:pt>
    <dgm:pt modelId="{64F30207-C922-4A4C-A315-89520930D85B}" type="pres">
      <dgm:prSet presAssocID="{B2465EF6-EE59-4722-AB1D-814318CFD67F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6ED667-FB3F-47AF-A605-5AD28B3406FA}" type="pres">
      <dgm:prSet presAssocID="{72A3EDFC-5C1E-496F-BDD6-02C40F7BADD0}" presName="spacer" presStyleCnt="0"/>
      <dgm:spPr/>
      <dgm:t>
        <a:bodyPr/>
        <a:lstStyle/>
        <a:p>
          <a:endParaRPr lang="cs-CZ"/>
        </a:p>
      </dgm:t>
    </dgm:pt>
    <dgm:pt modelId="{AE261BD5-9E41-4408-A076-5F04B138A38A}" type="pres">
      <dgm:prSet presAssocID="{71B94F7D-B6AE-4672-9774-5D281569C9D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75ACF9-6D67-4F79-B244-FCDE1765A016}" srcId="{D8E9588D-325F-4BCB-89FA-A528047320D0}" destId="{A7EC52F5-0FA6-4B90-A5C4-0957994B9B05}" srcOrd="1" destOrd="0" parTransId="{E92DEF60-39AE-455C-B17F-215B0EF77BA1}" sibTransId="{664D1D1B-2633-420C-9414-EA5A969DC699}"/>
    <dgm:cxn modelId="{0D5E536E-1A58-4DB4-A764-8046EB491BA2}" type="presOf" srcId="{A7EC52F5-0FA6-4B90-A5C4-0957994B9B05}" destId="{D92C33DF-344C-4103-BEA2-EE3B582F440D}" srcOrd="0" destOrd="0" presId="urn:microsoft.com/office/officeart/2005/8/layout/vList2"/>
    <dgm:cxn modelId="{A5D9BA09-E498-405C-B0CF-C7CA8754314E}" type="presOf" srcId="{20DB4789-835C-49BE-9CD7-83E944FB1BC0}" destId="{075411E5-91BD-45AB-82CB-BFCBBBA96ED0}" srcOrd="0" destOrd="0" presId="urn:microsoft.com/office/officeart/2005/8/layout/vList2"/>
    <dgm:cxn modelId="{E25E2E46-36BA-4C60-82A7-D805080047FE}" srcId="{D8E9588D-325F-4BCB-89FA-A528047320D0}" destId="{B2465EF6-EE59-4722-AB1D-814318CFD67F}" srcOrd="3" destOrd="0" parTransId="{9D2F1BB4-CAF0-49E3-930F-D1DE15F5EDA9}" sibTransId="{72A3EDFC-5C1E-496F-BDD6-02C40F7BADD0}"/>
    <dgm:cxn modelId="{DE878EEF-96E1-4AA0-BEE7-54022F08E9D9}" type="presOf" srcId="{71B94F7D-B6AE-4672-9774-5D281569C9D7}" destId="{AE261BD5-9E41-4408-A076-5F04B138A38A}" srcOrd="0" destOrd="0" presId="urn:microsoft.com/office/officeart/2005/8/layout/vList2"/>
    <dgm:cxn modelId="{DE63F52D-18FF-4E48-B556-22092402C6E8}" type="presOf" srcId="{B2465EF6-EE59-4722-AB1D-814318CFD67F}" destId="{64F30207-C922-4A4C-A315-89520930D85B}" srcOrd="0" destOrd="0" presId="urn:microsoft.com/office/officeart/2005/8/layout/vList2"/>
    <dgm:cxn modelId="{B0940EBB-F711-4865-8271-470DB35D063B}" srcId="{D8E9588D-325F-4BCB-89FA-A528047320D0}" destId="{20DB4789-835C-49BE-9CD7-83E944FB1BC0}" srcOrd="0" destOrd="0" parTransId="{67CE44AE-4460-4A73-9A1D-B2C1378122ED}" sibTransId="{EE44165A-5748-4139-8918-DDCEFF587CFE}"/>
    <dgm:cxn modelId="{F7DC41B7-5A6B-4A26-8849-A374B9843048}" srcId="{D8E9588D-325F-4BCB-89FA-A528047320D0}" destId="{71B94F7D-B6AE-4672-9774-5D281569C9D7}" srcOrd="4" destOrd="0" parTransId="{7BE94986-1E36-4889-A5B2-D96D3723CC1E}" sibTransId="{85D76818-D574-449F-A014-8F53C1FD1E7B}"/>
    <dgm:cxn modelId="{DAA60D43-D4CF-406B-BF65-8A68D8B1C2AD}" srcId="{D8E9588D-325F-4BCB-89FA-A528047320D0}" destId="{9891461F-9C26-4581-8CFE-6050EBF57710}" srcOrd="2" destOrd="0" parTransId="{FBD9DB04-BE00-40A4-93A8-792FB0701EBA}" sibTransId="{38F8EF43-6C54-4F2E-94E3-B29CEB2EF729}"/>
    <dgm:cxn modelId="{535D72D9-CC8B-49E7-9F7C-024093337ECC}" type="presOf" srcId="{D8E9588D-325F-4BCB-89FA-A528047320D0}" destId="{981DECC6-F3B2-4445-BDFD-0E16591149A8}" srcOrd="0" destOrd="0" presId="urn:microsoft.com/office/officeart/2005/8/layout/vList2"/>
    <dgm:cxn modelId="{4254D590-5ADA-4A02-8F72-3D19D5A86D66}" type="presOf" srcId="{9891461F-9C26-4581-8CFE-6050EBF57710}" destId="{6EE5DE53-9ECF-45FD-8161-51BC0F07AE30}" srcOrd="0" destOrd="0" presId="urn:microsoft.com/office/officeart/2005/8/layout/vList2"/>
    <dgm:cxn modelId="{10B4D98F-BAE1-4114-B461-3C478EDE6F0D}" type="presParOf" srcId="{981DECC6-F3B2-4445-BDFD-0E16591149A8}" destId="{075411E5-91BD-45AB-82CB-BFCBBBA96ED0}" srcOrd="0" destOrd="0" presId="urn:microsoft.com/office/officeart/2005/8/layout/vList2"/>
    <dgm:cxn modelId="{4D93802E-743E-4399-9073-9E5EFAE93C1E}" type="presParOf" srcId="{981DECC6-F3B2-4445-BDFD-0E16591149A8}" destId="{03982362-F8DD-4B5E-9450-A40FBCC0C910}" srcOrd="1" destOrd="0" presId="urn:microsoft.com/office/officeart/2005/8/layout/vList2"/>
    <dgm:cxn modelId="{8D7E4774-F2E9-48E0-975A-FC439B23DA0B}" type="presParOf" srcId="{981DECC6-F3B2-4445-BDFD-0E16591149A8}" destId="{D92C33DF-344C-4103-BEA2-EE3B582F440D}" srcOrd="2" destOrd="0" presId="urn:microsoft.com/office/officeart/2005/8/layout/vList2"/>
    <dgm:cxn modelId="{7D900096-37D5-4604-A18F-A40A0EA9A061}" type="presParOf" srcId="{981DECC6-F3B2-4445-BDFD-0E16591149A8}" destId="{8F2257B7-5045-465F-A7BE-FEC8BD4E13C3}" srcOrd="3" destOrd="0" presId="urn:microsoft.com/office/officeart/2005/8/layout/vList2"/>
    <dgm:cxn modelId="{AF3BD54C-F370-4309-8C73-262CF112C5F9}" type="presParOf" srcId="{981DECC6-F3B2-4445-BDFD-0E16591149A8}" destId="{6EE5DE53-9ECF-45FD-8161-51BC0F07AE30}" srcOrd="4" destOrd="0" presId="urn:microsoft.com/office/officeart/2005/8/layout/vList2"/>
    <dgm:cxn modelId="{87C64A07-A5BF-4023-8D7E-71662BEEE1C0}" type="presParOf" srcId="{981DECC6-F3B2-4445-BDFD-0E16591149A8}" destId="{076C7E28-7C96-47B2-88A8-20AB757D909D}" srcOrd="5" destOrd="0" presId="urn:microsoft.com/office/officeart/2005/8/layout/vList2"/>
    <dgm:cxn modelId="{40BAC238-4E08-4046-BC7A-0FBBE8E9427B}" type="presParOf" srcId="{981DECC6-F3B2-4445-BDFD-0E16591149A8}" destId="{64F30207-C922-4A4C-A315-89520930D85B}" srcOrd="6" destOrd="0" presId="urn:microsoft.com/office/officeart/2005/8/layout/vList2"/>
    <dgm:cxn modelId="{C10DC4F6-B788-433E-BD9F-5AF535F51778}" type="presParOf" srcId="{981DECC6-F3B2-4445-BDFD-0E16591149A8}" destId="{836ED667-FB3F-47AF-A605-5AD28B3406FA}" srcOrd="7" destOrd="0" presId="urn:microsoft.com/office/officeart/2005/8/layout/vList2"/>
    <dgm:cxn modelId="{F89CA1FC-A65A-4752-8992-EFFBC9CABB3A}" type="presParOf" srcId="{981DECC6-F3B2-4445-BDFD-0E16591149A8}" destId="{AE261BD5-9E41-4408-A076-5F04B138A38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60C19-1FEC-452C-BFAC-3043F8A0C8DB}">
      <dsp:nvSpPr>
        <dsp:cNvPr id="0" name=""/>
        <dsp:cNvSpPr/>
      </dsp:nvSpPr>
      <dsp:spPr>
        <a:xfrm>
          <a:off x="0" y="55051"/>
          <a:ext cx="8686800" cy="7862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3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JE ROZMANITOST ŽIVÉ PŘÍRODY</a:t>
          </a:r>
          <a:br>
            <a:rPr lang="cs-CZ" sz="2100" kern="1200" dirty="0" smtClean="0"/>
          </a:br>
          <a:endParaRPr lang="cs-CZ" sz="2100" b="1" u="sng" kern="1200" dirty="0"/>
        </a:p>
      </dsp:txBody>
      <dsp:txXfrm>
        <a:off x="38381" y="93432"/>
        <a:ext cx="8610038" cy="709478"/>
      </dsp:txXfrm>
    </dsp:sp>
    <dsp:sp modelId="{9EA9AE75-4314-402B-8205-39863005EBE7}">
      <dsp:nvSpPr>
        <dsp:cNvPr id="0" name=""/>
        <dsp:cNvSpPr/>
      </dsp:nvSpPr>
      <dsp:spPr>
        <a:xfrm>
          <a:off x="0" y="901771"/>
          <a:ext cx="8686800" cy="786240"/>
        </a:xfrm>
        <a:prstGeom prst="roundRect">
          <a:avLst/>
        </a:prstGeom>
        <a:gradFill rotWithShape="0">
          <a:gsLst>
            <a:gs pos="0">
              <a:schemeClr val="accent3">
                <a:hueOff val="1937435"/>
                <a:satOff val="-6191"/>
                <a:lumOff val="-1569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1937435"/>
                <a:satOff val="-6191"/>
                <a:lumOff val="-1569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1937435"/>
                <a:satOff val="-6191"/>
                <a:lumOff val="-1569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1937435"/>
                <a:satOff val="-6191"/>
                <a:lumOff val="-1569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1937435"/>
                <a:satOff val="-6191"/>
                <a:lumOff val="-1569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1937435"/>
                <a:satOff val="-6191"/>
                <a:lumOff val="-1569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3">
              <a:hueOff val="1937435"/>
              <a:satOff val="-6191"/>
              <a:lumOff val="-1569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/>
              </a:solidFill>
            </a:rPr>
            <a:t>Druhová rozmanitost – počet druhů rostlin a živočichů, které se vyskytují na určitém území.</a:t>
          </a:r>
          <a:endParaRPr lang="cs-CZ" sz="2100" b="1" u="sng" kern="1200" dirty="0">
            <a:solidFill>
              <a:schemeClr val="tx1"/>
            </a:solidFill>
          </a:endParaRPr>
        </a:p>
      </dsp:txBody>
      <dsp:txXfrm>
        <a:off x="38381" y="940152"/>
        <a:ext cx="8610038" cy="709478"/>
      </dsp:txXfrm>
    </dsp:sp>
    <dsp:sp modelId="{E2D54B80-12B0-4AF7-962C-D59D968199B4}">
      <dsp:nvSpPr>
        <dsp:cNvPr id="0" name=""/>
        <dsp:cNvSpPr/>
      </dsp:nvSpPr>
      <dsp:spPr>
        <a:xfrm>
          <a:off x="0" y="1748491"/>
          <a:ext cx="8686800" cy="786240"/>
        </a:xfrm>
        <a:prstGeom prst="roundRect">
          <a:avLst/>
        </a:prstGeom>
        <a:gradFill rotWithShape="0">
          <a:gsLst>
            <a:gs pos="0">
              <a:schemeClr val="accent3">
                <a:hueOff val="3874869"/>
                <a:satOff val="-12382"/>
                <a:lumOff val="-3137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3874869"/>
                <a:satOff val="-12382"/>
                <a:lumOff val="-3137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3874869"/>
                <a:satOff val="-12382"/>
                <a:lumOff val="-3137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3874869"/>
                <a:satOff val="-12382"/>
                <a:lumOff val="-3137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3874869"/>
                <a:satOff val="-12382"/>
                <a:lumOff val="-313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3874869"/>
                <a:satOff val="-12382"/>
                <a:lumOff val="-313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3">
              <a:hueOff val="3874869"/>
              <a:satOff val="-12382"/>
              <a:lumOff val="-3137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louka</a:t>
          </a:r>
          <a:endParaRPr lang="cs-CZ" sz="2100" kern="1200" dirty="0"/>
        </a:p>
      </dsp:txBody>
      <dsp:txXfrm>
        <a:off x="38381" y="1786872"/>
        <a:ext cx="8610038" cy="709478"/>
      </dsp:txXfrm>
    </dsp:sp>
    <dsp:sp modelId="{64C7ABD3-EDE3-4CA6-9ABC-666DE2289A26}">
      <dsp:nvSpPr>
        <dsp:cNvPr id="0" name=""/>
        <dsp:cNvSpPr/>
      </dsp:nvSpPr>
      <dsp:spPr>
        <a:xfrm>
          <a:off x="0" y="2595211"/>
          <a:ext cx="8686800" cy="786240"/>
        </a:xfrm>
        <a:prstGeom prst="roundRect">
          <a:avLst/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5812304"/>
                <a:satOff val="-18573"/>
                <a:lumOff val="-4706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5812304"/>
                <a:satOff val="-18573"/>
                <a:lumOff val="-4706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5812304"/>
                <a:satOff val="-18573"/>
                <a:lumOff val="-470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3">
              <a:hueOff val="5812304"/>
              <a:satOff val="-18573"/>
              <a:lumOff val="-4706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jezero</a:t>
          </a:r>
          <a:endParaRPr lang="cs-CZ" sz="2100" kern="1200" dirty="0"/>
        </a:p>
      </dsp:txBody>
      <dsp:txXfrm>
        <a:off x="38381" y="2633592"/>
        <a:ext cx="8610038" cy="709478"/>
      </dsp:txXfrm>
    </dsp:sp>
    <dsp:sp modelId="{B6CC63C0-197E-4149-B5EE-23E7878EED6E}">
      <dsp:nvSpPr>
        <dsp:cNvPr id="0" name=""/>
        <dsp:cNvSpPr/>
      </dsp:nvSpPr>
      <dsp:spPr>
        <a:xfrm>
          <a:off x="0" y="3441932"/>
          <a:ext cx="8686800" cy="786240"/>
        </a:xfrm>
        <a:prstGeom prst="roundRect">
          <a:avLst/>
        </a:prstGeom>
        <a:gradFill rotWithShape="0">
          <a:gsLst>
            <a:gs pos="0">
              <a:schemeClr val="accent3">
                <a:hueOff val="7749738"/>
                <a:satOff val="-24763"/>
                <a:lumOff val="-6275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7749738"/>
                <a:satOff val="-24763"/>
                <a:lumOff val="-6275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7749738"/>
                <a:satOff val="-24763"/>
                <a:lumOff val="-6275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7749738"/>
                <a:satOff val="-24763"/>
                <a:lumOff val="-6275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7749738"/>
                <a:satOff val="-24763"/>
                <a:lumOff val="-6275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7749738"/>
                <a:satOff val="-24763"/>
                <a:lumOff val="-6275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3">
              <a:hueOff val="7749738"/>
              <a:satOff val="-24763"/>
              <a:lumOff val="-6275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stát</a:t>
          </a:r>
          <a:endParaRPr lang="cs-CZ" sz="2100" kern="1200" dirty="0"/>
        </a:p>
      </dsp:txBody>
      <dsp:txXfrm>
        <a:off x="38381" y="3480313"/>
        <a:ext cx="8610038" cy="709478"/>
      </dsp:txXfrm>
    </dsp:sp>
    <dsp:sp modelId="{827EBA46-4BEF-4E7B-9709-94A8FF3F7417}">
      <dsp:nvSpPr>
        <dsp:cNvPr id="0" name=""/>
        <dsp:cNvSpPr/>
      </dsp:nvSpPr>
      <dsp:spPr>
        <a:xfrm>
          <a:off x="0" y="4320480"/>
          <a:ext cx="8686800" cy="786240"/>
        </a:xfrm>
        <a:prstGeom prst="roundRect">
          <a:avLst/>
        </a:prstGeom>
        <a:gradFill rotWithShape="0">
          <a:gsLst>
            <a:gs pos="0">
              <a:schemeClr val="accent3">
                <a:hueOff val="9687173"/>
                <a:satOff val="-30954"/>
                <a:lumOff val="-7843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9687173"/>
                <a:satOff val="-30954"/>
                <a:lumOff val="-7843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9687173"/>
                <a:satOff val="-30954"/>
                <a:lumOff val="-7843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9687173"/>
                <a:satOff val="-30954"/>
                <a:lumOff val="-7843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9687173"/>
                <a:satOff val="-30954"/>
                <a:lumOff val="-7843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9687173"/>
                <a:satOff val="-30954"/>
                <a:lumOff val="-7843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3">
              <a:hueOff val="9687173"/>
              <a:satOff val="-30954"/>
              <a:lumOff val="-7843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celá planeta</a:t>
          </a:r>
          <a:endParaRPr lang="cs-CZ" sz="2100" kern="1200" dirty="0"/>
        </a:p>
      </dsp:txBody>
      <dsp:txXfrm>
        <a:off x="38381" y="4358861"/>
        <a:ext cx="8610038" cy="709478"/>
      </dsp:txXfrm>
    </dsp:sp>
    <dsp:sp modelId="{579B5EAB-4E61-4058-8169-43AC24FFE841}">
      <dsp:nvSpPr>
        <dsp:cNvPr id="0" name=""/>
        <dsp:cNvSpPr/>
      </dsp:nvSpPr>
      <dsp:spPr>
        <a:xfrm>
          <a:off x="0" y="5135372"/>
          <a:ext cx="8686800" cy="786240"/>
        </a:xfrm>
        <a:prstGeom prst="roundRect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11624607"/>
                <a:satOff val="-37145"/>
                <a:lumOff val="-9412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11624607"/>
                <a:satOff val="-37145"/>
                <a:lumOff val="-9412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11624607"/>
                <a:satOff val="-37145"/>
                <a:lumOff val="-941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3">
              <a:hueOff val="11624607"/>
              <a:satOff val="-37145"/>
              <a:lumOff val="-9412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Kolik druhů rostlin nebo živočichů žije v určitém území závisí na zeměpisné šířce a nadmořské výšce.</a:t>
          </a:r>
          <a:endParaRPr lang="cs-CZ" sz="2100" kern="1200" dirty="0"/>
        </a:p>
      </dsp:txBody>
      <dsp:txXfrm>
        <a:off x="38381" y="5173753"/>
        <a:ext cx="8610038" cy="7094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5F0DF-AB23-4701-9986-4E939B3BF321}">
      <dsp:nvSpPr>
        <dsp:cNvPr id="0" name=""/>
        <dsp:cNvSpPr/>
      </dsp:nvSpPr>
      <dsp:spPr>
        <a:xfrm>
          <a:off x="0" y="2827"/>
          <a:ext cx="8686800" cy="229121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u="sng" kern="1200" dirty="0" smtClean="0"/>
            <a:t>Nejvyšší BIODIVERZITU (druhovou rozmanitost)</a:t>
          </a:r>
          <a:r>
            <a:rPr lang="cs-CZ" sz="2000" u="none" kern="1200" dirty="0" smtClean="0"/>
            <a:t> </a:t>
          </a:r>
          <a:r>
            <a:rPr lang="cs-CZ" sz="2800" u="none" kern="1200" dirty="0" smtClean="0"/>
            <a:t>mají </a:t>
          </a:r>
        </a:p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u="none" kern="1200" dirty="0" smtClean="0"/>
            <a:t>deštné lesy</a:t>
          </a:r>
        </a:p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u="none" kern="1200" dirty="0" smtClean="0"/>
            <a:t>korálové útesy</a:t>
          </a:r>
        </a:p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u="sng" kern="1200" dirty="0"/>
        </a:p>
      </dsp:txBody>
      <dsp:txXfrm>
        <a:off x="111848" y="114675"/>
        <a:ext cx="8463104" cy="2067521"/>
      </dsp:txXfrm>
    </dsp:sp>
    <dsp:sp modelId="{0041C18A-24DA-44DF-B5A0-5186E0C622AC}">
      <dsp:nvSpPr>
        <dsp:cNvPr id="0" name=""/>
        <dsp:cNvSpPr/>
      </dsp:nvSpPr>
      <dsp:spPr>
        <a:xfrm>
          <a:off x="0" y="2253423"/>
          <a:ext cx="8686800" cy="1824043"/>
        </a:xfrm>
        <a:prstGeom prst="roundRect">
          <a:avLst/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5812304"/>
                <a:satOff val="-18573"/>
                <a:lumOff val="-4706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5812304"/>
                <a:satOff val="-18573"/>
                <a:lumOff val="-4706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5812304"/>
                <a:satOff val="-18573"/>
                <a:lumOff val="-4706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5812304"/>
                <a:satOff val="-18573"/>
                <a:lumOff val="-470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u="none" kern="1200" dirty="0" smtClean="0"/>
            <a:t>Nižší</a:t>
          </a:r>
          <a:r>
            <a:rPr lang="cs-CZ" sz="4400" u="none" kern="1200" dirty="0" smtClean="0"/>
            <a:t> </a:t>
          </a:r>
          <a:r>
            <a:rPr lang="cs-CZ" sz="2800" u="none" kern="1200" dirty="0" smtClean="0"/>
            <a:t>BIODIVERZITU mají ostrovy. </a:t>
          </a:r>
        </a:p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u="none" kern="1200" dirty="0" smtClean="0"/>
            <a:t>Na ostrovech se však vyskytují ENDEMITI – druhy, které se nikde jinde nevyskytují.</a:t>
          </a:r>
          <a:endParaRPr lang="cs-CZ" sz="2000" u="sng" kern="1200" dirty="0"/>
        </a:p>
      </dsp:txBody>
      <dsp:txXfrm>
        <a:off x="89042" y="2342465"/>
        <a:ext cx="8508716" cy="1645959"/>
      </dsp:txXfrm>
    </dsp:sp>
    <dsp:sp modelId="{2C7EB7DF-5A70-4996-BC51-F59E7784EE06}">
      <dsp:nvSpPr>
        <dsp:cNvPr id="0" name=""/>
        <dsp:cNvSpPr/>
      </dsp:nvSpPr>
      <dsp:spPr>
        <a:xfrm>
          <a:off x="0" y="4136622"/>
          <a:ext cx="8686800" cy="1824043"/>
        </a:xfrm>
        <a:prstGeom prst="roundRect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11624607"/>
                <a:satOff val="-37145"/>
                <a:lumOff val="-9412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11624607"/>
                <a:satOff val="-37145"/>
                <a:lumOff val="-9412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11624607"/>
                <a:satOff val="-37145"/>
                <a:lumOff val="-941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u="none" kern="1200" dirty="0" smtClean="0"/>
        </a:p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u="none" kern="1200" dirty="0" smtClean="0"/>
            <a:t>Na Zemi žije 5-50 milionů rostlinných a živočišných druhů. Objeveny a zapsány byly necelé 2 miliony druhů. Nejlépe člověk poznal obratlovce a vyšší rostliny, nejméně člověk probádal říši hmyzu. </a:t>
          </a:r>
        </a:p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u="sng" kern="1200" dirty="0"/>
        </a:p>
      </dsp:txBody>
      <dsp:txXfrm>
        <a:off x="89042" y="4225664"/>
        <a:ext cx="8508716" cy="16459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BD6ADC-1DF3-4F64-A2A8-7FB376C196CB}">
      <dsp:nvSpPr>
        <dsp:cNvPr id="0" name=""/>
        <dsp:cNvSpPr/>
      </dsp:nvSpPr>
      <dsp:spPr>
        <a:xfrm>
          <a:off x="1060" y="120197"/>
          <a:ext cx="4135561" cy="248133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Počet druhů rostlin a živočichů se na Zemi mění. Bylo období, před 65 miliony let, kdy vyhynuli dinosauři a další velcí plazi. Na Zem dopadl meteorit, který vyvolala náhlou změnu podnebí – počasí – nastala doba ledová.</a:t>
          </a:r>
          <a:endParaRPr lang="cs-CZ" sz="2400" kern="1200" dirty="0"/>
        </a:p>
      </dsp:txBody>
      <dsp:txXfrm>
        <a:off x="1060" y="120197"/>
        <a:ext cx="4135561" cy="2481336"/>
      </dsp:txXfrm>
    </dsp:sp>
    <dsp:sp modelId="{D44BA4CE-8D73-47AA-BA27-D31453C9E023}">
      <dsp:nvSpPr>
        <dsp:cNvPr id="0" name=""/>
        <dsp:cNvSpPr/>
      </dsp:nvSpPr>
      <dsp:spPr>
        <a:xfrm>
          <a:off x="4550178" y="120197"/>
          <a:ext cx="4135561" cy="2481336"/>
        </a:xfrm>
        <a:prstGeom prst="rect">
          <a:avLst/>
        </a:prstGeom>
        <a:gradFill rotWithShape="0">
          <a:gsLst>
            <a:gs pos="0">
              <a:schemeClr val="accent3">
                <a:hueOff val="3874869"/>
                <a:satOff val="-12382"/>
                <a:lumOff val="-3137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3874869"/>
                <a:satOff val="-12382"/>
                <a:lumOff val="-3137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3874869"/>
                <a:satOff val="-12382"/>
                <a:lumOff val="-3137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3874869"/>
                <a:satOff val="-12382"/>
                <a:lumOff val="-3137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3874869"/>
                <a:satOff val="-12382"/>
                <a:lumOff val="-313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3874869"/>
                <a:satOff val="-12382"/>
                <a:lumOff val="-313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Na vymírání některých druhů měla vliv i velká sopečná činnost. </a:t>
          </a:r>
          <a:endParaRPr lang="cs-CZ" sz="2400" kern="1200" dirty="0"/>
        </a:p>
      </dsp:txBody>
      <dsp:txXfrm>
        <a:off x="4550178" y="120197"/>
        <a:ext cx="4135561" cy="2481336"/>
      </dsp:txXfrm>
    </dsp:sp>
    <dsp:sp modelId="{FC919B56-AA6B-4B1E-9A7B-34C0A35E55F7}">
      <dsp:nvSpPr>
        <dsp:cNvPr id="0" name=""/>
        <dsp:cNvSpPr/>
      </dsp:nvSpPr>
      <dsp:spPr>
        <a:xfrm>
          <a:off x="1060" y="3015090"/>
          <a:ext cx="4135561" cy="2481336"/>
        </a:xfrm>
        <a:prstGeom prst="rect">
          <a:avLst/>
        </a:prstGeom>
        <a:gradFill rotWithShape="0">
          <a:gsLst>
            <a:gs pos="0">
              <a:schemeClr val="accent3">
                <a:hueOff val="7749738"/>
                <a:satOff val="-24763"/>
                <a:lumOff val="-6275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7749738"/>
                <a:satOff val="-24763"/>
                <a:lumOff val="-6275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7749738"/>
                <a:satOff val="-24763"/>
                <a:lumOff val="-6275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7749738"/>
                <a:satOff val="-24763"/>
                <a:lumOff val="-6275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7749738"/>
                <a:satOff val="-24763"/>
                <a:lumOff val="-6275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7749738"/>
                <a:satOff val="-24763"/>
                <a:lumOff val="-6275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Dnes má velký vliv na vymírání některých druhů rostlin a živočichů člověk. </a:t>
          </a:r>
          <a:endParaRPr lang="cs-CZ" sz="2400" kern="1200" dirty="0"/>
        </a:p>
      </dsp:txBody>
      <dsp:txXfrm>
        <a:off x="1060" y="3015090"/>
        <a:ext cx="4135561" cy="2481336"/>
      </dsp:txXfrm>
    </dsp:sp>
    <dsp:sp modelId="{54009910-6D0F-453B-85EE-205121ED5E19}">
      <dsp:nvSpPr>
        <dsp:cNvPr id="0" name=""/>
        <dsp:cNvSpPr/>
      </dsp:nvSpPr>
      <dsp:spPr>
        <a:xfrm>
          <a:off x="4550178" y="3015090"/>
          <a:ext cx="4135561" cy="2481336"/>
        </a:xfrm>
        <a:prstGeom prst="rect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11624607"/>
                <a:satOff val="-37145"/>
                <a:lumOff val="-9412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11624607"/>
                <a:satOff val="-37145"/>
                <a:lumOff val="-9412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11624607"/>
                <a:satOff val="-37145"/>
                <a:lumOff val="-941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Příčiny – odlesňování, vysoušení mokřadů, nadměrný lov zvěře, znečišťování životního prostředí. I neshody mezi lidmi – války jsou  příčinou vymírání živočichů a rostlin. </a:t>
          </a:r>
          <a:endParaRPr lang="cs-CZ" sz="2400" kern="1200" dirty="0"/>
        </a:p>
      </dsp:txBody>
      <dsp:txXfrm>
        <a:off x="4550178" y="3015090"/>
        <a:ext cx="4135561" cy="24813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0D670-9371-4D87-995F-C53AFD369E7F}">
      <dsp:nvSpPr>
        <dsp:cNvPr id="0" name=""/>
        <dsp:cNvSpPr/>
      </dsp:nvSpPr>
      <dsp:spPr>
        <a:xfrm>
          <a:off x="0" y="14079"/>
          <a:ext cx="8686800" cy="124698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zachování přírodní rovnováhy</a:t>
          </a:r>
          <a:endParaRPr lang="cs-CZ" sz="3300" kern="1200" dirty="0"/>
        </a:p>
      </dsp:txBody>
      <dsp:txXfrm>
        <a:off x="60873" y="74952"/>
        <a:ext cx="8565054" cy="1125236"/>
      </dsp:txXfrm>
    </dsp:sp>
    <dsp:sp modelId="{F43BDB69-556C-47A0-9E54-AA20CC21A1DD}">
      <dsp:nvSpPr>
        <dsp:cNvPr id="0" name=""/>
        <dsp:cNvSpPr/>
      </dsp:nvSpPr>
      <dsp:spPr>
        <a:xfrm>
          <a:off x="0" y="1356101"/>
          <a:ext cx="8686800" cy="1246982"/>
        </a:xfrm>
        <a:prstGeom prst="roundRect">
          <a:avLst/>
        </a:prstGeom>
        <a:gradFill rotWithShape="0">
          <a:gsLst>
            <a:gs pos="0">
              <a:schemeClr val="accent3">
                <a:hueOff val="3874869"/>
                <a:satOff val="-12382"/>
                <a:lumOff val="-3137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3874869"/>
                <a:satOff val="-12382"/>
                <a:lumOff val="-3137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3874869"/>
                <a:satOff val="-12382"/>
                <a:lumOff val="-3137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3874869"/>
                <a:satOff val="-12382"/>
                <a:lumOff val="-3137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3874869"/>
                <a:satOff val="-12382"/>
                <a:lumOff val="-313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3874869"/>
                <a:satOff val="-12382"/>
                <a:lumOff val="-313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jednotlivé druhy v přírodě jsou závislé na životě jiných druhů</a:t>
          </a:r>
          <a:endParaRPr lang="cs-CZ" sz="3300" kern="1200" dirty="0"/>
        </a:p>
      </dsp:txBody>
      <dsp:txXfrm>
        <a:off x="60873" y="1416974"/>
        <a:ext cx="8565054" cy="1125236"/>
      </dsp:txXfrm>
    </dsp:sp>
    <dsp:sp modelId="{16ACD006-3426-4363-B7D0-9518B65BAA08}">
      <dsp:nvSpPr>
        <dsp:cNvPr id="0" name=""/>
        <dsp:cNvSpPr/>
      </dsp:nvSpPr>
      <dsp:spPr>
        <a:xfrm>
          <a:off x="0" y="2698123"/>
          <a:ext cx="8686800" cy="1246982"/>
        </a:xfrm>
        <a:prstGeom prst="roundRect">
          <a:avLst/>
        </a:prstGeom>
        <a:gradFill rotWithShape="0">
          <a:gsLst>
            <a:gs pos="0">
              <a:schemeClr val="accent3">
                <a:hueOff val="7749738"/>
                <a:satOff val="-24763"/>
                <a:lumOff val="-6275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7749738"/>
                <a:satOff val="-24763"/>
                <a:lumOff val="-6275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7749738"/>
                <a:satOff val="-24763"/>
                <a:lumOff val="-6275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7749738"/>
                <a:satOff val="-24763"/>
                <a:lumOff val="-6275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7749738"/>
                <a:satOff val="-24763"/>
                <a:lumOff val="-6275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7749738"/>
                <a:satOff val="-24763"/>
                <a:lumOff val="-6275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když vyhyne jeden druh – vyhynou pak další druhy</a:t>
          </a:r>
          <a:endParaRPr lang="cs-CZ" sz="3300" kern="1200" dirty="0"/>
        </a:p>
      </dsp:txBody>
      <dsp:txXfrm>
        <a:off x="60873" y="2758996"/>
        <a:ext cx="8565054" cy="1125236"/>
      </dsp:txXfrm>
    </dsp:sp>
    <dsp:sp modelId="{3A1A2D57-8BC3-42EC-86B4-AFD4FDD8D9AB}">
      <dsp:nvSpPr>
        <dsp:cNvPr id="0" name=""/>
        <dsp:cNvSpPr/>
      </dsp:nvSpPr>
      <dsp:spPr>
        <a:xfrm>
          <a:off x="0" y="4040146"/>
          <a:ext cx="8686800" cy="1246982"/>
        </a:xfrm>
        <a:prstGeom prst="roundRect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hueOff val="11624607"/>
                <a:satOff val="-37145"/>
                <a:lumOff val="-9412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hueOff val="11624607"/>
                <a:satOff val="-37145"/>
                <a:lumOff val="-9412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hueOff val="11624607"/>
                <a:satOff val="-37145"/>
                <a:lumOff val="-9412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hueOff val="11624607"/>
                <a:satOff val="-37145"/>
                <a:lumOff val="-941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může dojít také k přemnožení druhů, kterými se vyhynulý druh živil</a:t>
          </a:r>
          <a:endParaRPr lang="cs-CZ" sz="3300" kern="1200" dirty="0"/>
        </a:p>
      </dsp:txBody>
      <dsp:txXfrm>
        <a:off x="60873" y="4101019"/>
        <a:ext cx="8565054" cy="11252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F308C-084A-4CC0-947E-D93A537195B2}">
      <dsp:nvSpPr>
        <dsp:cNvPr id="0" name=""/>
        <dsp:cNvSpPr/>
      </dsp:nvSpPr>
      <dsp:spPr>
        <a:xfrm>
          <a:off x="0" y="576064"/>
          <a:ext cx="8686800" cy="11116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Některá zvířata byla zavlečena člověkem na území, kde se původně vůbec nevyskytovala.</a:t>
          </a:r>
          <a:endParaRPr lang="cs-CZ" sz="2800" kern="1200" dirty="0"/>
        </a:p>
      </dsp:txBody>
      <dsp:txXfrm>
        <a:off x="54265" y="630329"/>
        <a:ext cx="8578270" cy="1003084"/>
      </dsp:txXfrm>
    </dsp:sp>
    <dsp:sp modelId="{FD8EA614-CB36-4DB7-8566-B8BC7BE6C3F4}">
      <dsp:nvSpPr>
        <dsp:cNvPr id="0" name=""/>
        <dsp:cNvSpPr/>
      </dsp:nvSpPr>
      <dsp:spPr>
        <a:xfrm>
          <a:off x="0" y="1861682"/>
          <a:ext cx="8686800" cy="1221262"/>
        </a:xfrm>
        <a:prstGeom prst="roundRect">
          <a:avLst/>
        </a:prstGeom>
        <a:solidFill>
          <a:schemeClr val="accent3">
            <a:hueOff val="3874869"/>
            <a:satOff val="-12382"/>
            <a:lumOff val="-3137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dirty="0" smtClean="0"/>
            <a:t>PŘÍKLADY</a:t>
          </a:r>
        </a:p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GALAPÁGY (ostrov) – žijí zde kozy, které zde původně nežily a ohrožují původní druh želvy sloní, tím že jim sežerou velké množství potravy. Zavlečené krysy zase požírají vejce želvy sloní. </a:t>
          </a:r>
          <a:endParaRPr lang="cs-CZ" sz="2000" kern="1200" dirty="0"/>
        </a:p>
      </dsp:txBody>
      <dsp:txXfrm>
        <a:off x="59617" y="1921299"/>
        <a:ext cx="8567566" cy="1102028"/>
      </dsp:txXfrm>
    </dsp:sp>
    <dsp:sp modelId="{6BCCB76B-FA29-43A4-BFFF-1DE2D43EB142}">
      <dsp:nvSpPr>
        <dsp:cNvPr id="0" name=""/>
        <dsp:cNvSpPr/>
      </dsp:nvSpPr>
      <dsp:spPr>
        <a:xfrm>
          <a:off x="0" y="3267265"/>
          <a:ext cx="8686800" cy="1083232"/>
        </a:xfrm>
        <a:prstGeom prst="roundRect">
          <a:avLst/>
        </a:prstGeom>
        <a:solidFill>
          <a:schemeClr val="accent3">
            <a:hueOff val="7749738"/>
            <a:satOff val="-24763"/>
            <a:lumOff val="-6275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ŠALAMOUNOVY OSTROVY – zde žije zavlečena šelma kočka a ta požírá a ničí nelétavé ptáky a plazy.</a:t>
          </a:r>
          <a:endParaRPr lang="cs-CZ" sz="2000" kern="1200" dirty="0"/>
        </a:p>
      </dsp:txBody>
      <dsp:txXfrm>
        <a:off x="52879" y="3320144"/>
        <a:ext cx="8581042" cy="977474"/>
      </dsp:txXfrm>
    </dsp:sp>
    <dsp:sp modelId="{4B259C51-BFCA-4C21-9939-33D412310146}">
      <dsp:nvSpPr>
        <dsp:cNvPr id="0" name=""/>
        <dsp:cNvSpPr/>
      </dsp:nvSpPr>
      <dsp:spPr>
        <a:xfrm>
          <a:off x="0" y="4534817"/>
          <a:ext cx="8686800" cy="1092121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ČESKÁ REPUBLIKA – ze Severní Ameriky se k nám dostal rak pruhovaný. Přenáší tzv. račí mor, pro našeho raka kamenáče je to smrtelné onemocnění, ale rak pruhovaný je proti němu odolný. </a:t>
          </a:r>
          <a:endParaRPr lang="cs-CZ" sz="2000" kern="1200" dirty="0"/>
        </a:p>
      </dsp:txBody>
      <dsp:txXfrm>
        <a:off x="53313" y="4588130"/>
        <a:ext cx="8580174" cy="9854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411E5-91BD-45AB-82CB-BFCBBBA96ED0}">
      <dsp:nvSpPr>
        <dsp:cNvPr id="0" name=""/>
        <dsp:cNvSpPr/>
      </dsp:nvSpPr>
      <dsp:spPr>
        <a:xfrm>
          <a:off x="0" y="144013"/>
          <a:ext cx="9036496" cy="84415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u="sng" kern="1200" dirty="0" smtClean="0"/>
            <a:t>Hlavní příčinou vyhynutí některých druhů je </a:t>
          </a:r>
          <a:endParaRPr lang="cs-CZ" sz="3700" b="1" u="sng" kern="1200" dirty="0"/>
        </a:p>
      </dsp:txBody>
      <dsp:txXfrm>
        <a:off x="41208" y="185221"/>
        <a:ext cx="8954080" cy="761739"/>
      </dsp:txXfrm>
    </dsp:sp>
    <dsp:sp modelId="{D92C33DF-344C-4103-BEA2-EE3B582F440D}">
      <dsp:nvSpPr>
        <dsp:cNvPr id="0" name=""/>
        <dsp:cNvSpPr/>
      </dsp:nvSpPr>
      <dsp:spPr>
        <a:xfrm>
          <a:off x="0" y="1637851"/>
          <a:ext cx="9036496" cy="844155"/>
        </a:xfrm>
        <a:prstGeom prst="roundRect">
          <a:avLst/>
        </a:prstGeom>
        <a:solidFill>
          <a:schemeClr val="accent3">
            <a:hueOff val="2906152"/>
            <a:satOff val="-9286"/>
            <a:lumOff val="-2353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zánik jejich přirozeného území</a:t>
          </a:r>
          <a:endParaRPr lang="cs-CZ" sz="3700" kern="1200" dirty="0"/>
        </a:p>
      </dsp:txBody>
      <dsp:txXfrm>
        <a:off x="41208" y="1679059"/>
        <a:ext cx="8954080" cy="761739"/>
      </dsp:txXfrm>
    </dsp:sp>
    <dsp:sp modelId="{6EE5DE53-9ECF-45FD-8161-51BC0F07AE30}">
      <dsp:nvSpPr>
        <dsp:cNvPr id="0" name=""/>
        <dsp:cNvSpPr/>
      </dsp:nvSpPr>
      <dsp:spPr>
        <a:xfrm>
          <a:off x="0" y="2588566"/>
          <a:ext cx="9036496" cy="844155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působení zavlečených druhů</a:t>
          </a:r>
          <a:endParaRPr lang="cs-CZ" sz="3700" kern="1200" dirty="0"/>
        </a:p>
      </dsp:txBody>
      <dsp:txXfrm>
        <a:off x="41208" y="2629774"/>
        <a:ext cx="8954080" cy="761739"/>
      </dsp:txXfrm>
    </dsp:sp>
    <dsp:sp modelId="{64F30207-C922-4A4C-A315-89520930D85B}">
      <dsp:nvSpPr>
        <dsp:cNvPr id="0" name=""/>
        <dsp:cNvSpPr/>
      </dsp:nvSpPr>
      <dsp:spPr>
        <a:xfrm>
          <a:off x="0" y="3539281"/>
          <a:ext cx="9036496" cy="844155"/>
        </a:xfrm>
        <a:prstGeom prst="roundRect">
          <a:avLst/>
        </a:prstGeom>
        <a:solidFill>
          <a:schemeClr val="accent3">
            <a:hueOff val="8718455"/>
            <a:satOff val="-27859"/>
            <a:lumOff val="-7059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nadměrný lov</a:t>
          </a:r>
          <a:endParaRPr lang="cs-CZ" sz="3700" kern="1200" dirty="0"/>
        </a:p>
      </dsp:txBody>
      <dsp:txXfrm>
        <a:off x="41208" y="3580489"/>
        <a:ext cx="8954080" cy="761739"/>
      </dsp:txXfrm>
    </dsp:sp>
    <dsp:sp modelId="{AE261BD5-9E41-4408-A076-5F04B138A38A}">
      <dsp:nvSpPr>
        <dsp:cNvPr id="0" name=""/>
        <dsp:cNvSpPr/>
      </dsp:nvSpPr>
      <dsp:spPr>
        <a:xfrm>
          <a:off x="0" y="4489996"/>
          <a:ext cx="9036496" cy="844155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znečišťování životního prostředí</a:t>
          </a:r>
          <a:endParaRPr lang="cs-CZ" sz="3700" kern="1200" dirty="0"/>
        </a:p>
      </dsp:txBody>
      <dsp:txXfrm>
        <a:off x="41208" y="4531204"/>
        <a:ext cx="8954080" cy="7617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8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11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Layout" Target="../diagrams/layout5.xml"/><Relationship Id="rId7" Type="http://schemas.openxmlformats.org/officeDocument/2006/relationships/image" Target="../media/image12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sveta.cz/data/pictures_items/lagunyV.jpg" TargetMode="Externa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krytesvety.cz/files/clanky/33/big-1307648411.jpg" TargetMode="Externa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media.novinky.cz/743/147438-top_foto2-gw39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	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EKOSYSTÉMy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- biodiverzita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506021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VY_32_INOVACE_31_EV_07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EKOSYSTÉMY – Biodiverzita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pojmem BIODIVERZITA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terminologii ekosystému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BIODIVERZITA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4.3.2013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395736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EkosystémY</a:t>
            </a:r>
            <a:r>
              <a:rPr lang="cs-CZ" sz="4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– BIODIVERZITA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BIODIVERZITA 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sz="2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620688"/>
          <a:ext cx="868680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E3XFQM78\MP9004013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2348880"/>
            <a:ext cx="1026115" cy="820892"/>
          </a:xfrm>
          <a:prstGeom prst="rect">
            <a:avLst/>
          </a:prstGeom>
          <a:noFill/>
        </p:spPr>
      </p:pic>
      <p:pic>
        <p:nvPicPr>
          <p:cNvPr id="1027" name="Picture 3" descr="C:\Documents and Settings\Ondra\Local Settings\Temporary Internet Files\Content.IE5\E3XFQM78\MP90040123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3212976"/>
            <a:ext cx="1008112" cy="806490"/>
          </a:xfrm>
          <a:prstGeom prst="rect">
            <a:avLst/>
          </a:prstGeom>
          <a:noFill/>
        </p:spPr>
      </p:pic>
      <p:pic>
        <p:nvPicPr>
          <p:cNvPr id="1028" name="Picture 4" descr="C:\Documents and Settings\Ondra\Local Settings\Temporary Internet Files\Content.IE5\X8ORGK0F\MC90043539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3728" y="4077072"/>
            <a:ext cx="626313" cy="848742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X8ORGK0F\MP90028919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07704" y="4941168"/>
            <a:ext cx="949430" cy="7832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16632"/>
          <a:ext cx="8686800" cy="5963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X8ORGK0F\MP90040270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836712"/>
            <a:ext cx="1886624" cy="1344552"/>
          </a:xfrm>
          <a:prstGeom prst="rect">
            <a:avLst/>
          </a:prstGeom>
          <a:noFill/>
        </p:spPr>
      </p:pic>
      <p:pic>
        <p:nvPicPr>
          <p:cNvPr id="8" name="Obrázek 7" descr="lagunyV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716016" y="836712"/>
            <a:ext cx="2016224" cy="1336512"/>
          </a:xfrm>
          <a:prstGeom prst="rect">
            <a:avLst/>
          </a:prstGeom>
        </p:spPr>
      </p:pic>
      <p:pic>
        <p:nvPicPr>
          <p:cNvPr id="2052" name="Picture 4" descr="C:\Documents and Settings\Ondra\Local Settings\Temporary Internet Files\Content.IE5\E3XFQM78\MP90043044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52120" y="2420888"/>
            <a:ext cx="1138416" cy="936104"/>
          </a:xfrm>
          <a:prstGeom prst="rect">
            <a:avLst/>
          </a:prstGeom>
          <a:noFill/>
        </p:spPr>
      </p:pic>
      <p:pic>
        <p:nvPicPr>
          <p:cNvPr id="2053" name="Picture 5" descr="C:\Documents and Settings\Ondra\Local Settings\Temporary Internet Files\Content.IE5\W0DRLASM\MP90040324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2420888"/>
            <a:ext cx="1152128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24744"/>
          <a:ext cx="868680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biodiverzity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440160"/>
          </a:xfrm>
        </p:spPr>
        <p:txBody>
          <a:bodyPr>
            <a:normAutofit/>
          </a:bodyPr>
          <a:lstStyle/>
          <a:p>
            <a:r>
              <a:rPr lang="cs-CZ" sz="3100" dirty="0" smtClean="0"/>
              <a:t>Význam biodiverzity</a:t>
            </a:r>
            <a:endParaRPr lang="cs-CZ" sz="31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6792"/>
          <a:ext cx="8686800" cy="5301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686800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Zavlečené </a:t>
            </a:r>
            <a:r>
              <a:rPr lang="cs-CZ" dirty="0" smtClean="0"/>
              <a:t>druhy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2515176"/>
              </p:ext>
            </p:extLst>
          </p:nvPr>
        </p:nvGraphicFramePr>
        <p:xfrm>
          <a:off x="304800" y="404664"/>
          <a:ext cx="86868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147438-top_foto2-gw39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671048" y="3284984"/>
            <a:ext cx="1472952" cy="828536"/>
          </a:xfrm>
          <a:prstGeom prst="rect">
            <a:avLst/>
          </a:prstGeom>
        </p:spPr>
      </p:pic>
      <p:pic>
        <p:nvPicPr>
          <p:cNvPr id="7" name="Obrázek 6" descr="big-130764841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919864" y="4365104"/>
            <a:ext cx="1224136" cy="9181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72008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shrnutí</a:t>
            </a:r>
            <a:endParaRPr lang="cs-CZ" sz="3200" b="1" u="sng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0" y="836712"/>
          <a:ext cx="9036496" cy="602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 fontScale="92500" lnSpcReduction="10000"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9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16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http://www.zemesveta.cz/data/pictures_items/lagunyV.jpg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http://media.novinky.cz/743/147438-top_foto2-gw39l.jpg</a:t>
            </a: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http://office.</a:t>
            </a:r>
            <a:r>
              <a:rPr lang="cs-CZ" sz="16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microsoft.com</a:t>
            </a:r>
            <a:r>
              <a:rPr lang="cs-CZ" sz="16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 </a:t>
            </a:r>
            <a:endParaRPr lang="cs-CZ" sz="16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http://www.</a:t>
            </a:r>
            <a:r>
              <a:rPr lang="cs-CZ" sz="16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skrytesvety.cz</a:t>
            </a:r>
            <a:r>
              <a:rPr lang="cs-CZ" sz="16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16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files</a:t>
            </a:r>
            <a:r>
              <a:rPr lang="cs-CZ" sz="16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16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clanky</a:t>
            </a:r>
            <a:r>
              <a:rPr lang="cs-CZ" sz="16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/33/</a:t>
            </a:r>
            <a:r>
              <a:rPr lang="cs-CZ" sz="16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big</a:t>
            </a:r>
            <a:r>
              <a:rPr lang="cs-CZ" sz="16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-1307648411.jpg</a:t>
            </a:r>
            <a:endParaRPr lang="cs-CZ" sz="16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3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845</TotalTime>
  <Words>593</Words>
  <Application>Microsoft Office PowerPoint</Application>
  <PresentationFormat>Předvádění na obrazovce (4:3)</PresentationFormat>
  <Paragraphs>107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  ENVIROMENTÁLNÍ VÝCHOVA    EKOSYSTÉMy - biodiverzita</vt:lpstr>
      <vt:lpstr>Prezentace aplikace PowerPoint</vt:lpstr>
      <vt:lpstr>EkosystémY  – BIODIVERZITA</vt:lpstr>
      <vt:lpstr> BIODIVERZITA   </vt:lpstr>
      <vt:lpstr>Prezentace aplikace PowerPoint</vt:lpstr>
      <vt:lpstr>Změny biodiverzity</vt:lpstr>
      <vt:lpstr>Význam biodiverzity</vt:lpstr>
      <vt:lpstr> Zavlečené druhy</vt:lpstr>
      <vt:lpstr>shrnutí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104</cp:revision>
  <dcterms:created xsi:type="dcterms:W3CDTF">2012-06-27T08:54:30Z</dcterms:created>
  <dcterms:modified xsi:type="dcterms:W3CDTF">2013-06-07T07:09:28Z</dcterms:modified>
</cp:coreProperties>
</file>