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1"/>
  </p:notesMasterIdLst>
  <p:sldIdLst>
    <p:sldId id="257" r:id="rId2"/>
    <p:sldId id="258" r:id="rId3"/>
    <p:sldId id="261" r:id="rId4"/>
    <p:sldId id="262" r:id="rId5"/>
    <p:sldId id="263" r:id="rId6"/>
    <p:sldId id="264" r:id="rId7"/>
    <p:sldId id="266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>
        <p:scale>
          <a:sx n="69" d="100"/>
          <a:sy n="69" d="100"/>
        </p:scale>
        <p:origin x="-118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sites.google.com/site/czkamenice" TargetMode="Externa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Relationship Id="rId4" Type="http://schemas.openxmlformats.org/officeDocument/2006/relationships/image" Target="../media/image18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sites.google.com/site/czkamenice" TargetMode="External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Relationship Id="rId4" Type="http://schemas.openxmlformats.org/officeDocument/2006/relationships/image" Target="../media/image1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simple4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VZTAH ČLOVĚKA K PROSTŘEDÍ – NAŠE OBEC</a:t>
          </a:r>
          <a:endParaRPr lang="cs-CZ" baseline="0" dirty="0"/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AA0A6F-4725-4F6D-84EC-47ADACA37C5B}" type="doc">
      <dgm:prSet loTypeId="urn:microsoft.com/office/officeart/2005/8/layout/pList2#1" loCatId="list" qsTypeId="urn:microsoft.com/office/officeart/2005/8/quickstyle/simple4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D07C75A1-57F3-4F6F-B59F-EE6ECB1F954B}">
      <dgm:prSet/>
      <dgm:spPr/>
      <dgm:t>
        <a:bodyPr/>
        <a:lstStyle/>
        <a:p>
          <a:pPr rtl="0"/>
          <a:r>
            <a:rPr lang="cs-CZ" dirty="0" smtClean="0"/>
            <a:t>Česká Kamenice se nachází asi 15 km východně od Děčína v Ústeckém kraji.</a:t>
          </a:r>
          <a:endParaRPr lang="cs-CZ" dirty="0"/>
        </a:p>
      </dgm:t>
    </dgm:pt>
    <dgm:pt modelId="{60AE081B-03CA-44FA-9C7A-F7F5657BE4D7}" type="parTrans" cxnId="{737AE9C6-315C-4360-928D-904F20166EC4}">
      <dgm:prSet/>
      <dgm:spPr/>
      <dgm:t>
        <a:bodyPr/>
        <a:lstStyle/>
        <a:p>
          <a:endParaRPr lang="cs-CZ"/>
        </a:p>
      </dgm:t>
    </dgm:pt>
    <dgm:pt modelId="{69A6E916-3BBD-439C-B1E5-B3EB6C1F9D1C}" type="sibTrans" cxnId="{737AE9C6-315C-4360-928D-904F20166EC4}">
      <dgm:prSet/>
      <dgm:spPr/>
      <dgm:t>
        <a:bodyPr/>
        <a:lstStyle/>
        <a:p>
          <a:endParaRPr lang="cs-CZ"/>
        </a:p>
      </dgm:t>
    </dgm:pt>
    <dgm:pt modelId="{2BC1BDBC-3A77-497E-B5F6-74DC3AC10E79}">
      <dgm:prSet/>
      <dgm:spPr/>
      <dgm:t>
        <a:bodyPr/>
        <a:lstStyle/>
        <a:p>
          <a:pPr rtl="0"/>
          <a:r>
            <a:rPr lang="cs-CZ" dirty="0" smtClean="0"/>
            <a:t>Leží v údolí řeky Kamenice, která pramení nedaleko České Kamenice v mokřadech a lesích za obcí Kytlice.</a:t>
          </a:r>
          <a:endParaRPr lang="cs-CZ" dirty="0"/>
        </a:p>
      </dgm:t>
    </dgm:pt>
    <dgm:pt modelId="{ABA5B7A3-354A-40F2-A0A8-7C0F43CFFC65}" type="parTrans" cxnId="{49ACA96A-80D8-4ABF-9C0F-CF3AB61B7FAD}">
      <dgm:prSet/>
      <dgm:spPr/>
      <dgm:t>
        <a:bodyPr/>
        <a:lstStyle/>
        <a:p>
          <a:endParaRPr lang="cs-CZ"/>
        </a:p>
      </dgm:t>
    </dgm:pt>
    <dgm:pt modelId="{3ACE20A3-4B87-476F-9D4F-0876654DBE4D}" type="sibTrans" cxnId="{49ACA96A-80D8-4ABF-9C0F-CF3AB61B7FAD}">
      <dgm:prSet/>
      <dgm:spPr/>
      <dgm:t>
        <a:bodyPr/>
        <a:lstStyle/>
        <a:p>
          <a:endParaRPr lang="cs-CZ"/>
        </a:p>
      </dgm:t>
    </dgm:pt>
    <dgm:pt modelId="{6B1D7684-E04C-4229-8174-B3CAE8689285}">
      <dgm:prSet/>
      <dgm:spPr/>
      <dgm:t>
        <a:bodyPr/>
        <a:lstStyle/>
        <a:p>
          <a:pPr rtl="0"/>
          <a:r>
            <a:rPr lang="cs-CZ" dirty="0" err="1" smtClean="0"/>
            <a:t>NacházÍ</a:t>
          </a:r>
          <a:r>
            <a:rPr lang="cs-CZ" dirty="0" smtClean="0"/>
            <a:t> se na území, kde se setkávají a prolínají zalesněné kopce tří CHRÁNĚNÝCH KRAJINNÝCH OBLASTÍ (CHKO) Lužických hor – s nejvyšší horou LUŽ</a:t>
          </a:r>
          <a:endParaRPr lang="cs-CZ" dirty="0"/>
        </a:p>
      </dgm:t>
    </dgm:pt>
    <dgm:pt modelId="{5AFCA9A6-1685-4E6C-AEB0-24952185C380}" type="parTrans" cxnId="{D0A01584-8DD2-403A-98BF-AE5D2D4BFEAD}">
      <dgm:prSet/>
      <dgm:spPr/>
      <dgm:t>
        <a:bodyPr/>
        <a:lstStyle/>
        <a:p>
          <a:endParaRPr lang="cs-CZ"/>
        </a:p>
      </dgm:t>
    </dgm:pt>
    <dgm:pt modelId="{9676FE29-F06C-4F17-9CF6-61AF60CA127A}" type="sibTrans" cxnId="{D0A01584-8DD2-403A-98BF-AE5D2D4BFEAD}">
      <dgm:prSet/>
      <dgm:spPr/>
      <dgm:t>
        <a:bodyPr/>
        <a:lstStyle/>
        <a:p>
          <a:endParaRPr lang="cs-CZ"/>
        </a:p>
      </dgm:t>
    </dgm:pt>
    <dgm:pt modelId="{A49A1249-4615-4EEF-BDC9-B5BAE7A4E890}">
      <dgm:prSet/>
      <dgm:spPr/>
      <dgm:t>
        <a:bodyPr/>
        <a:lstStyle/>
        <a:p>
          <a:pPr rtl="0"/>
          <a:r>
            <a:rPr lang="cs-CZ" dirty="0" smtClean="0"/>
            <a:t>Proto můžeme v nejbližším okolí města pozorovat malebnou, rozmanitou, turisty vyhledávanou krajinu.</a:t>
          </a:r>
          <a:endParaRPr lang="cs-CZ" dirty="0"/>
        </a:p>
      </dgm:t>
    </dgm:pt>
    <dgm:pt modelId="{57C948DE-FBD4-435F-B8D5-55633AE8A1E6}" type="parTrans" cxnId="{B337C90F-777B-407E-B3DD-3D34EB3B1CA9}">
      <dgm:prSet/>
      <dgm:spPr/>
      <dgm:t>
        <a:bodyPr/>
        <a:lstStyle/>
        <a:p>
          <a:endParaRPr lang="cs-CZ"/>
        </a:p>
      </dgm:t>
    </dgm:pt>
    <dgm:pt modelId="{1B5724A6-1331-405E-B7B7-CEE44F3003FF}" type="sibTrans" cxnId="{B337C90F-777B-407E-B3DD-3D34EB3B1CA9}">
      <dgm:prSet/>
      <dgm:spPr/>
      <dgm:t>
        <a:bodyPr/>
        <a:lstStyle/>
        <a:p>
          <a:endParaRPr lang="cs-CZ"/>
        </a:p>
      </dgm:t>
    </dgm:pt>
    <dgm:pt modelId="{284BA805-8F97-403E-B4D8-3185272A33A5}">
      <dgm:prSet/>
      <dgm:spPr/>
      <dgm:t>
        <a:bodyPr/>
        <a:lstStyle/>
        <a:p>
          <a:pPr rtl="0"/>
          <a:r>
            <a:rPr lang="cs-CZ" dirty="0" smtClean="0"/>
            <a:t>  Labských pískovců</a:t>
          </a:r>
          <a:endParaRPr lang="cs-CZ" dirty="0"/>
        </a:p>
      </dgm:t>
    </dgm:pt>
    <dgm:pt modelId="{8A1CFEA4-6E15-4DDC-B9D7-AD91C1DC1CAD}" type="parTrans" cxnId="{17AB0DB0-34CB-457E-B461-198158382104}">
      <dgm:prSet/>
      <dgm:spPr/>
    </dgm:pt>
    <dgm:pt modelId="{FD2CC032-66C9-4293-8B3A-617F829598A4}" type="sibTrans" cxnId="{17AB0DB0-34CB-457E-B461-198158382104}">
      <dgm:prSet/>
      <dgm:spPr/>
    </dgm:pt>
    <dgm:pt modelId="{AC69BDAA-4606-454A-A921-C66F941D1BA9}">
      <dgm:prSet/>
      <dgm:spPr/>
      <dgm:t>
        <a:bodyPr/>
        <a:lstStyle/>
        <a:p>
          <a:pPr rtl="0"/>
          <a:r>
            <a:rPr lang="cs-CZ" smtClean="0"/>
            <a:t>Českého </a:t>
          </a:r>
          <a:r>
            <a:rPr lang="cs-CZ" dirty="0" smtClean="0"/>
            <a:t>středohoří – s nejvyšší horou Milešovka.</a:t>
          </a:r>
          <a:endParaRPr lang="cs-CZ" dirty="0"/>
        </a:p>
      </dgm:t>
    </dgm:pt>
    <dgm:pt modelId="{254B580E-1BCF-47CA-AC6C-A0A9877E1A36}" type="parTrans" cxnId="{F16099F5-8269-494C-9EE0-BB0FFCBB0318}">
      <dgm:prSet/>
      <dgm:spPr/>
    </dgm:pt>
    <dgm:pt modelId="{2993ADCE-CCA0-4797-9800-00FE4EEBF267}" type="sibTrans" cxnId="{F16099F5-8269-494C-9EE0-BB0FFCBB0318}">
      <dgm:prSet/>
      <dgm:spPr/>
    </dgm:pt>
    <dgm:pt modelId="{6875A182-75A0-424C-B65C-65D6F3F33063}" type="pres">
      <dgm:prSet presAssocID="{D1AA0A6F-4725-4F6D-84EC-47ADACA37C5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B35FAA-A98F-4E3D-AC13-0E5BB271638B}" type="pres">
      <dgm:prSet presAssocID="{D1AA0A6F-4725-4F6D-84EC-47ADACA37C5B}" presName="bkgdShp" presStyleLbl="alignAccFollowNode1" presStyleIdx="0" presStyleCnt="1"/>
      <dgm:spPr/>
    </dgm:pt>
    <dgm:pt modelId="{587096A8-F281-46DE-8F0F-8D42D35CDA1A}" type="pres">
      <dgm:prSet presAssocID="{D1AA0A6F-4725-4F6D-84EC-47ADACA37C5B}" presName="linComp" presStyleCnt="0"/>
      <dgm:spPr/>
    </dgm:pt>
    <dgm:pt modelId="{49873D31-2AB4-4768-82EC-E14E109ED674}" type="pres">
      <dgm:prSet presAssocID="{D07C75A1-57F3-4F6F-B59F-EE6ECB1F954B}" presName="compNode" presStyleCnt="0"/>
      <dgm:spPr/>
    </dgm:pt>
    <dgm:pt modelId="{897342C9-1051-44AD-855B-5618D9D6FBE7}" type="pres">
      <dgm:prSet presAssocID="{D07C75A1-57F3-4F6F-B59F-EE6ECB1F954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43D3FB-0E1E-45B4-99C4-CCA0E622D5B0}" type="pres">
      <dgm:prSet presAssocID="{D07C75A1-57F3-4F6F-B59F-EE6ECB1F954B}" presName="invisiNode" presStyleLbl="node1" presStyleIdx="0" presStyleCnt="6"/>
      <dgm:spPr/>
    </dgm:pt>
    <dgm:pt modelId="{8F192CAF-F54A-41BD-9902-C96E0BCBEC65}" type="pres">
      <dgm:prSet presAssocID="{D07C75A1-57F3-4F6F-B59F-EE6ECB1F954B}" presName="imagNode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24C2FEE-96AD-40AE-82F4-19D38DAE11F7}" type="pres">
      <dgm:prSet presAssocID="{69A6E916-3BBD-439C-B1E5-B3EB6C1F9D1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273B412-9393-4010-A301-50CFAB2A458C}" type="pres">
      <dgm:prSet presAssocID="{2BC1BDBC-3A77-497E-B5F6-74DC3AC10E79}" presName="compNode" presStyleCnt="0"/>
      <dgm:spPr/>
    </dgm:pt>
    <dgm:pt modelId="{9D8725DE-2819-4B71-8D69-72D1B2099EE7}" type="pres">
      <dgm:prSet presAssocID="{2BC1BDBC-3A77-497E-B5F6-74DC3AC10E7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5A513B-618F-42BE-BA44-D1C4782944BA}" type="pres">
      <dgm:prSet presAssocID="{2BC1BDBC-3A77-497E-B5F6-74DC3AC10E79}" presName="invisiNode" presStyleLbl="node1" presStyleIdx="1" presStyleCnt="6"/>
      <dgm:spPr/>
    </dgm:pt>
    <dgm:pt modelId="{008A971E-EA29-4A29-AC68-65812652FAAC}" type="pres">
      <dgm:prSet presAssocID="{2BC1BDBC-3A77-497E-B5F6-74DC3AC10E79}" presName="imagNode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B763974-C00B-48E6-872E-37B756524442}" type="pres">
      <dgm:prSet presAssocID="{3ACE20A3-4B87-476F-9D4F-0876654DBE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3F38210-C0F1-47AE-B37E-9CE72F81AE73}" type="pres">
      <dgm:prSet presAssocID="{6B1D7684-E04C-4229-8174-B3CAE8689285}" presName="compNode" presStyleCnt="0"/>
      <dgm:spPr/>
    </dgm:pt>
    <dgm:pt modelId="{8D1F2630-5D03-42A1-9DB6-99CB0D6599AC}" type="pres">
      <dgm:prSet presAssocID="{6B1D7684-E04C-4229-8174-B3CAE868928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96D0BA-4CCD-43FC-907C-A762907D880A}" type="pres">
      <dgm:prSet presAssocID="{6B1D7684-E04C-4229-8174-B3CAE8689285}" presName="invisiNode" presStyleLbl="node1" presStyleIdx="2" presStyleCnt="6"/>
      <dgm:spPr/>
    </dgm:pt>
    <dgm:pt modelId="{E08D9B46-D0E0-45F8-96D7-D8B2EEACFB2C}" type="pres">
      <dgm:prSet presAssocID="{6B1D7684-E04C-4229-8174-B3CAE8689285}" presName="imagNode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32BEB1E-C6AC-443D-9F87-3F85D75A0E22}" type="pres">
      <dgm:prSet presAssocID="{9676FE29-F06C-4F17-9CF6-61AF60CA127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BF3FCF3-AF7A-4EAB-B4D3-A3E4919DEF42}" type="pres">
      <dgm:prSet presAssocID="{284BA805-8F97-403E-B4D8-3185272A33A5}" presName="compNode" presStyleCnt="0"/>
      <dgm:spPr/>
    </dgm:pt>
    <dgm:pt modelId="{0036D7F8-3485-4B5B-A3FF-E6B2B69CF660}" type="pres">
      <dgm:prSet presAssocID="{284BA805-8F97-403E-B4D8-3185272A33A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1D537-E67A-4067-B19D-222ECB77E768}" type="pres">
      <dgm:prSet presAssocID="{284BA805-8F97-403E-B4D8-3185272A33A5}" presName="invisiNode" presStyleLbl="node1" presStyleIdx="3" presStyleCnt="6"/>
      <dgm:spPr/>
    </dgm:pt>
    <dgm:pt modelId="{4356493D-4168-4C54-8F8F-4050A1CFB58D}" type="pres">
      <dgm:prSet presAssocID="{284BA805-8F97-403E-B4D8-3185272A33A5}" presName="imagNode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F8CFAAC1-FD8D-43E7-B1E5-B39359596D53}" type="pres">
      <dgm:prSet presAssocID="{FD2CC032-66C9-4293-8B3A-617F829598A4}" presName="sibTrans" presStyleLbl="sibTrans2D1" presStyleIdx="0" presStyleCnt="0"/>
      <dgm:spPr/>
    </dgm:pt>
    <dgm:pt modelId="{4C1FF10B-9C3F-48D3-97E2-BC0D660FD0EF}" type="pres">
      <dgm:prSet presAssocID="{AC69BDAA-4606-454A-A921-C66F941D1BA9}" presName="compNode" presStyleCnt="0"/>
      <dgm:spPr/>
    </dgm:pt>
    <dgm:pt modelId="{26F88826-299E-4EB0-9AB0-13C830D95C07}" type="pres">
      <dgm:prSet presAssocID="{AC69BDAA-4606-454A-A921-C66F941D1BA9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81A143-514E-4FE7-938E-961CFBD4B650}" type="pres">
      <dgm:prSet presAssocID="{AC69BDAA-4606-454A-A921-C66F941D1BA9}" presName="invisiNode" presStyleLbl="node1" presStyleIdx="4" presStyleCnt="6"/>
      <dgm:spPr/>
    </dgm:pt>
    <dgm:pt modelId="{AA085E5F-F861-4D6E-A4A1-7B3C2B0D09F2}" type="pres">
      <dgm:prSet presAssocID="{AC69BDAA-4606-454A-A921-C66F941D1BA9}" presName="imagNode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1319EA3B-593F-44C1-97D3-3E8EDB43F7CE}" type="pres">
      <dgm:prSet presAssocID="{2993ADCE-CCA0-4797-9800-00FE4EEBF267}" presName="sibTrans" presStyleLbl="sibTrans2D1" presStyleIdx="0" presStyleCnt="0"/>
      <dgm:spPr/>
    </dgm:pt>
    <dgm:pt modelId="{DD25637F-E6E1-4C27-AE13-1E54AC0FFAD5}" type="pres">
      <dgm:prSet presAssocID="{A49A1249-4615-4EEF-BDC9-B5BAE7A4E890}" presName="compNode" presStyleCnt="0"/>
      <dgm:spPr/>
    </dgm:pt>
    <dgm:pt modelId="{68FEBB3A-A060-4732-846A-FEA66FD3880F}" type="pres">
      <dgm:prSet presAssocID="{A49A1249-4615-4EEF-BDC9-B5BAE7A4E89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DC1A82-EFF8-4562-A6AF-7D2C79786DE6}" type="pres">
      <dgm:prSet presAssocID="{A49A1249-4615-4EEF-BDC9-B5BAE7A4E890}" presName="invisiNode" presStyleLbl="node1" presStyleIdx="5" presStyleCnt="6"/>
      <dgm:spPr/>
    </dgm:pt>
    <dgm:pt modelId="{AB021FB4-2EBD-468F-B116-A054FDF64546}" type="pres">
      <dgm:prSet presAssocID="{A49A1249-4615-4EEF-BDC9-B5BAE7A4E890}" presName="imagNode" presStyleLbl="fgImgPlace1" presStyleIdx="5" presStyleCnt="6"/>
      <dgm:spPr/>
    </dgm:pt>
  </dgm:ptLst>
  <dgm:cxnLst>
    <dgm:cxn modelId="{737AE9C6-315C-4360-928D-904F20166EC4}" srcId="{D1AA0A6F-4725-4F6D-84EC-47ADACA37C5B}" destId="{D07C75A1-57F3-4F6F-B59F-EE6ECB1F954B}" srcOrd="0" destOrd="0" parTransId="{60AE081B-03CA-44FA-9C7A-F7F5657BE4D7}" sibTransId="{69A6E916-3BBD-439C-B1E5-B3EB6C1F9D1C}"/>
    <dgm:cxn modelId="{F16099F5-8269-494C-9EE0-BB0FFCBB0318}" srcId="{D1AA0A6F-4725-4F6D-84EC-47ADACA37C5B}" destId="{AC69BDAA-4606-454A-A921-C66F941D1BA9}" srcOrd="4" destOrd="0" parTransId="{254B580E-1BCF-47CA-AC6C-A0A9877E1A36}" sibTransId="{2993ADCE-CCA0-4797-9800-00FE4EEBF267}"/>
    <dgm:cxn modelId="{0FCD78B0-815B-4614-8474-E5CC9055C09E}" type="presOf" srcId="{6B1D7684-E04C-4229-8174-B3CAE8689285}" destId="{8D1F2630-5D03-42A1-9DB6-99CB0D6599AC}" srcOrd="0" destOrd="0" presId="urn:microsoft.com/office/officeart/2005/8/layout/pList2#1"/>
    <dgm:cxn modelId="{F19986BD-7554-4924-930C-C3032A8A447C}" type="presOf" srcId="{D07C75A1-57F3-4F6F-B59F-EE6ECB1F954B}" destId="{897342C9-1051-44AD-855B-5618D9D6FBE7}" srcOrd="0" destOrd="0" presId="urn:microsoft.com/office/officeart/2005/8/layout/pList2#1"/>
    <dgm:cxn modelId="{55C4558D-CFDD-44D7-8245-CABBC9A6DAAC}" type="presOf" srcId="{AC69BDAA-4606-454A-A921-C66F941D1BA9}" destId="{26F88826-299E-4EB0-9AB0-13C830D95C07}" srcOrd="0" destOrd="0" presId="urn:microsoft.com/office/officeart/2005/8/layout/pList2#1"/>
    <dgm:cxn modelId="{BFD53BF4-AD6C-4729-9856-E71903E7C650}" type="presOf" srcId="{D1AA0A6F-4725-4F6D-84EC-47ADACA37C5B}" destId="{6875A182-75A0-424C-B65C-65D6F3F33063}" srcOrd="0" destOrd="0" presId="urn:microsoft.com/office/officeart/2005/8/layout/pList2#1"/>
    <dgm:cxn modelId="{72DF8814-96F8-4B2A-B1B8-25E2F1911D08}" type="presOf" srcId="{FD2CC032-66C9-4293-8B3A-617F829598A4}" destId="{F8CFAAC1-FD8D-43E7-B1E5-B39359596D53}" srcOrd="0" destOrd="0" presId="urn:microsoft.com/office/officeart/2005/8/layout/pList2#1"/>
    <dgm:cxn modelId="{D0A01584-8DD2-403A-98BF-AE5D2D4BFEAD}" srcId="{D1AA0A6F-4725-4F6D-84EC-47ADACA37C5B}" destId="{6B1D7684-E04C-4229-8174-B3CAE8689285}" srcOrd="2" destOrd="0" parTransId="{5AFCA9A6-1685-4E6C-AEB0-24952185C380}" sibTransId="{9676FE29-F06C-4F17-9CF6-61AF60CA127A}"/>
    <dgm:cxn modelId="{193A6822-73D7-42A8-B45E-C929E860D208}" type="presOf" srcId="{2BC1BDBC-3A77-497E-B5F6-74DC3AC10E79}" destId="{9D8725DE-2819-4B71-8D69-72D1B2099EE7}" srcOrd="0" destOrd="0" presId="urn:microsoft.com/office/officeart/2005/8/layout/pList2#1"/>
    <dgm:cxn modelId="{17AB0DB0-34CB-457E-B461-198158382104}" srcId="{D1AA0A6F-4725-4F6D-84EC-47ADACA37C5B}" destId="{284BA805-8F97-403E-B4D8-3185272A33A5}" srcOrd="3" destOrd="0" parTransId="{8A1CFEA4-6E15-4DDC-B9D7-AD91C1DC1CAD}" sibTransId="{FD2CC032-66C9-4293-8B3A-617F829598A4}"/>
    <dgm:cxn modelId="{08C655D7-0BD4-42AC-A3AD-568D1D4D8944}" type="presOf" srcId="{9676FE29-F06C-4F17-9CF6-61AF60CA127A}" destId="{232BEB1E-C6AC-443D-9F87-3F85D75A0E22}" srcOrd="0" destOrd="0" presId="urn:microsoft.com/office/officeart/2005/8/layout/pList2#1"/>
    <dgm:cxn modelId="{B337C90F-777B-407E-B3DD-3D34EB3B1CA9}" srcId="{D1AA0A6F-4725-4F6D-84EC-47ADACA37C5B}" destId="{A49A1249-4615-4EEF-BDC9-B5BAE7A4E890}" srcOrd="5" destOrd="0" parTransId="{57C948DE-FBD4-435F-B8D5-55633AE8A1E6}" sibTransId="{1B5724A6-1331-405E-B7B7-CEE44F3003FF}"/>
    <dgm:cxn modelId="{575564E9-F762-4491-BF66-F96D054A6B78}" type="presOf" srcId="{2993ADCE-CCA0-4797-9800-00FE4EEBF267}" destId="{1319EA3B-593F-44C1-97D3-3E8EDB43F7CE}" srcOrd="0" destOrd="0" presId="urn:microsoft.com/office/officeart/2005/8/layout/pList2#1"/>
    <dgm:cxn modelId="{C7E7F27E-2765-466C-95CF-F5ADC80A2701}" type="presOf" srcId="{284BA805-8F97-403E-B4D8-3185272A33A5}" destId="{0036D7F8-3485-4B5B-A3FF-E6B2B69CF660}" srcOrd="0" destOrd="0" presId="urn:microsoft.com/office/officeart/2005/8/layout/pList2#1"/>
    <dgm:cxn modelId="{345AA25F-8B2B-43AC-8DE7-98FF56B34727}" type="presOf" srcId="{A49A1249-4615-4EEF-BDC9-B5BAE7A4E890}" destId="{68FEBB3A-A060-4732-846A-FEA66FD3880F}" srcOrd="0" destOrd="0" presId="urn:microsoft.com/office/officeart/2005/8/layout/pList2#1"/>
    <dgm:cxn modelId="{49ACA96A-80D8-4ABF-9C0F-CF3AB61B7FAD}" srcId="{D1AA0A6F-4725-4F6D-84EC-47ADACA37C5B}" destId="{2BC1BDBC-3A77-497E-B5F6-74DC3AC10E79}" srcOrd="1" destOrd="0" parTransId="{ABA5B7A3-354A-40F2-A0A8-7C0F43CFFC65}" sibTransId="{3ACE20A3-4B87-476F-9D4F-0876654DBE4D}"/>
    <dgm:cxn modelId="{B91D2475-C158-4DBF-9A68-24C71711D969}" type="presOf" srcId="{69A6E916-3BBD-439C-B1E5-B3EB6C1F9D1C}" destId="{B24C2FEE-96AD-40AE-82F4-19D38DAE11F7}" srcOrd="0" destOrd="0" presId="urn:microsoft.com/office/officeart/2005/8/layout/pList2#1"/>
    <dgm:cxn modelId="{4589C681-6E56-491E-984E-B8DF84A8F4D3}" type="presOf" srcId="{3ACE20A3-4B87-476F-9D4F-0876654DBE4D}" destId="{FB763974-C00B-48E6-872E-37B756524442}" srcOrd="0" destOrd="0" presId="urn:microsoft.com/office/officeart/2005/8/layout/pList2#1"/>
    <dgm:cxn modelId="{C7243829-65E5-4236-8E1F-C59EB65F3760}" type="presParOf" srcId="{6875A182-75A0-424C-B65C-65D6F3F33063}" destId="{3FB35FAA-A98F-4E3D-AC13-0E5BB271638B}" srcOrd="0" destOrd="0" presId="urn:microsoft.com/office/officeart/2005/8/layout/pList2#1"/>
    <dgm:cxn modelId="{82CF69F7-AB11-4ADC-9C3F-E85876AED6AF}" type="presParOf" srcId="{6875A182-75A0-424C-B65C-65D6F3F33063}" destId="{587096A8-F281-46DE-8F0F-8D42D35CDA1A}" srcOrd="1" destOrd="0" presId="urn:microsoft.com/office/officeart/2005/8/layout/pList2#1"/>
    <dgm:cxn modelId="{1DDBBADD-6EAF-4391-BE46-CD688AD6B8F9}" type="presParOf" srcId="{587096A8-F281-46DE-8F0F-8D42D35CDA1A}" destId="{49873D31-2AB4-4768-82EC-E14E109ED674}" srcOrd="0" destOrd="0" presId="urn:microsoft.com/office/officeart/2005/8/layout/pList2#1"/>
    <dgm:cxn modelId="{75B034DA-1E54-4CEE-8260-D5F36A8053C1}" type="presParOf" srcId="{49873D31-2AB4-4768-82EC-E14E109ED674}" destId="{897342C9-1051-44AD-855B-5618D9D6FBE7}" srcOrd="0" destOrd="0" presId="urn:microsoft.com/office/officeart/2005/8/layout/pList2#1"/>
    <dgm:cxn modelId="{3C6FE484-CECB-40C3-90DD-AED72DC6CCFF}" type="presParOf" srcId="{49873D31-2AB4-4768-82EC-E14E109ED674}" destId="{7743D3FB-0E1E-45B4-99C4-CCA0E622D5B0}" srcOrd="1" destOrd="0" presId="urn:microsoft.com/office/officeart/2005/8/layout/pList2#1"/>
    <dgm:cxn modelId="{06ABBFFF-01E3-46E3-9CE1-15652582A7BF}" type="presParOf" srcId="{49873D31-2AB4-4768-82EC-E14E109ED674}" destId="{8F192CAF-F54A-41BD-9902-C96E0BCBEC65}" srcOrd="2" destOrd="0" presId="urn:microsoft.com/office/officeart/2005/8/layout/pList2#1"/>
    <dgm:cxn modelId="{9A298EC4-A2B1-4490-A350-F7EA4B9DA456}" type="presParOf" srcId="{587096A8-F281-46DE-8F0F-8D42D35CDA1A}" destId="{B24C2FEE-96AD-40AE-82F4-19D38DAE11F7}" srcOrd="1" destOrd="0" presId="urn:microsoft.com/office/officeart/2005/8/layout/pList2#1"/>
    <dgm:cxn modelId="{B3FA6D1D-E827-4B71-A0E9-A36B0222ACDB}" type="presParOf" srcId="{587096A8-F281-46DE-8F0F-8D42D35CDA1A}" destId="{5273B412-9393-4010-A301-50CFAB2A458C}" srcOrd="2" destOrd="0" presId="urn:microsoft.com/office/officeart/2005/8/layout/pList2#1"/>
    <dgm:cxn modelId="{C3F23ECB-9CCF-4899-B6FD-733F60D5FB71}" type="presParOf" srcId="{5273B412-9393-4010-A301-50CFAB2A458C}" destId="{9D8725DE-2819-4B71-8D69-72D1B2099EE7}" srcOrd="0" destOrd="0" presId="urn:microsoft.com/office/officeart/2005/8/layout/pList2#1"/>
    <dgm:cxn modelId="{776B2126-79F2-4EFD-9B05-7410DA66D3DC}" type="presParOf" srcId="{5273B412-9393-4010-A301-50CFAB2A458C}" destId="{9F5A513B-618F-42BE-BA44-D1C4782944BA}" srcOrd="1" destOrd="0" presId="urn:microsoft.com/office/officeart/2005/8/layout/pList2#1"/>
    <dgm:cxn modelId="{DB14C164-2C26-4E2B-A1F0-2384A262D021}" type="presParOf" srcId="{5273B412-9393-4010-A301-50CFAB2A458C}" destId="{008A971E-EA29-4A29-AC68-65812652FAAC}" srcOrd="2" destOrd="0" presId="urn:microsoft.com/office/officeart/2005/8/layout/pList2#1"/>
    <dgm:cxn modelId="{AA0FDF9B-5347-4D3D-B0F4-0513ECA0086E}" type="presParOf" srcId="{587096A8-F281-46DE-8F0F-8D42D35CDA1A}" destId="{FB763974-C00B-48E6-872E-37B756524442}" srcOrd="3" destOrd="0" presId="urn:microsoft.com/office/officeart/2005/8/layout/pList2#1"/>
    <dgm:cxn modelId="{395E8767-399A-49C2-9A6C-80071A6DBF71}" type="presParOf" srcId="{587096A8-F281-46DE-8F0F-8D42D35CDA1A}" destId="{13F38210-C0F1-47AE-B37E-9CE72F81AE73}" srcOrd="4" destOrd="0" presId="urn:microsoft.com/office/officeart/2005/8/layout/pList2#1"/>
    <dgm:cxn modelId="{2A551754-4A0A-4A58-8CBC-32D7C8ABD7B4}" type="presParOf" srcId="{13F38210-C0F1-47AE-B37E-9CE72F81AE73}" destId="{8D1F2630-5D03-42A1-9DB6-99CB0D6599AC}" srcOrd="0" destOrd="0" presId="urn:microsoft.com/office/officeart/2005/8/layout/pList2#1"/>
    <dgm:cxn modelId="{457C9F4F-6DE2-47D8-9135-C998A22664BA}" type="presParOf" srcId="{13F38210-C0F1-47AE-B37E-9CE72F81AE73}" destId="{1496D0BA-4CCD-43FC-907C-A762907D880A}" srcOrd="1" destOrd="0" presId="urn:microsoft.com/office/officeart/2005/8/layout/pList2#1"/>
    <dgm:cxn modelId="{25775A54-EF97-4D61-AE04-FFC3A15428A7}" type="presParOf" srcId="{13F38210-C0F1-47AE-B37E-9CE72F81AE73}" destId="{E08D9B46-D0E0-45F8-96D7-D8B2EEACFB2C}" srcOrd="2" destOrd="0" presId="urn:microsoft.com/office/officeart/2005/8/layout/pList2#1"/>
    <dgm:cxn modelId="{0FE3CBBB-1771-437A-9AD2-01892A0C8EAB}" type="presParOf" srcId="{587096A8-F281-46DE-8F0F-8D42D35CDA1A}" destId="{232BEB1E-C6AC-443D-9F87-3F85D75A0E22}" srcOrd="5" destOrd="0" presId="urn:microsoft.com/office/officeart/2005/8/layout/pList2#1"/>
    <dgm:cxn modelId="{EC8CD034-4538-4C57-88F7-C675EA080E34}" type="presParOf" srcId="{587096A8-F281-46DE-8F0F-8D42D35CDA1A}" destId="{1BF3FCF3-AF7A-4EAB-B4D3-A3E4919DEF42}" srcOrd="6" destOrd="0" presId="urn:microsoft.com/office/officeart/2005/8/layout/pList2#1"/>
    <dgm:cxn modelId="{BF4DD747-FBA9-4DE1-95B9-1877FA9F4DA5}" type="presParOf" srcId="{1BF3FCF3-AF7A-4EAB-B4D3-A3E4919DEF42}" destId="{0036D7F8-3485-4B5B-A3FF-E6B2B69CF660}" srcOrd="0" destOrd="0" presId="urn:microsoft.com/office/officeart/2005/8/layout/pList2#1"/>
    <dgm:cxn modelId="{03FD1698-DF28-4811-875D-C98BF1CDE088}" type="presParOf" srcId="{1BF3FCF3-AF7A-4EAB-B4D3-A3E4919DEF42}" destId="{8A01D537-E67A-4067-B19D-222ECB77E768}" srcOrd="1" destOrd="0" presId="urn:microsoft.com/office/officeart/2005/8/layout/pList2#1"/>
    <dgm:cxn modelId="{A12EC474-929C-455E-ADFE-2E8A7EBE1349}" type="presParOf" srcId="{1BF3FCF3-AF7A-4EAB-B4D3-A3E4919DEF42}" destId="{4356493D-4168-4C54-8F8F-4050A1CFB58D}" srcOrd="2" destOrd="0" presId="urn:microsoft.com/office/officeart/2005/8/layout/pList2#1"/>
    <dgm:cxn modelId="{20214144-649E-4A68-8646-DB10009311D4}" type="presParOf" srcId="{587096A8-F281-46DE-8F0F-8D42D35CDA1A}" destId="{F8CFAAC1-FD8D-43E7-B1E5-B39359596D53}" srcOrd="7" destOrd="0" presId="urn:microsoft.com/office/officeart/2005/8/layout/pList2#1"/>
    <dgm:cxn modelId="{42457E5C-99F6-4A56-B8EF-F27B7228C771}" type="presParOf" srcId="{587096A8-F281-46DE-8F0F-8D42D35CDA1A}" destId="{4C1FF10B-9C3F-48D3-97E2-BC0D660FD0EF}" srcOrd="8" destOrd="0" presId="urn:microsoft.com/office/officeart/2005/8/layout/pList2#1"/>
    <dgm:cxn modelId="{2CE7C469-9564-4D90-80BD-A56181F88EB4}" type="presParOf" srcId="{4C1FF10B-9C3F-48D3-97E2-BC0D660FD0EF}" destId="{26F88826-299E-4EB0-9AB0-13C830D95C07}" srcOrd="0" destOrd="0" presId="urn:microsoft.com/office/officeart/2005/8/layout/pList2#1"/>
    <dgm:cxn modelId="{71D51753-1C5D-4B32-AB80-B499276BAB66}" type="presParOf" srcId="{4C1FF10B-9C3F-48D3-97E2-BC0D660FD0EF}" destId="{9A81A143-514E-4FE7-938E-961CFBD4B650}" srcOrd="1" destOrd="0" presId="urn:microsoft.com/office/officeart/2005/8/layout/pList2#1"/>
    <dgm:cxn modelId="{BBD51D24-7872-4614-93B9-D9D385E664DC}" type="presParOf" srcId="{4C1FF10B-9C3F-48D3-97E2-BC0D660FD0EF}" destId="{AA085E5F-F861-4D6E-A4A1-7B3C2B0D09F2}" srcOrd="2" destOrd="0" presId="urn:microsoft.com/office/officeart/2005/8/layout/pList2#1"/>
    <dgm:cxn modelId="{2EAFE9C9-42AB-4EC7-82F3-B52D9476B9FB}" type="presParOf" srcId="{587096A8-F281-46DE-8F0F-8D42D35CDA1A}" destId="{1319EA3B-593F-44C1-97D3-3E8EDB43F7CE}" srcOrd="9" destOrd="0" presId="urn:microsoft.com/office/officeart/2005/8/layout/pList2#1"/>
    <dgm:cxn modelId="{0868605F-D908-4E8C-86E5-C1E1B0F56B93}" type="presParOf" srcId="{587096A8-F281-46DE-8F0F-8D42D35CDA1A}" destId="{DD25637F-E6E1-4C27-AE13-1E54AC0FFAD5}" srcOrd="10" destOrd="0" presId="urn:microsoft.com/office/officeart/2005/8/layout/pList2#1"/>
    <dgm:cxn modelId="{89F9964A-2D10-427E-B398-59099AF98808}" type="presParOf" srcId="{DD25637F-E6E1-4C27-AE13-1E54AC0FFAD5}" destId="{68FEBB3A-A060-4732-846A-FEA66FD3880F}" srcOrd="0" destOrd="0" presId="urn:microsoft.com/office/officeart/2005/8/layout/pList2#1"/>
    <dgm:cxn modelId="{2ECBA21D-6165-4464-BADF-EF326B9CE6CE}" type="presParOf" srcId="{DD25637F-E6E1-4C27-AE13-1E54AC0FFAD5}" destId="{F9DC1A82-EFF8-4562-A6AF-7D2C79786DE6}" srcOrd="1" destOrd="0" presId="urn:microsoft.com/office/officeart/2005/8/layout/pList2#1"/>
    <dgm:cxn modelId="{4855EA46-F021-4CD2-B295-581D97C489E5}" type="presParOf" srcId="{DD25637F-E6E1-4C27-AE13-1E54AC0FFAD5}" destId="{AB021FB4-2EBD-468F-B116-A054FDF64546}" srcOrd="2" destOrd="0" presId="urn:microsoft.com/office/officeart/2005/8/layout/p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4DECA2-7AA0-4B85-BAA4-9A7D741FC61F}" type="doc">
      <dgm:prSet loTypeId="urn:microsoft.com/office/officeart/2005/8/layout/vList2" loCatId="list" qsTypeId="urn:microsoft.com/office/officeart/2005/8/quickstyle/simple4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F8FEF370-8A38-465D-94D5-7597B076FE08}">
      <dgm:prSet/>
      <dgm:spPr/>
      <dgm:t>
        <a:bodyPr/>
        <a:lstStyle/>
        <a:p>
          <a:pPr rtl="0"/>
          <a:r>
            <a:rPr lang="cs-CZ" dirty="0" smtClean="0"/>
            <a:t>Česká Kamenice je od jihu (J) chráněna zříceninou hradu Zámecký vrch, od severu (S) čedičovou skalou zvanou Jehla.</a:t>
          </a:r>
          <a:endParaRPr lang="cs-CZ" dirty="0"/>
        </a:p>
      </dgm:t>
    </dgm:pt>
    <dgm:pt modelId="{C65D4791-6C32-4DEA-AF30-EDA42668B7A8}" type="parTrans" cxnId="{C5C1C219-036B-4CBA-83E6-DC1A7E4A141E}">
      <dgm:prSet/>
      <dgm:spPr/>
      <dgm:t>
        <a:bodyPr/>
        <a:lstStyle/>
        <a:p>
          <a:endParaRPr lang="cs-CZ"/>
        </a:p>
      </dgm:t>
    </dgm:pt>
    <dgm:pt modelId="{70AD1638-4215-4AD4-B7DD-75D6A7258AAA}" type="sibTrans" cxnId="{C5C1C219-036B-4CBA-83E6-DC1A7E4A141E}">
      <dgm:prSet/>
      <dgm:spPr/>
      <dgm:t>
        <a:bodyPr/>
        <a:lstStyle/>
        <a:p>
          <a:endParaRPr lang="cs-CZ"/>
        </a:p>
      </dgm:t>
    </dgm:pt>
    <dgm:pt modelId="{C3724923-E024-4ED5-8E85-7C7E6DD8B695}">
      <dgm:prSet/>
      <dgm:spPr/>
      <dgm:t>
        <a:bodyPr/>
        <a:lstStyle/>
        <a:p>
          <a:pPr rtl="0"/>
          <a:r>
            <a:rPr lang="cs-CZ" dirty="0" smtClean="0"/>
            <a:t>V současné době Česká Kamenice představuje významné turistické centrum, díky množství kulturních památek a krásné okolní krajině.</a:t>
          </a:r>
          <a:endParaRPr lang="cs-CZ" dirty="0"/>
        </a:p>
      </dgm:t>
    </dgm:pt>
    <dgm:pt modelId="{1D5C0CC3-2D01-43D5-8C5D-BE4F531BB596}" type="parTrans" cxnId="{025A4DE0-2AAD-44F1-8DDA-4DD51B7E320E}">
      <dgm:prSet/>
      <dgm:spPr/>
      <dgm:t>
        <a:bodyPr/>
        <a:lstStyle/>
        <a:p>
          <a:endParaRPr lang="cs-CZ"/>
        </a:p>
      </dgm:t>
    </dgm:pt>
    <dgm:pt modelId="{351B5B7E-3185-47DF-84C5-7B3852A2A5D3}" type="sibTrans" cxnId="{025A4DE0-2AAD-44F1-8DDA-4DD51B7E320E}">
      <dgm:prSet/>
      <dgm:spPr/>
      <dgm:t>
        <a:bodyPr/>
        <a:lstStyle/>
        <a:p>
          <a:endParaRPr lang="cs-CZ"/>
        </a:p>
      </dgm:t>
    </dgm:pt>
    <dgm:pt modelId="{3BD2F3EB-BBCA-4348-8EF1-FED058CB76DB}">
      <dgm:prSet/>
      <dgm:spPr/>
      <dgm:t>
        <a:bodyPr/>
        <a:lstStyle/>
        <a:p>
          <a:pPr rtl="0"/>
          <a:r>
            <a:rPr lang="cs-CZ" dirty="0" smtClean="0"/>
            <a:t>Má nejzachovalejší historické centrum v Severních Čechách    proto byla v roce 1992 na území města vyhlášena MĚSTSKÁ PAMÁTKOVÁ ZÓNA.</a:t>
          </a:r>
          <a:endParaRPr lang="cs-CZ" dirty="0"/>
        </a:p>
      </dgm:t>
    </dgm:pt>
    <dgm:pt modelId="{50DA84E1-1BB2-4164-806D-5F1C99715700}" type="parTrans" cxnId="{EE140762-1850-4659-B189-E92289EE08AC}">
      <dgm:prSet/>
      <dgm:spPr/>
      <dgm:t>
        <a:bodyPr/>
        <a:lstStyle/>
        <a:p>
          <a:endParaRPr lang="cs-CZ"/>
        </a:p>
      </dgm:t>
    </dgm:pt>
    <dgm:pt modelId="{5169B197-FA7D-4654-BCED-DFD839B73096}" type="sibTrans" cxnId="{EE140762-1850-4659-B189-E92289EE08AC}">
      <dgm:prSet/>
      <dgm:spPr/>
      <dgm:t>
        <a:bodyPr/>
        <a:lstStyle/>
        <a:p>
          <a:endParaRPr lang="cs-CZ"/>
        </a:p>
      </dgm:t>
    </dgm:pt>
    <dgm:pt modelId="{093F82D5-C792-445E-83FC-489A32DEDB66}">
      <dgm:prSet/>
      <dgm:spPr/>
      <dgm:t>
        <a:bodyPr/>
        <a:lstStyle/>
        <a:p>
          <a:pPr rtl="0"/>
          <a:r>
            <a:rPr lang="cs-CZ" dirty="0" smtClean="0"/>
            <a:t>V roce 2006 byla hodnota kulturních památek oceněna titulem HISTORICKÉ MĚSTO ROKU 2005.</a:t>
          </a:r>
          <a:endParaRPr lang="cs-CZ" dirty="0"/>
        </a:p>
      </dgm:t>
    </dgm:pt>
    <dgm:pt modelId="{7498A315-D405-4FDC-83AE-BF68270B3AE2}" type="parTrans" cxnId="{AC491A61-1DB8-4774-9AB3-C5987F94B80F}">
      <dgm:prSet/>
      <dgm:spPr/>
      <dgm:t>
        <a:bodyPr/>
        <a:lstStyle/>
        <a:p>
          <a:endParaRPr lang="cs-CZ"/>
        </a:p>
      </dgm:t>
    </dgm:pt>
    <dgm:pt modelId="{86A00EE2-DDE3-420E-87E9-33510570940C}" type="sibTrans" cxnId="{AC491A61-1DB8-4774-9AB3-C5987F94B80F}">
      <dgm:prSet/>
      <dgm:spPr/>
      <dgm:t>
        <a:bodyPr/>
        <a:lstStyle/>
        <a:p>
          <a:endParaRPr lang="cs-CZ"/>
        </a:p>
      </dgm:t>
    </dgm:pt>
    <dgm:pt modelId="{26F4EDCE-DEE4-4E6A-9165-E46F7B84A74B}" type="pres">
      <dgm:prSet presAssocID="{154DECA2-7AA0-4B85-BAA4-9A7D741FC61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4B5D88-F51B-42B7-A42D-8379EBE8313C}" type="pres">
      <dgm:prSet presAssocID="{F8FEF370-8A38-465D-94D5-7597B076FE0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1ACB6-E033-452A-A3FF-02F8AD72EB60}" type="pres">
      <dgm:prSet presAssocID="{70AD1638-4215-4AD4-B7DD-75D6A7258AAA}" presName="spacer" presStyleCnt="0"/>
      <dgm:spPr/>
    </dgm:pt>
    <dgm:pt modelId="{945B8754-7951-4D21-9BA3-E0DA220AE1CF}" type="pres">
      <dgm:prSet presAssocID="{C3724923-E024-4ED5-8E85-7C7E6DD8B695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F10C10-7067-44D6-B88E-2BF9E8735D45}" type="pres">
      <dgm:prSet presAssocID="{351B5B7E-3185-47DF-84C5-7B3852A2A5D3}" presName="spacer" presStyleCnt="0"/>
      <dgm:spPr/>
    </dgm:pt>
    <dgm:pt modelId="{17F53692-B903-470F-8C29-6AFA58A3BFF6}" type="pres">
      <dgm:prSet presAssocID="{3BD2F3EB-BBCA-4348-8EF1-FED058CB76D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5AC186-5C79-4B98-A7FB-B7C2DE84DF18}" type="pres">
      <dgm:prSet presAssocID="{5169B197-FA7D-4654-BCED-DFD839B73096}" presName="spacer" presStyleCnt="0"/>
      <dgm:spPr/>
    </dgm:pt>
    <dgm:pt modelId="{D496972F-DFA0-417A-AA2A-25DF24D23E82}" type="pres">
      <dgm:prSet presAssocID="{093F82D5-C792-445E-83FC-489A32DEDB66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A858E9-4727-4FB4-AB35-9C9CE0CE704F}" type="presOf" srcId="{F8FEF370-8A38-465D-94D5-7597B076FE08}" destId="{BD4B5D88-F51B-42B7-A42D-8379EBE8313C}" srcOrd="0" destOrd="0" presId="urn:microsoft.com/office/officeart/2005/8/layout/vList2"/>
    <dgm:cxn modelId="{B409F86C-F9D1-42E8-AF76-ED15AA6F8E08}" type="presOf" srcId="{C3724923-E024-4ED5-8E85-7C7E6DD8B695}" destId="{945B8754-7951-4D21-9BA3-E0DA220AE1CF}" srcOrd="0" destOrd="0" presId="urn:microsoft.com/office/officeart/2005/8/layout/vList2"/>
    <dgm:cxn modelId="{EE140762-1850-4659-B189-E92289EE08AC}" srcId="{154DECA2-7AA0-4B85-BAA4-9A7D741FC61F}" destId="{3BD2F3EB-BBCA-4348-8EF1-FED058CB76DB}" srcOrd="2" destOrd="0" parTransId="{50DA84E1-1BB2-4164-806D-5F1C99715700}" sibTransId="{5169B197-FA7D-4654-BCED-DFD839B73096}"/>
    <dgm:cxn modelId="{315ED6FC-FF04-414A-A994-B273E112CE14}" type="presOf" srcId="{3BD2F3EB-BBCA-4348-8EF1-FED058CB76DB}" destId="{17F53692-B903-470F-8C29-6AFA58A3BFF6}" srcOrd="0" destOrd="0" presId="urn:microsoft.com/office/officeart/2005/8/layout/vList2"/>
    <dgm:cxn modelId="{025A4DE0-2AAD-44F1-8DDA-4DD51B7E320E}" srcId="{154DECA2-7AA0-4B85-BAA4-9A7D741FC61F}" destId="{C3724923-E024-4ED5-8E85-7C7E6DD8B695}" srcOrd="1" destOrd="0" parTransId="{1D5C0CC3-2D01-43D5-8C5D-BE4F531BB596}" sibTransId="{351B5B7E-3185-47DF-84C5-7B3852A2A5D3}"/>
    <dgm:cxn modelId="{5947106B-4BC5-4509-AC74-FCC934932BE4}" type="presOf" srcId="{093F82D5-C792-445E-83FC-489A32DEDB66}" destId="{D496972F-DFA0-417A-AA2A-25DF24D23E82}" srcOrd="0" destOrd="0" presId="urn:microsoft.com/office/officeart/2005/8/layout/vList2"/>
    <dgm:cxn modelId="{AC491A61-1DB8-4774-9AB3-C5987F94B80F}" srcId="{154DECA2-7AA0-4B85-BAA4-9A7D741FC61F}" destId="{093F82D5-C792-445E-83FC-489A32DEDB66}" srcOrd="3" destOrd="0" parTransId="{7498A315-D405-4FDC-83AE-BF68270B3AE2}" sibTransId="{86A00EE2-DDE3-420E-87E9-33510570940C}"/>
    <dgm:cxn modelId="{C5C1C219-036B-4CBA-83E6-DC1A7E4A141E}" srcId="{154DECA2-7AA0-4B85-BAA4-9A7D741FC61F}" destId="{F8FEF370-8A38-465D-94D5-7597B076FE08}" srcOrd="0" destOrd="0" parTransId="{C65D4791-6C32-4DEA-AF30-EDA42668B7A8}" sibTransId="{70AD1638-4215-4AD4-B7DD-75D6A7258AAA}"/>
    <dgm:cxn modelId="{6012B516-7DDB-4F48-AE78-B703C52EB9A9}" type="presOf" srcId="{154DECA2-7AA0-4B85-BAA4-9A7D741FC61F}" destId="{26F4EDCE-DEE4-4E6A-9165-E46F7B84A74B}" srcOrd="0" destOrd="0" presId="urn:microsoft.com/office/officeart/2005/8/layout/vList2"/>
    <dgm:cxn modelId="{A8672B1A-6AFE-4B01-9E9A-30876037E2FF}" type="presParOf" srcId="{26F4EDCE-DEE4-4E6A-9165-E46F7B84A74B}" destId="{BD4B5D88-F51B-42B7-A42D-8379EBE8313C}" srcOrd="0" destOrd="0" presId="urn:microsoft.com/office/officeart/2005/8/layout/vList2"/>
    <dgm:cxn modelId="{43CDE6A2-03D1-4E1E-82EC-FD5B7F791DAC}" type="presParOf" srcId="{26F4EDCE-DEE4-4E6A-9165-E46F7B84A74B}" destId="{CA11ACB6-E033-452A-A3FF-02F8AD72EB60}" srcOrd="1" destOrd="0" presId="urn:microsoft.com/office/officeart/2005/8/layout/vList2"/>
    <dgm:cxn modelId="{1A0F89AC-FF53-4633-A550-8C26E57F25D5}" type="presParOf" srcId="{26F4EDCE-DEE4-4E6A-9165-E46F7B84A74B}" destId="{945B8754-7951-4D21-9BA3-E0DA220AE1CF}" srcOrd="2" destOrd="0" presId="urn:microsoft.com/office/officeart/2005/8/layout/vList2"/>
    <dgm:cxn modelId="{1C933A04-4D22-45DC-B876-968C82D7AB5E}" type="presParOf" srcId="{26F4EDCE-DEE4-4E6A-9165-E46F7B84A74B}" destId="{04F10C10-7067-44D6-B88E-2BF9E8735D45}" srcOrd="3" destOrd="0" presId="urn:microsoft.com/office/officeart/2005/8/layout/vList2"/>
    <dgm:cxn modelId="{FC9B72C2-A337-4F5D-BCC9-4FBD06F8E661}" type="presParOf" srcId="{26F4EDCE-DEE4-4E6A-9165-E46F7B84A74B}" destId="{17F53692-B903-470F-8C29-6AFA58A3BFF6}" srcOrd="4" destOrd="0" presId="urn:microsoft.com/office/officeart/2005/8/layout/vList2"/>
    <dgm:cxn modelId="{265E6569-87C7-4CEE-860D-5BC6216FDD6C}" type="presParOf" srcId="{26F4EDCE-DEE4-4E6A-9165-E46F7B84A74B}" destId="{F25AC186-5C79-4B98-A7FB-B7C2DE84DF18}" srcOrd="5" destOrd="0" presId="urn:microsoft.com/office/officeart/2005/8/layout/vList2"/>
    <dgm:cxn modelId="{3A7B87C1-75E0-43D6-A557-E3A6D650759F}" type="presParOf" srcId="{26F4EDCE-DEE4-4E6A-9165-E46F7B84A74B}" destId="{D496972F-DFA0-417A-AA2A-25DF24D23E8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391DF2-5FB7-4F31-9521-44F5006DBF11}" type="doc">
      <dgm:prSet loTypeId="urn:microsoft.com/office/officeart/2005/8/layout/vProcess5" loCatId="process" qsTypeId="urn:microsoft.com/office/officeart/2005/8/quickstyle/3d1" qsCatId="3D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78110378-4DC5-44E0-9444-4418B48AE7B8}">
      <dgm:prSet/>
      <dgm:spPr/>
      <dgm:t>
        <a:bodyPr/>
        <a:lstStyle/>
        <a:p>
          <a:pPr rtl="0"/>
          <a:r>
            <a:rPr lang="cs-CZ" dirty="0" smtClean="0"/>
            <a:t>Město má 5.604 obyvatel, patří k němu místní části PEKELSKÝ DŮL, DONÍ KAMENICE, FILIPOV, HUNÍKOV, HORNÍ KAMENICE, KAMENICKÁ NOVÁ VÍSKA, KERHARTICE, LÍSKA.</a:t>
          </a:r>
          <a:endParaRPr lang="cs-CZ" dirty="0"/>
        </a:p>
      </dgm:t>
    </dgm:pt>
    <dgm:pt modelId="{DDC4F000-1B68-4E21-B0BD-2D93718D8CED}" type="parTrans" cxnId="{6EF20906-4265-419A-8F24-0A2DABA1D026}">
      <dgm:prSet/>
      <dgm:spPr/>
      <dgm:t>
        <a:bodyPr/>
        <a:lstStyle/>
        <a:p>
          <a:endParaRPr lang="cs-CZ"/>
        </a:p>
      </dgm:t>
    </dgm:pt>
    <dgm:pt modelId="{2AC8D6AE-9DAA-404F-AB29-AAC4A85318E7}" type="sibTrans" cxnId="{6EF20906-4265-419A-8F24-0A2DABA1D026}">
      <dgm:prSet/>
      <dgm:spPr/>
      <dgm:t>
        <a:bodyPr/>
        <a:lstStyle/>
        <a:p>
          <a:endParaRPr lang="cs-CZ"/>
        </a:p>
      </dgm:t>
    </dgm:pt>
    <dgm:pt modelId="{697E48FE-CA9A-4695-92B7-BDA3D1A4E750}">
      <dgm:prSet/>
      <dgm:spPr/>
      <dgm:t>
        <a:bodyPr/>
        <a:lstStyle/>
        <a:p>
          <a:pPr rtl="0"/>
          <a:r>
            <a:rPr lang="cs-CZ" dirty="0" smtClean="0"/>
            <a:t>ZNAK MĚSTA                                                     PRAPOR MĚSTA</a:t>
          </a:r>
          <a:endParaRPr lang="cs-CZ" dirty="0"/>
        </a:p>
      </dgm:t>
    </dgm:pt>
    <dgm:pt modelId="{56F5B29E-7D65-4EB9-B74B-7FFBEEC1101C}" type="parTrans" cxnId="{CF74F580-5E68-41B3-A3C7-DF0D88B444D6}">
      <dgm:prSet/>
      <dgm:spPr/>
      <dgm:t>
        <a:bodyPr/>
        <a:lstStyle/>
        <a:p>
          <a:endParaRPr lang="cs-CZ"/>
        </a:p>
      </dgm:t>
    </dgm:pt>
    <dgm:pt modelId="{663F9A60-D388-4238-96BC-2DCC15D87052}" type="sibTrans" cxnId="{CF74F580-5E68-41B3-A3C7-DF0D88B444D6}">
      <dgm:prSet/>
      <dgm:spPr/>
      <dgm:t>
        <a:bodyPr/>
        <a:lstStyle/>
        <a:p>
          <a:endParaRPr lang="cs-CZ"/>
        </a:p>
      </dgm:t>
    </dgm:pt>
    <dgm:pt modelId="{1626BDD7-8562-425C-A67A-3AA5E467AF45}">
      <dgm:prSet/>
      <dgm:spPr/>
      <dgm:t>
        <a:bodyPr/>
        <a:lstStyle/>
        <a:p>
          <a:pPr rtl="0"/>
          <a:r>
            <a:rPr lang="cs-CZ" dirty="0" smtClean="0"/>
            <a:t>Česká Kamenice     název vypovídá něco o kameni, kámen je zde přítomen ve třech formách a to jako hornina:   </a:t>
          </a:r>
        </a:p>
        <a:p>
          <a:pPr rtl="0"/>
          <a:r>
            <a:rPr lang="cs-CZ" dirty="0" smtClean="0"/>
            <a:t> VYVŘELÁ – čedič (CHKO Lužické hory), </a:t>
          </a:r>
        </a:p>
        <a:p>
          <a:pPr rtl="0"/>
          <a:r>
            <a:rPr lang="cs-CZ" dirty="0" smtClean="0"/>
            <a:t>PŘEMĚNĚNÁ – žula (CHKO České středohoří), </a:t>
          </a:r>
        </a:p>
        <a:p>
          <a:pPr rtl="0"/>
          <a:r>
            <a:rPr lang="cs-CZ" dirty="0" smtClean="0"/>
            <a:t>SEDIMENTÁLNÍ  - pískovec (CHKO Labské pískovce).</a:t>
          </a:r>
          <a:endParaRPr lang="cs-CZ" dirty="0"/>
        </a:p>
      </dgm:t>
    </dgm:pt>
    <dgm:pt modelId="{A1F9429E-21A2-4BC4-834A-34253D2AAB7C}" type="parTrans" cxnId="{9465C527-DC30-4BCA-A4DC-D14F25F9BC74}">
      <dgm:prSet/>
      <dgm:spPr/>
      <dgm:t>
        <a:bodyPr/>
        <a:lstStyle/>
        <a:p>
          <a:endParaRPr lang="cs-CZ"/>
        </a:p>
      </dgm:t>
    </dgm:pt>
    <dgm:pt modelId="{6F40301B-C1AC-4F90-9E88-D24C83813654}" type="sibTrans" cxnId="{9465C527-DC30-4BCA-A4DC-D14F25F9BC74}">
      <dgm:prSet/>
      <dgm:spPr/>
      <dgm:t>
        <a:bodyPr/>
        <a:lstStyle/>
        <a:p>
          <a:endParaRPr lang="cs-CZ"/>
        </a:p>
      </dgm:t>
    </dgm:pt>
    <dgm:pt modelId="{3F369858-93A3-41DF-9049-8FF41FAACE3B}">
      <dgm:prSet/>
      <dgm:spPr/>
      <dgm:t>
        <a:bodyPr/>
        <a:lstStyle/>
        <a:p>
          <a:pPr rtl="0"/>
          <a:r>
            <a:rPr lang="cs-CZ" dirty="0" smtClean="0"/>
            <a:t>Pro rozvoj města se nabízí využití kamene pro setkávání kameníků   vytvoření tradice     práce s kamenem     umění    další nabídka pro turisty. Více ROZVOJ MĚSTA      VIZE      BUDOUCNOST (internet) </a:t>
          </a:r>
          <a:r>
            <a:rPr lang="cs-CZ" dirty="0" smtClean="0">
              <a:hlinkClick xmlns:r="http://schemas.openxmlformats.org/officeDocument/2006/relationships" r:id="rId1"/>
            </a:rPr>
            <a:t>https://sites.google.com/site/czkamenice</a:t>
          </a:r>
          <a:endParaRPr lang="cs-CZ" dirty="0"/>
        </a:p>
      </dgm:t>
    </dgm:pt>
    <dgm:pt modelId="{64C4362E-2E06-4DA4-8CDB-68B7F8BA632D}" type="parTrans" cxnId="{C6A0C608-B20A-4D2A-A99B-C2875D668068}">
      <dgm:prSet/>
      <dgm:spPr/>
      <dgm:t>
        <a:bodyPr/>
        <a:lstStyle/>
        <a:p>
          <a:endParaRPr lang="cs-CZ"/>
        </a:p>
      </dgm:t>
    </dgm:pt>
    <dgm:pt modelId="{52CD2C61-0929-4DCF-AF30-65831482BCFB}" type="sibTrans" cxnId="{C6A0C608-B20A-4D2A-A99B-C2875D668068}">
      <dgm:prSet/>
      <dgm:spPr/>
      <dgm:t>
        <a:bodyPr/>
        <a:lstStyle/>
        <a:p>
          <a:endParaRPr lang="cs-CZ"/>
        </a:p>
      </dgm:t>
    </dgm:pt>
    <dgm:pt modelId="{4D1FAFE5-F2FA-425E-AF12-A49996A12D53}" type="pres">
      <dgm:prSet presAssocID="{1C391DF2-5FB7-4F31-9521-44F5006DBF11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F49B96-CC08-4CD0-9B67-7805F304D187}" type="pres">
      <dgm:prSet presAssocID="{1C391DF2-5FB7-4F31-9521-44F5006DBF11}" presName="dummyMaxCanvas" presStyleCnt="0">
        <dgm:presLayoutVars/>
      </dgm:prSet>
      <dgm:spPr/>
    </dgm:pt>
    <dgm:pt modelId="{3D2A553E-9006-43B4-A391-B42F9EF6AC92}" type="pres">
      <dgm:prSet presAssocID="{1C391DF2-5FB7-4F31-9521-44F5006DBF11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150258-393E-467B-BB42-AC71DC7CC5F4}" type="pres">
      <dgm:prSet presAssocID="{1C391DF2-5FB7-4F31-9521-44F5006DBF11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EAAEB-514A-4995-8AF0-D3442A326056}" type="pres">
      <dgm:prSet presAssocID="{1C391DF2-5FB7-4F31-9521-44F5006DBF11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557FA0-194A-4E30-9BEF-9E84CC393161}" type="pres">
      <dgm:prSet presAssocID="{1C391DF2-5FB7-4F31-9521-44F5006DBF11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CDCD0-D00B-4257-98AB-8ABCD7809AFB}" type="pres">
      <dgm:prSet presAssocID="{1C391DF2-5FB7-4F31-9521-44F5006DBF11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AD4E9D-3302-425D-AB8B-F549BEB923D0}" type="pres">
      <dgm:prSet presAssocID="{1C391DF2-5FB7-4F31-9521-44F5006DBF11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CCBFF3-82B6-493B-85FF-0733D3489E1C}" type="pres">
      <dgm:prSet presAssocID="{1C391DF2-5FB7-4F31-9521-44F5006DBF11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3373E1-03D6-468C-9AA6-E7FFF99F2B4E}" type="pres">
      <dgm:prSet presAssocID="{1C391DF2-5FB7-4F31-9521-44F5006DBF11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329A3A-68AA-480A-BE57-9DE304FDF784}" type="pres">
      <dgm:prSet presAssocID="{1C391DF2-5FB7-4F31-9521-44F5006DBF11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0DD9DD-10EA-4DB4-B93A-7BFC7324005F}" type="pres">
      <dgm:prSet presAssocID="{1C391DF2-5FB7-4F31-9521-44F5006DBF11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0A3CDB-50EC-4850-97CA-530D7B2669F6}" type="pres">
      <dgm:prSet presAssocID="{1C391DF2-5FB7-4F31-9521-44F5006DBF11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A0C608-B20A-4D2A-A99B-C2875D668068}" srcId="{1C391DF2-5FB7-4F31-9521-44F5006DBF11}" destId="{3F369858-93A3-41DF-9049-8FF41FAACE3B}" srcOrd="3" destOrd="0" parTransId="{64C4362E-2E06-4DA4-8CDB-68B7F8BA632D}" sibTransId="{52CD2C61-0929-4DCF-AF30-65831482BCFB}"/>
    <dgm:cxn modelId="{B64DE416-39FD-4DE1-B2AF-DCEB78894582}" type="presOf" srcId="{6F40301B-C1AC-4F90-9E88-D24C83813654}" destId="{5ACCBFF3-82B6-493B-85FF-0733D3489E1C}" srcOrd="0" destOrd="0" presId="urn:microsoft.com/office/officeart/2005/8/layout/vProcess5"/>
    <dgm:cxn modelId="{54B38844-E0A8-43F5-B1FB-3032A7560367}" type="presOf" srcId="{697E48FE-CA9A-4695-92B7-BDA3D1A4E750}" destId="{70329A3A-68AA-480A-BE57-9DE304FDF784}" srcOrd="1" destOrd="0" presId="urn:microsoft.com/office/officeart/2005/8/layout/vProcess5"/>
    <dgm:cxn modelId="{24CB0C74-B344-45B5-A170-6CFD0236FCC9}" type="presOf" srcId="{78110378-4DC5-44E0-9444-4418B48AE7B8}" destId="{733373E1-03D6-468C-9AA6-E7FFF99F2B4E}" srcOrd="1" destOrd="0" presId="urn:microsoft.com/office/officeart/2005/8/layout/vProcess5"/>
    <dgm:cxn modelId="{8E475100-2358-46F9-AAB3-BA6B936F5A9F}" type="presOf" srcId="{3F369858-93A3-41DF-9049-8FF41FAACE3B}" destId="{FC557FA0-194A-4E30-9BEF-9E84CC393161}" srcOrd="0" destOrd="0" presId="urn:microsoft.com/office/officeart/2005/8/layout/vProcess5"/>
    <dgm:cxn modelId="{06392452-CB90-46DD-924C-9C8097792BBB}" type="presOf" srcId="{2AC8D6AE-9DAA-404F-AB29-AAC4A85318E7}" destId="{5F0CDCD0-D00B-4257-98AB-8ABCD7809AFB}" srcOrd="0" destOrd="0" presId="urn:microsoft.com/office/officeart/2005/8/layout/vProcess5"/>
    <dgm:cxn modelId="{BBDD5068-182D-4D3B-96BF-BD982702F68A}" type="presOf" srcId="{3F369858-93A3-41DF-9049-8FF41FAACE3B}" destId="{080A3CDB-50EC-4850-97CA-530D7B2669F6}" srcOrd="1" destOrd="0" presId="urn:microsoft.com/office/officeart/2005/8/layout/vProcess5"/>
    <dgm:cxn modelId="{47142DA9-1EC2-4497-8AE1-33240620CD3F}" type="presOf" srcId="{1C391DF2-5FB7-4F31-9521-44F5006DBF11}" destId="{4D1FAFE5-F2FA-425E-AF12-A49996A12D53}" srcOrd="0" destOrd="0" presId="urn:microsoft.com/office/officeart/2005/8/layout/vProcess5"/>
    <dgm:cxn modelId="{7BEDDB44-8BA8-45C3-BE06-DDDD75C4C59C}" type="presOf" srcId="{1626BDD7-8562-425C-A67A-3AA5E467AF45}" destId="{B30DD9DD-10EA-4DB4-B93A-7BFC7324005F}" srcOrd="1" destOrd="0" presId="urn:microsoft.com/office/officeart/2005/8/layout/vProcess5"/>
    <dgm:cxn modelId="{9465C527-DC30-4BCA-A4DC-D14F25F9BC74}" srcId="{1C391DF2-5FB7-4F31-9521-44F5006DBF11}" destId="{1626BDD7-8562-425C-A67A-3AA5E467AF45}" srcOrd="2" destOrd="0" parTransId="{A1F9429E-21A2-4BC4-834A-34253D2AAB7C}" sibTransId="{6F40301B-C1AC-4F90-9E88-D24C83813654}"/>
    <dgm:cxn modelId="{DEC64750-1F76-40D8-B8EB-7FCC1480A2B5}" type="presOf" srcId="{1626BDD7-8562-425C-A67A-3AA5E467AF45}" destId="{526EAAEB-514A-4995-8AF0-D3442A326056}" srcOrd="0" destOrd="0" presId="urn:microsoft.com/office/officeart/2005/8/layout/vProcess5"/>
    <dgm:cxn modelId="{6EF20906-4265-419A-8F24-0A2DABA1D026}" srcId="{1C391DF2-5FB7-4F31-9521-44F5006DBF11}" destId="{78110378-4DC5-44E0-9444-4418B48AE7B8}" srcOrd="0" destOrd="0" parTransId="{DDC4F000-1B68-4E21-B0BD-2D93718D8CED}" sibTransId="{2AC8D6AE-9DAA-404F-AB29-AAC4A85318E7}"/>
    <dgm:cxn modelId="{B22052A0-C347-4234-9C93-EA691B459023}" type="presOf" srcId="{663F9A60-D388-4238-96BC-2DCC15D87052}" destId="{6CAD4E9D-3302-425D-AB8B-F549BEB923D0}" srcOrd="0" destOrd="0" presId="urn:microsoft.com/office/officeart/2005/8/layout/vProcess5"/>
    <dgm:cxn modelId="{8DDD395C-7496-4D5D-BA4B-E5B5F79F4957}" type="presOf" srcId="{78110378-4DC5-44E0-9444-4418B48AE7B8}" destId="{3D2A553E-9006-43B4-A391-B42F9EF6AC92}" srcOrd="0" destOrd="0" presId="urn:microsoft.com/office/officeart/2005/8/layout/vProcess5"/>
    <dgm:cxn modelId="{CF74F580-5E68-41B3-A3C7-DF0D88B444D6}" srcId="{1C391DF2-5FB7-4F31-9521-44F5006DBF11}" destId="{697E48FE-CA9A-4695-92B7-BDA3D1A4E750}" srcOrd="1" destOrd="0" parTransId="{56F5B29E-7D65-4EB9-B74B-7FFBEEC1101C}" sibTransId="{663F9A60-D388-4238-96BC-2DCC15D87052}"/>
    <dgm:cxn modelId="{50F2FDD8-C5FD-4585-99C4-671D52FD829E}" type="presOf" srcId="{697E48FE-CA9A-4695-92B7-BDA3D1A4E750}" destId="{63150258-393E-467B-BB42-AC71DC7CC5F4}" srcOrd="0" destOrd="0" presId="urn:microsoft.com/office/officeart/2005/8/layout/vProcess5"/>
    <dgm:cxn modelId="{B673B5CE-E990-4CB7-A811-6CE59ACC6C5F}" type="presParOf" srcId="{4D1FAFE5-F2FA-425E-AF12-A49996A12D53}" destId="{B6F49B96-CC08-4CD0-9B67-7805F304D187}" srcOrd="0" destOrd="0" presId="urn:microsoft.com/office/officeart/2005/8/layout/vProcess5"/>
    <dgm:cxn modelId="{774F0851-2A98-4D63-8AFD-25BA87A18386}" type="presParOf" srcId="{4D1FAFE5-F2FA-425E-AF12-A49996A12D53}" destId="{3D2A553E-9006-43B4-A391-B42F9EF6AC92}" srcOrd="1" destOrd="0" presId="urn:microsoft.com/office/officeart/2005/8/layout/vProcess5"/>
    <dgm:cxn modelId="{9AA6D592-37C5-4716-9307-F720B30487A7}" type="presParOf" srcId="{4D1FAFE5-F2FA-425E-AF12-A49996A12D53}" destId="{63150258-393E-467B-BB42-AC71DC7CC5F4}" srcOrd="2" destOrd="0" presId="urn:microsoft.com/office/officeart/2005/8/layout/vProcess5"/>
    <dgm:cxn modelId="{5BC26BB3-9B6E-46F3-9C16-813E4DB20F61}" type="presParOf" srcId="{4D1FAFE5-F2FA-425E-AF12-A49996A12D53}" destId="{526EAAEB-514A-4995-8AF0-D3442A326056}" srcOrd="3" destOrd="0" presId="urn:microsoft.com/office/officeart/2005/8/layout/vProcess5"/>
    <dgm:cxn modelId="{9FAABCC3-8877-4E31-8FA9-8F98FECF2A36}" type="presParOf" srcId="{4D1FAFE5-F2FA-425E-AF12-A49996A12D53}" destId="{FC557FA0-194A-4E30-9BEF-9E84CC393161}" srcOrd="4" destOrd="0" presId="urn:microsoft.com/office/officeart/2005/8/layout/vProcess5"/>
    <dgm:cxn modelId="{B1528596-FC9F-43AA-8EB7-1F142392A0C2}" type="presParOf" srcId="{4D1FAFE5-F2FA-425E-AF12-A49996A12D53}" destId="{5F0CDCD0-D00B-4257-98AB-8ABCD7809AFB}" srcOrd="5" destOrd="0" presId="urn:microsoft.com/office/officeart/2005/8/layout/vProcess5"/>
    <dgm:cxn modelId="{16DEEB31-5DB3-4302-91C6-E39DE4C809C1}" type="presParOf" srcId="{4D1FAFE5-F2FA-425E-AF12-A49996A12D53}" destId="{6CAD4E9D-3302-425D-AB8B-F549BEB923D0}" srcOrd="6" destOrd="0" presId="urn:microsoft.com/office/officeart/2005/8/layout/vProcess5"/>
    <dgm:cxn modelId="{842034AE-8E3E-444B-84E8-075F2D89FFE8}" type="presParOf" srcId="{4D1FAFE5-F2FA-425E-AF12-A49996A12D53}" destId="{5ACCBFF3-82B6-493B-85FF-0733D3489E1C}" srcOrd="7" destOrd="0" presId="urn:microsoft.com/office/officeart/2005/8/layout/vProcess5"/>
    <dgm:cxn modelId="{47150E4A-EB0F-45A2-8E56-E4039C4CD400}" type="presParOf" srcId="{4D1FAFE5-F2FA-425E-AF12-A49996A12D53}" destId="{733373E1-03D6-468C-9AA6-E7FFF99F2B4E}" srcOrd="8" destOrd="0" presId="urn:microsoft.com/office/officeart/2005/8/layout/vProcess5"/>
    <dgm:cxn modelId="{C0FD4B96-2E73-4A5F-B9B5-69A06C0B30A6}" type="presParOf" srcId="{4D1FAFE5-F2FA-425E-AF12-A49996A12D53}" destId="{70329A3A-68AA-480A-BE57-9DE304FDF784}" srcOrd="9" destOrd="0" presId="urn:microsoft.com/office/officeart/2005/8/layout/vProcess5"/>
    <dgm:cxn modelId="{CADDBE75-E9EE-4DF6-BC49-5F4171498683}" type="presParOf" srcId="{4D1FAFE5-F2FA-425E-AF12-A49996A12D53}" destId="{B30DD9DD-10EA-4DB4-B93A-7BFC7324005F}" srcOrd="10" destOrd="0" presId="urn:microsoft.com/office/officeart/2005/8/layout/vProcess5"/>
    <dgm:cxn modelId="{0F288591-FE2A-4C54-BF82-0F01F1184A58}" type="presParOf" srcId="{4D1FAFE5-F2FA-425E-AF12-A49996A12D53}" destId="{080A3CDB-50EC-4850-97CA-530D7B2669F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A25A0B-D5B5-46BA-BE84-E439C7D48BBA}" type="doc">
      <dgm:prSet loTypeId="urn:microsoft.com/office/officeart/2005/8/layout/hList7#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F3AEC2D3-2BF2-4334-8398-CC8FA946F0B3}">
      <dgm:prSet/>
      <dgm:spPr/>
      <dgm:t>
        <a:bodyPr/>
        <a:lstStyle/>
        <a:p>
          <a:pPr rtl="0"/>
          <a:r>
            <a:rPr lang="cs-CZ" dirty="0" smtClean="0"/>
            <a:t>Lužické hory jsou vyhlášeny Chráněnou krajinnou oblastí (CHKO) – vyskytuje se zde řada CHRÁNĚNÝCH ROSTLIN    některé jsou již v dnešní době kriticky ohrožené  např. HVĚZDICE ALPSKÁ – roste na kopci Klíč u Nového Boru</a:t>
          </a:r>
          <a:endParaRPr lang="cs-CZ" dirty="0"/>
        </a:p>
      </dgm:t>
    </dgm:pt>
    <dgm:pt modelId="{262CD7AF-9C5F-402F-A3EB-15F0469B12E2}" type="parTrans" cxnId="{CA571CDB-3BCC-410C-A90C-99BB8C92BA06}">
      <dgm:prSet/>
      <dgm:spPr/>
      <dgm:t>
        <a:bodyPr/>
        <a:lstStyle/>
        <a:p>
          <a:endParaRPr lang="cs-CZ"/>
        </a:p>
      </dgm:t>
    </dgm:pt>
    <dgm:pt modelId="{CE048451-C028-440A-ABE8-269324FB5E9D}" type="sibTrans" cxnId="{CA571CDB-3BCC-410C-A90C-99BB8C92BA06}">
      <dgm:prSet/>
      <dgm:spPr/>
      <dgm:t>
        <a:bodyPr/>
        <a:lstStyle/>
        <a:p>
          <a:endParaRPr lang="cs-CZ"/>
        </a:p>
      </dgm:t>
    </dgm:pt>
    <dgm:pt modelId="{B7EB53EB-439B-4897-8C81-659F7D971470}">
      <dgm:prSet/>
      <dgm:spPr/>
      <dgm:t>
        <a:bodyPr/>
        <a:lstStyle/>
        <a:p>
          <a:pPr rtl="0"/>
          <a:r>
            <a:rPr lang="cs-CZ" dirty="0" smtClean="0"/>
            <a:t>ÁRON PLAMATÝ – roste v okolí Lísky u České Kamenice</a:t>
          </a:r>
          <a:endParaRPr lang="cs-CZ" dirty="0"/>
        </a:p>
      </dgm:t>
    </dgm:pt>
    <dgm:pt modelId="{26485F03-E12F-487C-827F-604E851BCC03}" type="parTrans" cxnId="{ACCF641D-CC50-495D-AA40-95BD2802E250}">
      <dgm:prSet/>
      <dgm:spPr/>
      <dgm:t>
        <a:bodyPr/>
        <a:lstStyle/>
        <a:p>
          <a:endParaRPr lang="cs-CZ"/>
        </a:p>
      </dgm:t>
    </dgm:pt>
    <dgm:pt modelId="{7E436812-8F21-47E8-A564-8E324D7B7E12}" type="sibTrans" cxnId="{ACCF641D-CC50-495D-AA40-95BD2802E250}">
      <dgm:prSet/>
      <dgm:spPr/>
      <dgm:t>
        <a:bodyPr/>
        <a:lstStyle/>
        <a:p>
          <a:endParaRPr lang="cs-CZ"/>
        </a:p>
      </dgm:t>
    </dgm:pt>
    <dgm:pt modelId="{6E414564-8DDB-4B33-A884-43100D4B61AF}">
      <dgm:prSet/>
      <dgm:spPr/>
      <dgm:t>
        <a:bodyPr/>
        <a:lstStyle/>
        <a:p>
          <a:pPr rtl="0"/>
          <a:r>
            <a:rPr lang="cs-CZ" dirty="0" smtClean="0"/>
            <a:t>Roste zde mnoho dalších rozmanitých druhů rostlin    většina druhů lučních rostlin vyžaduje </a:t>
          </a:r>
          <a:r>
            <a:rPr lang="cs-CZ" u="sng" dirty="0" smtClean="0"/>
            <a:t>nehnojené</a:t>
          </a:r>
          <a:r>
            <a:rPr lang="cs-CZ" dirty="0" smtClean="0"/>
            <a:t>, pravidelně sekané nebo dobytkem spásané </a:t>
          </a:r>
          <a:r>
            <a:rPr lang="cs-CZ" u="sng" dirty="0" smtClean="0"/>
            <a:t>louky</a:t>
          </a:r>
          <a:r>
            <a:rPr lang="cs-CZ" dirty="0" smtClean="0"/>
            <a:t>    pokud se louky pravidelně nesekají      zarůstají vysokou trávou, rákosím a křovinami      a některé druhy rostlin jsou tím ohroženy    nemají dostatek prostoru pro svůj růst a rozmnožování. </a:t>
          </a:r>
          <a:endParaRPr lang="cs-CZ" dirty="0"/>
        </a:p>
      </dgm:t>
    </dgm:pt>
    <dgm:pt modelId="{12E0AC64-85FF-4B6B-AC4B-E2FFABD3E55F}" type="parTrans" cxnId="{4E59B37F-FD67-4269-A384-B61681F436C9}">
      <dgm:prSet/>
      <dgm:spPr/>
      <dgm:t>
        <a:bodyPr/>
        <a:lstStyle/>
        <a:p>
          <a:endParaRPr lang="cs-CZ"/>
        </a:p>
      </dgm:t>
    </dgm:pt>
    <dgm:pt modelId="{FBB16C2D-B0E0-41C6-B731-9D67F18B9D91}" type="sibTrans" cxnId="{4E59B37F-FD67-4269-A384-B61681F436C9}">
      <dgm:prSet/>
      <dgm:spPr/>
      <dgm:t>
        <a:bodyPr/>
        <a:lstStyle/>
        <a:p>
          <a:endParaRPr lang="cs-CZ"/>
        </a:p>
      </dgm:t>
    </dgm:pt>
    <dgm:pt modelId="{5FE492C9-B485-476A-AB87-23439153FEA2}">
      <dgm:prSet/>
      <dgm:spPr/>
      <dgm:t>
        <a:bodyPr/>
        <a:lstStyle/>
        <a:p>
          <a:pPr rtl="0"/>
          <a:r>
            <a:rPr lang="cs-CZ" dirty="0" smtClean="0"/>
            <a:t>MĚSÍČNICE VYTRVALÁ  - roste u Lísky, na </a:t>
          </a:r>
          <a:r>
            <a:rPr lang="cs-CZ" dirty="0" err="1" smtClean="0"/>
            <a:t>Studenci</a:t>
          </a:r>
          <a:endParaRPr lang="cs-CZ" dirty="0"/>
        </a:p>
      </dgm:t>
    </dgm:pt>
    <dgm:pt modelId="{1A408C04-4876-4887-9989-04416B6323A3}" type="parTrans" cxnId="{316C57D3-F0EB-4BD9-B8FE-39F087A267F5}">
      <dgm:prSet/>
      <dgm:spPr/>
      <dgm:t>
        <a:bodyPr/>
        <a:lstStyle/>
        <a:p>
          <a:endParaRPr lang="cs-CZ"/>
        </a:p>
      </dgm:t>
    </dgm:pt>
    <dgm:pt modelId="{96EA9608-FD91-4075-9B83-AF7212D3BBC9}" type="sibTrans" cxnId="{316C57D3-F0EB-4BD9-B8FE-39F087A267F5}">
      <dgm:prSet/>
      <dgm:spPr/>
      <dgm:t>
        <a:bodyPr/>
        <a:lstStyle/>
        <a:p>
          <a:endParaRPr lang="cs-CZ"/>
        </a:p>
      </dgm:t>
    </dgm:pt>
    <dgm:pt modelId="{B800F455-783B-4811-BB4A-475FF173BACD}" type="pres">
      <dgm:prSet presAssocID="{74A25A0B-D5B5-46BA-BE84-E439C7D48BB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262D52-91BE-4AAD-A8BD-6F4FCB7BE517}" type="pres">
      <dgm:prSet presAssocID="{74A25A0B-D5B5-46BA-BE84-E439C7D48BBA}" presName="fgShape" presStyleLbl="fgShp" presStyleIdx="0" presStyleCnt="1"/>
      <dgm:spPr/>
    </dgm:pt>
    <dgm:pt modelId="{5A43A89B-BFEE-4FC2-838A-077CD3002281}" type="pres">
      <dgm:prSet presAssocID="{74A25A0B-D5B5-46BA-BE84-E439C7D48BBA}" presName="linComp" presStyleCnt="0"/>
      <dgm:spPr/>
    </dgm:pt>
    <dgm:pt modelId="{2CB8276F-A0D7-4E17-9E33-D64FC7DC147E}" type="pres">
      <dgm:prSet presAssocID="{F3AEC2D3-2BF2-4334-8398-CC8FA946F0B3}" presName="compNode" presStyleCnt="0"/>
      <dgm:spPr/>
    </dgm:pt>
    <dgm:pt modelId="{351B1F08-D359-46A0-B7C8-4F08850B1837}" type="pres">
      <dgm:prSet presAssocID="{F3AEC2D3-2BF2-4334-8398-CC8FA946F0B3}" presName="bkgdShape" presStyleLbl="node1" presStyleIdx="0" presStyleCnt="4"/>
      <dgm:spPr/>
      <dgm:t>
        <a:bodyPr/>
        <a:lstStyle/>
        <a:p>
          <a:endParaRPr lang="cs-CZ"/>
        </a:p>
      </dgm:t>
    </dgm:pt>
    <dgm:pt modelId="{888F9B09-4EBF-4599-B4D9-EA76080E3E91}" type="pres">
      <dgm:prSet presAssocID="{F3AEC2D3-2BF2-4334-8398-CC8FA946F0B3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C034D3-AF62-4420-855D-98BD31ADC673}" type="pres">
      <dgm:prSet presAssocID="{F3AEC2D3-2BF2-4334-8398-CC8FA946F0B3}" presName="invisiNode" presStyleLbl="node1" presStyleIdx="0" presStyleCnt="4"/>
      <dgm:spPr/>
    </dgm:pt>
    <dgm:pt modelId="{3BC1E56F-4855-4847-8E5E-102ACE725ED7}" type="pres">
      <dgm:prSet presAssocID="{F3AEC2D3-2BF2-4334-8398-CC8FA946F0B3}" presName="imagNode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B721225-8056-406D-9805-B2455F8356F7}" type="pres">
      <dgm:prSet presAssocID="{CE048451-C028-440A-ABE8-269324FB5E9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5FB192E-77AF-4083-99F7-F232FAD7D2C1}" type="pres">
      <dgm:prSet presAssocID="{B7EB53EB-439B-4897-8C81-659F7D971470}" presName="compNode" presStyleCnt="0"/>
      <dgm:spPr/>
    </dgm:pt>
    <dgm:pt modelId="{1DEE8AEF-CB44-4A16-9DB4-B39F044EB8DD}" type="pres">
      <dgm:prSet presAssocID="{B7EB53EB-439B-4897-8C81-659F7D971470}" presName="bkgdShape" presStyleLbl="node1" presStyleIdx="1" presStyleCnt="4"/>
      <dgm:spPr/>
      <dgm:t>
        <a:bodyPr/>
        <a:lstStyle/>
        <a:p>
          <a:endParaRPr lang="cs-CZ"/>
        </a:p>
      </dgm:t>
    </dgm:pt>
    <dgm:pt modelId="{60DA3620-0251-4517-9DEA-4820B2FA9E7F}" type="pres">
      <dgm:prSet presAssocID="{B7EB53EB-439B-4897-8C81-659F7D971470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4AA165-EFD6-42B8-8463-F4E8B9E7D2C8}" type="pres">
      <dgm:prSet presAssocID="{B7EB53EB-439B-4897-8C81-659F7D971470}" presName="invisiNode" presStyleLbl="node1" presStyleIdx="1" presStyleCnt="4"/>
      <dgm:spPr/>
    </dgm:pt>
    <dgm:pt modelId="{0EF96F84-8DA1-40B3-9ABC-1D6DB2728B5A}" type="pres">
      <dgm:prSet presAssocID="{B7EB53EB-439B-4897-8C81-659F7D971470}" presName="imagNode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FE82248-D4EF-45CB-9354-938A49F5DC3B}" type="pres">
      <dgm:prSet presAssocID="{7E436812-8F21-47E8-A564-8E324D7B7E1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5E24BD5-D130-46CC-88D4-DB880AC9FBBA}" type="pres">
      <dgm:prSet presAssocID="{5FE492C9-B485-476A-AB87-23439153FEA2}" presName="compNode" presStyleCnt="0"/>
      <dgm:spPr/>
    </dgm:pt>
    <dgm:pt modelId="{8DAC0CCE-9DA0-4163-B236-8D9C641B3125}" type="pres">
      <dgm:prSet presAssocID="{5FE492C9-B485-476A-AB87-23439153FEA2}" presName="bkgdShape" presStyleLbl="node1" presStyleIdx="2" presStyleCnt="4"/>
      <dgm:spPr/>
      <dgm:t>
        <a:bodyPr/>
        <a:lstStyle/>
        <a:p>
          <a:endParaRPr lang="cs-CZ"/>
        </a:p>
      </dgm:t>
    </dgm:pt>
    <dgm:pt modelId="{1D58D616-A312-4411-9E84-6B34AA9D8B85}" type="pres">
      <dgm:prSet presAssocID="{5FE492C9-B485-476A-AB87-23439153FEA2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727FAC-8001-4E41-81C4-BFE584838253}" type="pres">
      <dgm:prSet presAssocID="{5FE492C9-B485-476A-AB87-23439153FEA2}" presName="invisiNode" presStyleLbl="node1" presStyleIdx="2" presStyleCnt="4"/>
      <dgm:spPr/>
    </dgm:pt>
    <dgm:pt modelId="{B3A68AD2-B49B-43EA-9BF8-01E4CFC8397F}" type="pres">
      <dgm:prSet presAssocID="{5FE492C9-B485-476A-AB87-23439153FEA2}" presName="imagNode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D6713DF1-A995-4C22-91EE-A81CE811A20A}" type="pres">
      <dgm:prSet presAssocID="{96EA9608-FD91-4075-9B83-AF7212D3BBC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DA02B67-AABC-4227-823C-B7E8D07E363B}" type="pres">
      <dgm:prSet presAssocID="{6E414564-8DDB-4B33-A884-43100D4B61AF}" presName="compNode" presStyleCnt="0"/>
      <dgm:spPr/>
    </dgm:pt>
    <dgm:pt modelId="{F3AA8CF1-D915-4B61-A71B-405A62C0D426}" type="pres">
      <dgm:prSet presAssocID="{6E414564-8DDB-4B33-A884-43100D4B61AF}" presName="bkgdShape" presStyleLbl="node1" presStyleIdx="3" presStyleCnt="4"/>
      <dgm:spPr/>
      <dgm:t>
        <a:bodyPr/>
        <a:lstStyle/>
        <a:p>
          <a:endParaRPr lang="cs-CZ"/>
        </a:p>
      </dgm:t>
    </dgm:pt>
    <dgm:pt modelId="{5B71AD5A-020D-4C3E-97F6-7CE58A9287F2}" type="pres">
      <dgm:prSet presAssocID="{6E414564-8DDB-4B33-A884-43100D4B61AF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D0B19-8B43-4BC5-A11C-3946899E56AC}" type="pres">
      <dgm:prSet presAssocID="{6E414564-8DDB-4B33-A884-43100D4B61AF}" presName="invisiNode" presStyleLbl="node1" presStyleIdx="3" presStyleCnt="4"/>
      <dgm:spPr/>
    </dgm:pt>
    <dgm:pt modelId="{611E656D-1B3B-48F2-B18A-84B4B63CCFC1}" type="pres">
      <dgm:prSet presAssocID="{6E414564-8DDB-4B33-A884-43100D4B61AF}" presName="imagNode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EFBF1A53-2FF2-4B84-8801-E00C899A58E5}" type="presOf" srcId="{6E414564-8DDB-4B33-A884-43100D4B61AF}" destId="{F3AA8CF1-D915-4B61-A71B-405A62C0D426}" srcOrd="0" destOrd="0" presId="urn:microsoft.com/office/officeart/2005/8/layout/hList7#1"/>
    <dgm:cxn modelId="{DE8D91AB-B159-4E63-8C94-8CA4E946470E}" type="presOf" srcId="{F3AEC2D3-2BF2-4334-8398-CC8FA946F0B3}" destId="{351B1F08-D359-46A0-B7C8-4F08850B1837}" srcOrd="0" destOrd="0" presId="urn:microsoft.com/office/officeart/2005/8/layout/hList7#1"/>
    <dgm:cxn modelId="{57452314-8011-45D9-8C1A-9B5ABBB6EB91}" type="presOf" srcId="{F3AEC2D3-2BF2-4334-8398-CC8FA946F0B3}" destId="{888F9B09-4EBF-4599-B4D9-EA76080E3E91}" srcOrd="1" destOrd="0" presId="urn:microsoft.com/office/officeart/2005/8/layout/hList7#1"/>
    <dgm:cxn modelId="{E825D57A-A2F1-471C-9EF2-27606487B256}" type="presOf" srcId="{6E414564-8DDB-4B33-A884-43100D4B61AF}" destId="{5B71AD5A-020D-4C3E-97F6-7CE58A9287F2}" srcOrd="1" destOrd="0" presId="urn:microsoft.com/office/officeart/2005/8/layout/hList7#1"/>
    <dgm:cxn modelId="{331970F3-B719-4323-9316-B69DDC057713}" type="presOf" srcId="{CE048451-C028-440A-ABE8-269324FB5E9D}" destId="{7B721225-8056-406D-9805-B2455F8356F7}" srcOrd="0" destOrd="0" presId="urn:microsoft.com/office/officeart/2005/8/layout/hList7#1"/>
    <dgm:cxn modelId="{ACCF641D-CC50-495D-AA40-95BD2802E250}" srcId="{74A25A0B-D5B5-46BA-BE84-E439C7D48BBA}" destId="{B7EB53EB-439B-4897-8C81-659F7D971470}" srcOrd="1" destOrd="0" parTransId="{26485F03-E12F-487C-827F-604E851BCC03}" sibTransId="{7E436812-8F21-47E8-A564-8E324D7B7E12}"/>
    <dgm:cxn modelId="{CA571CDB-3BCC-410C-A90C-99BB8C92BA06}" srcId="{74A25A0B-D5B5-46BA-BE84-E439C7D48BBA}" destId="{F3AEC2D3-2BF2-4334-8398-CC8FA946F0B3}" srcOrd="0" destOrd="0" parTransId="{262CD7AF-9C5F-402F-A3EB-15F0469B12E2}" sibTransId="{CE048451-C028-440A-ABE8-269324FB5E9D}"/>
    <dgm:cxn modelId="{402B3D5B-F965-48BA-A98E-12C55B69524F}" type="presOf" srcId="{B7EB53EB-439B-4897-8C81-659F7D971470}" destId="{1DEE8AEF-CB44-4A16-9DB4-B39F044EB8DD}" srcOrd="0" destOrd="0" presId="urn:microsoft.com/office/officeart/2005/8/layout/hList7#1"/>
    <dgm:cxn modelId="{4E59B37F-FD67-4269-A384-B61681F436C9}" srcId="{74A25A0B-D5B5-46BA-BE84-E439C7D48BBA}" destId="{6E414564-8DDB-4B33-A884-43100D4B61AF}" srcOrd="3" destOrd="0" parTransId="{12E0AC64-85FF-4B6B-AC4B-E2FFABD3E55F}" sibTransId="{FBB16C2D-B0E0-41C6-B731-9D67F18B9D91}"/>
    <dgm:cxn modelId="{844D82FD-744D-4D5F-B314-C2816B1D17AE}" type="presOf" srcId="{96EA9608-FD91-4075-9B83-AF7212D3BBC9}" destId="{D6713DF1-A995-4C22-91EE-A81CE811A20A}" srcOrd="0" destOrd="0" presId="urn:microsoft.com/office/officeart/2005/8/layout/hList7#1"/>
    <dgm:cxn modelId="{ACCA9A55-0674-4BCC-84B4-E822B6157D97}" type="presOf" srcId="{5FE492C9-B485-476A-AB87-23439153FEA2}" destId="{1D58D616-A312-4411-9E84-6B34AA9D8B85}" srcOrd="1" destOrd="0" presId="urn:microsoft.com/office/officeart/2005/8/layout/hList7#1"/>
    <dgm:cxn modelId="{0FCAD291-759D-4A22-B2EB-F04F4174B64D}" type="presOf" srcId="{5FE492C9-B485-476A-AB87-23439153FEA2}" destId="{8DAC0CCE-9DA0-4163-B236-8D9C641B3125}" srcOrd="0" destOrd="0" presId="urn:microsoft.com/office/officeart/2005/8/layout/hList7#1"/>
    <dgm:cxn modelId="{29A9CFE5-7751-4E1F-A45D-9430B5A37F4A}" type="presOf" srcId="{74A25A0B-D5B5-46BA-BE84-E439C7D48BBA}" destId="{B800F455-783B-4811-BB4A-475FF173BACD}" srcOrd="0" destOrd="0" presId="urn:microsoft.com/office/officeart/2005/8/layout/hList7#1"/>
    <dgm:cxn modelId="{316C57D3-F0EB-4BD9-B8FE-39F087A267F5}" srcId="{74A25A0B-D5B5-46BA-BE84-E439C7D48BBA}" destId="{5FE492C9-B485-476A-AB87-23439153FEA2}" srcOrd="2" destOrd="0" parTransId="{1A408C04-4876-4887-9989-04416B6323A3}" sibTransId="{96EA9608-FD91-4075-9B83-AF7212D3BBC9}"/>
    <dgm:cxn modelId="{CAB75917-72B3-46D1-B2D0-025009644899}" type="presOf" srcId="{B7EB53EB-439B-4897-8C81-659F7D971470}" destId="{60DA3620-0251-4517-9DEA-4820B2FA9E7F}" srcOrd="1" destOrd="0" presId="urn:microsoft.com/office/officeart/2005/8/layout/hList7#1"/>
    <dgm:cxn modelId="{D7C62CEC-F3E6-4019-A233-0766335B304D}" type="presOf" srcId="{7E436812-8F21-47E8-A564-8E324D7B7E12}" destId="{BFE82248-D4EF-45CB-9354-938A49F5DC3B}" srcOrd="0" destOrd="0" presId="urn:microsoft.com/office/officeart/2005/8/layout/hList7#1"/>
    <dgm:cxn modelId="{6BFCC059-92E4-4EF9-B02A-8204FA5B9C07}" type="presParOf" srcId="{B800F455-783B-4811-BB4A-475FF173BACD}" destId="{A4262D52-91BE-4AAD-A8BD-6F4FCB7BE517}" srcOrd="0" destOrd="0" presId="urn:microsoft.com/office/officeart/2005/8/layout/hList7#1"/>
    <dgm:cxn modelId="{3699FA8A-A445-40C4-9B51-8E63B4D8198F}" type="presParOf" srcId="{B800F455-783B-4811-BB4A-475FF173BACD}" destId="{5A43A89B-BFEE-4FC2-838A-077CD3002281}" srcOrd="1" destOrd="0" presId="urn:microsoft.com/office/officeart/2005/8/layout/hList7#1"/>
    <dgm:cxn modelId="{72F1ACA9-FA13-40A7-B998-E22C99495551}" type="presParOf" srcId="{5A43A89B-BFEE-4FC2-838A-077CD3002281}" destId="{2CB8276F-A0D7-4E17-9E33-D64FC7DC147E}" srcOrd="0" destOrd="0" presId="urn:microsoft.com/office/officeart/2005/8/layout/hList7#1"/>
    <dgm:cxn modelId="{82053F75-667B-4A4E-ABEC-C3A04B86C352}" type="presParOf" srcId="{2CB8276F-A0D7-4E17-9E33-D64FC7DC147E}" destId="{351B1F08-D359-46A0-B7C8-4F08850B1837}" srcOrd="0" destOrd="0" presId="urn:microsoft.com/office/officeart/2005/8/layout/hList7#1"/>
    <dgm:cxn modelId="{FB243484-ABBB-4BC8-927B-1D55BB39B321}" type="presParOf" srcId="{2CB8276F-A0D7-4E17-9E33-D64FC7DC147E}" destId="{888F9B09-4EBF-4599-B4D9-EA76080E3E91}" srcOrd="1" destOrd="0" presId="urn:microsoft.com/office/officeart/2005/8/layout/hList7#1"/>
    <dgm:cxn modelId="{55D6FAED-D545-4B20-8788-768F8DCF2C72}" type="presParOf" srcId="{2CB8276F-A0D7-4E17-9E33-D64FC7DC147E}" destId="{41C034D3-AF62-4420-855D-98BD31ADC673}" srcOrd="2" destOrd="0" presId="urn:microsoft.com/office/officeart/2005/8/layout/hList7#1"/>
    <dgm:cxn modelId="{3988390C-B66C-4A9A-9FDF-3E471441406E}" type="presParOf" srcId="{2CB8276F-A0D7-4E17-9E33-D64FC7DC147E}" destId="{3BC1E56F-4855-4847-8E5E-102ACE725ED7}" srcOrd="3" destOrd="0" presId="urn:microsoft.com/office/officeart/2005/8/layout/hList7#1"/>
    <dgm:cxn modelId="{6A4C8B51-DA72-46DA-A5AF-7D58E8FDBF4F}" type="presParOf" srcId="{5A43A89B-BFEE-4FC2-838A-077CD3002281}" destId="{7B721225-8056-406D-9805-B2455F8356F7}" srcOrd="1" destOrd="0" presId="urn:microsoft.com/office/officeart/2005/8/layout/hList7#1"/>
    <dgm:cxn modelId="{DDC64C3C-5B54-47EB-A8D3-7295EEA7B720}" type="presParOf" srcId="{5A43A89B-BFEE-4FC2-838A-077CD3002281}" destId="{B5FB192E-77AF-4083-99F7-F232FAD7D2C1}" srcOrd="2" destOrd="0" presId="urn:microsoft.com/office/officeart/2005/8/layout/hList7#1"/>
    <dgm:cxn modelId="{6A74DE89-2CA2-4587-BCDE-28C954729449}" type="presParOf" srcId="{B5FB192E-77AF-4083-99F7-F232FAD7D2C1}" destId="{1DEE8AEF-CB44-4A16-9DB4-B39F044EB8DD}" srcOrd="0" destOrd="0" presId="urn:microsoft.com/office/officeart/2005/8/layout/hList7#1"/>
    <dgm:cxn modelId="{4C3A8C3E-F287-4049-B007-57DC0F022409}" type="presParOf" srcId="{B5FB192E-77AF-4083-99F7-F232FAD7D2C1}" destId="{60DA3620-0251-4517-9DEA-4820B2FA9E7F}" srcOrd="1" destOrd="0" presId="urn:microsoft.com/office/officeart/2005/8/layout/hList7#1"/>
    <dgm:cxn modelId="{AD6FB078-C987-4F6D-BDF8-F49E61579A33}" type="presParOf" srcId="{B5FB192E-77AF-4083-99F7-F232FAD7D2C1}" destId="{054AA165-EFD6-42B8-8463-F4E8B9E7D2C8}" srcOrd="2" destOrd="0" presId="urn:microsoft.com/office/officeart/2005/8/layout/hList7#1"/>
    <dgm:cxn modelId="{668B32C5-42F9-405A-A9E7-4104A037A4AD}" type="presParOf" srcId="{B5FB192E-77AF-4083-99F7-F232FAD7D2C1}" destId="{0EF96F84-8DA1-40B3-9ABC-1D6DB2728B5A}" srcOrd="3" destOrd="0" presId="urn:microsoft.com/office/officeart/2005/8/layout/hList7#1"/>
    <dgm:cxn modelId="{D16AB01F-4FF9-497E-A3FB-6E9F98966832}" type="presParOf" srcId="{5A43A89B-BFEE-4FC2-838A-077CD3002281}" destId="{BFE82248-D4EF-45CB-9354-938A49F5DC3B}" srcOrd="3" destOrd="0" presId="urn:microsoft.com/office/officeart/2005/8/layout/hList7#1"/>
    <dgm:cxn modelId="{9462CD73-4030-4C94-9A5A-624B17908AB1}" type="presParOf" srcId="{5A43A89B-BFEE-4FC2-838A-077CD3002281}" destId="{25E24BD5-D130-46CC-88D4-DB880AC9FBBA}" srcOrd="4" destOrd="0" presId="urn:microsoft.com/office/officeart/2005/8/layout/hList7#1"/>
    <dgm:cxn modelId="{331F7857-2509-4F25-B215-DAB8F457BB65}" type="presParOf" srcId="{25E24BD5-D130-46CC-88D4-DB880AC9FBBA}" destId="{8DAC0CCE-9DA0-4163-B236-8D9C641B3125}" srcOrd="0" destOrd="0" presId="urn:microsoft.com/office/officeart/2005/8/layout/hList7#1"/>
    <dgm:cxn modelId="{7722EF63-E8F7-4E64-9BF2-06286492B322}" type="presParOf" srcId="{25E24BD5-D130-46CC-88D4-DB880AC9FBBA}" destId="{1D58D616-A312-4411-9E84-6B34AA9D8B85}" srcOrd="1" destOrd="0" presId="urn:microsoft.com/office/officeart/2005/8/layout/hList7#1"/>
    <dgm:cxn modelId="{BAD630B3-E70F-412D-B164-622CF9CDF179}" type="presParOf" srcId="{25E24BD5-D130-46CC-88D4-DB880AC9FBBA}" destId="{A0727FAC-8001-4E41-81C4-BFE584838253}" srcOrd="2" destOrd="0" presId="urn:microsoft.com/office/officeart/2005/8/layout/hList7#1"/>
    <dgm:cxn modelId="{EC32A9BC-F58F-42FC-B2E1-E10D901CE2B7}" type="presParOf" srcId="{25E24BD5-D130-46CC-88D4-DB880AC9FBBA}" destId="{B3A68AD2-B49B-43EA-9BF8-01E4CFC8397F}" srcOrd="3" destOrd="0" presId="urn:microsoft.com/office/officeart/2005/8/layout/hList7#1"/>
    <dgm:cxn modelId="{90207BBD-66DF-4472-9D9E-FCEBCD52E212}" type="presParOf" srcId="{5A43A89B-BFEE-4FC2-838A-077CD3002281}" destId="{D6713DF1-A995-4C22-91EE-A81CE811A20A}" srcOrd="5" destOrd="0" presId="urn:microsoft.com/office/officeart/2005/8/layout/hList7#1"/>
    <dgm:cxn modelId="{F3C40141-DA37-4C23-8470-F30B47FF5D24}" type="presParOf" srcId="{5A43A89B-BFEE-4FC2-838A-077CD3002281}" destId="{1DA02B67-AABC-4227-823C-B7E8D07E363B}" srcOrd="6" destOrd="0" presId="urn:microsoft.com/office/officeart/2005/8/layout/hList7#1"/>
    <dgm:cxn modelId="{1FBE6824-7252-4647-A053-130476BE804F}" type="presParOf" srcId="{1DA02B67-AABC-4227-823C-B7E8D07E363B}" destId="{F3AA8CF1-D915-4B61-A71B-405A62C0D426}" srcOrd="0" destOrd="0" presId="urn:microsoft.com/office/officeart/2005/8/layout/hList7#1"/>
    <dgm:cxn modelId="{49C5B01B-0994-4BDA-B41A-2D441DD7623C}" type="presParOf" srcId="{1DA02B67-AABC-4227-823C-B7E8D07E363B}" destId="{5B71AD5A-020D-4C3E-97F6-7CE58A9287F2}" srcOrd="1" destOrd="0" presId="urn:microsoft.com/office/officeart/2005/8/layout/hList7#1"/>
    <dgm:cxn modelId="{314B78E0-62F5-463C-A0D3-98E86686E587}" type="presParOf" srcId="{1DA02B67-AABC-4227-823C-B7E8D07E363B}" destId="{F1DD0B19-8B43-4BC5-A11C-3946899E56AC}" srcOrd="2" destOrd="0" presId="urn:microsoft.com/office/officeart/2005/8/layout/hList7#1"/>
    <dgm:cxn modelId="{C4D9C1C2-6030-4089-99A4-59F8C83F9D5C}" type="presParOf" srcId="{1DA02B67-AABC-4227-823C-B7E8D07E363B}" destId="{611E656D-1B3B-48F2-B18A-84B4B63CCFC1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1108047-79D6-487C-84C5-31615EF279F2}" type="doc">
      <dgm:prSet loTypeId="urn:microsoft.com/office/officeart/2005/8/layout/venn3" loCatId="relationship" qsTypeId="urn:microsoft.com/office/officeart/2005/8/quickstyle/3d1" qsCatId="3D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4BF54ABE-EFD1-4968-8FE3-21F6DD3BB3D8}">
      <dgm:prSet custT="1"/>
      <dgm:spPr/>
      <dgm:t>
        <a:bodyPr/>
        <a:lstStyle/>
        <a:p>
          <a:pPr rtl="0"/>
          <a:r>
            <a:rPr lang="cs-CZ" sz="1400" dirty="0" smtClean="0"/>
            <a:t>Převedení tranzitní kamionové dopravy na silnici I/13 z DĚČÍNA DO NOVÉHO BORU  kamiony by měly jezdit přes Českou Kamenici a projíždět dalšími obcemi na této trase. Silnice vede v České Kamenici a Kamenickém </a:t>
          </a:r>
          <a:r>
            <a:rPr lang="cs-CZ" sz="1400" dirty="0" err="1" smtClean="0"/>
            <a:t>Šenově</a:t>
          </a:r>
          <a:r>
            <a:rPr lang="cs-CZ" sz="1400" dirty="0" smtClean="0"/>
            <a:t> v těsné blízkosti základní a mateřské školy     pohybuje se zde hodně dětí      na silnicích nejsou vyřešeny bezpečné přechody   hrozí nebezpečí dětem      hrozí zhoršení kvality ovzduší      zhoršení životního prostředí  vliv na člověka a přírodu. Lidé se rozhodli vyjádřit nesouhlas s tímto návrhem v petici, která je proti převedení kamionové dopravy přes Českou Kame</a:t>
          </a:r>
          <a:r>
            <a:rPr lang="cs-CZ" sz="1200" dirty="0" smtClean="0"/>
            <a:t>nici. </a:t>
          </a:r>
          <a:endParaRPr lang="cs-CZ" sz="1200" dirty="0"/>
        </a:p>
      </dgm:t>
    </dgm:pt>
    <dgm:pt modelId="{ACA59D49-E99A-4849-9DD4-6FE7316F2C2B}" type="parTrans" cxnId="{F5FB1949-17A1-4137-A47E-FB3A4294C905}">
      <dgm:prSet/>
      <dgm:spPr/>
      <dgm:t>
        <a:bodyPr/>
        <a:lstStyle/>
        <a:p>
          <a:endParaRPr lang="cs-CZ"/>
        </a:p>
      </dgm:t>
    </dgm:pt>
    <dgm:pt modelId="{0136433E-9C3C-42BA-8DAE-9C3C694F08C4}" type="sibTrans" cxnId="{F5FB1949-17A1-4137-A47E-FB3A4294C905}">
      <dgm:prSet/>
      <dgm:spPr/>
      <dgm:t>
        <a:bodyPr/>
        <a:lstStyle/>
        <a:p>
          <a:endParaRPr lang="cs-CZ"/>
        </a:p>
      </dgm:t>
    </dgm:pt>
    <dgm:pt modelId="{DDD1FC6C-A2C2-448C-8836-ED788AC53B52}">
      <dgm:prSet/>
      <dgm:spPr/>
      <dgm:t>
        <a:bodyPr/>
        <a:lstStyle/>
        <a:p>
          <a:pPr rtl="0"/>
          <a:r>
            <a:rPr lang="cs-CZ" u="sng" strike="noStrike" dirty="0" smtClean="0"/>
            <a:t>Diskuse  - </a:t>
          </a:r>
          <a:r>
            <a:rPr lang="cs-CZ" dirty="0" smtClean="0"/>
            <a:t>Co je petice? Proč se petice sepisují?</a:t>
          </a:r>
          <a:endParaRPr lang="cs-CZ" dirty="0"/>
        </a:p>
      </dgm:t>
    </dgm:pt>
    <dgm:pt modelId="{5882067D-B08D-4C57-8CF0-ED2E52821C64}" type="parTrans" cxnId="{32A33C25-7B42-43CD-B468-8907B6BBE4ED}">
      <dgm:prSet/>
      <dgm:spPr/>
      <dgm:t>
        <a:bodyPr/>
        <a:lstStyle/>
        <a:p>
          <a:endParaRPr lang="cs-CZ"/>
        </a:p>
      </dgm:t>
    </dgm:pt>
    <dgm:pt modelId="{FC03378F-B538-4C67-B099-EFBF61DF6495}" type="sibTrans" cxnId="{32A33C25-7B42-43CD-B468-8907B6BBE4ED}">
      <dgm:prSet/>
      <dgm:spPr/>
      <dgm:t>
        <a:bodyPr/>
        <a:lstStyle/>
        <a:p>
          <a:endParaRPr lang="cs-CZ"/>
        </a:p>
      </dgm:t>
    </dgm:pt>
    <dgm:pt modelId="{9E5C67C1-F688-4C74-87FE-CA0A03A71458}" type="pres">
      <dgm:prSet presAssocID="{91108047-79D6-487C-84C5-31615EF279F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2F5F14-8893-4E06-A2FE-370FAE09DF0A}" type="pres">
      <dgm:prSet presAssocID="{4BF54ABE-EFD1-4968-8FE3-21F6DD3BB3D8}" presName="Name5" presStyleLbl="venn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56D1C-7CDE-4314-9868-A24AD47039B3}" type="pres">
      <dgm:prSet presAssocID="{0136433E-9C3C-42BA-8DAE-9C3C694F08C4}" presName="space" presStyleCnt="0"/>
      <dgm:spPr/>
    </dgm:pt>
    <dgm:pt modelId="{5595CCF1-06A5-4218-B0EE-37EEF44D6A8C}" type="pres">
      <dgm:prSet presAssocID="{DDD1FC6C-A2C2-448C-8836-ED788AC53B52}" presName="Name5" presStyleLbl="venn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07C275-AFBC-4020-9A15-3482DB8DE167}" type="presOf" srcId="{91108047-79D6-487C-84C5-31615EF279F2}" destId="{9E5C67C1-F688-4C74-87FE-CA0A03A71458}" srcOrd="0" destOrd="0" presId="urn:microsoft.com/office/officeart/2005/8/layout/venn3"/>
    <dgm:cxn modelId="{C9D14B98-145F-4FED-8DEE-759BFC4D2E05}" type="presOf" srcId="{4BF54ABE-EFD1-4968-8FE3-21F6DD3BB3D8}" destId="{482F5F14-8893-4E06-A2FE-370FAE09DF0A}" srcOrd="0" destOrd="0" presId="urn:microsoft.com/office/officeart/2005/8/layout/venn3"/>
    <dgm:cxn modelId="{46803AB9-D8CA-4CA1-9E34-AACCB664EC67}" type="presOf" srcId="{DDD1FC6C-A2C2-448C-8836-ED788AC53B52}" destId="{5595CCF1-06A5-4218-B0EE-37EEF44D6A8C}" srcOrd="0" destOrd="0" presId="urn:microsoft.com/office/officeart/2005/8/layout/venn3"/>
    <dgm:cxn modelId="{32A33C25-7B42-43CD-B468-8907B6BBE4ED}" srcId="{91108047-79D6-487C-84C5-31615EF279F2}" destId="{DDD1FC6C-A2C2-448C-8836-ED788AC53B52}" srcOrd="1" destOrd="0" parTransId="{5882067D-B08D-4C57-8CF0-ED2E52821C64}" sibTransId="{FC03378F-B538-4C67-B099-EFBF61DF6495}"/>
    <dgm:cxn modelId="{F5FB1949-17A1-4137-A47E-FB3A4294C905}" srcId="{91108047-79D6-487C-84C5-31615EF279F2}" destId="{4BF54ABE-EFD1-4968-8FE3-21F6DD3BB3D8}" srcOrd="0" destOrd="0" parTransId="{ACA59D49-E99A-4849-9DD4-6FE7316F2C2B}" sibTransId="{0136433E-9C3C-42BA-8DAE-9C3C694F08C4}"/>
    <dgm:cxn modelId="{D4AC68E9-0E4D-4129-8DB8-FD5C7D18478E}" type="presParOf" srcId="{9E5C67C1-F688-4C74-87FE-CA0A03A71458}" destId="{482F5F14-8893-4E06-A2FE-370FAE09DF0A}" srcOrd="0" destOrd="0" presId="urn:microsoft.com/office/officeart/2005/8/layout/venn3"/>
    <dgm:cxn modelId="{837F81A8-E1F5-4661-9BDA-F4749AA2D77C}" type="presParOf" srcId="{9E5C67C1-F688-4C74-87FE-CA0A03A71458}" destId="{9B556D1C-7CDE-4314-9868-A24AD47039B3}" srcOrd="1" destOrd="0" presId="urn:microsoft.com/office/officeart/2005/8/layout/venn3"/>
    <dgm:cxn modelId="{30BF4BD1-CF75-49D3-9886-EFD36894E285}" type="presParOf" srcId="{9E5C67C1-F688-4C74-87FE-CA0A03A71458}" destId="{5595CCF1-06A5-4218-B0EE-37EEF44D6A8C}" srcOrd="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53972" y="0"/>
          <a:ext cx="5776722" cy="2395736"/>
        </a:xfrm>
        <a:prstGeom prst="homePlate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6453" tIns="167640" rIns="312928" bIns="16764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baseline="0" dirty="0" smtClean="0"/>
            <a:t>VZTAH ČLOVĚKA K PROSTŘEDÍ – NAŠE OBEC</a:t>
          </a:r>
          <a:endParaRPr lang="cs-CZ" sz="4400" kern="1200" baseline="0" dirty="0"/>
        </a:p>
      </dsp:txBody>
      <dsp:txXfrm rot="10800000">
        <a:off x="2652906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35FAA-A98F-4E3D-AC13-0E5BB271638B}">
      <dsp:nvSpPr>
        <dsp:cNvPr id="0" name=""/>
        <dsp:cNvSpPr/>
      </dsp:nvSpPr>
      <dsp:spPr>
        <a:xfrm>
          <a:off x="0" y="0"/>
          <a:ext cx="8686800" cy="2036683"/>
        </a:xfrm>
        <a:prstGeom prst="roundRect">
          <a:avLst>
            <a:gd name="adj" fmla="val 10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192CAF-F54A-41BD-9902-C96E0BCBEC65}">
      <dsp:nvSpPr>
        <dsp:cNvPr id="0" name=""/>
        <dsp:cNvSpPr/>
      </dsp:nvSpPr>
      <dsp:spPr>
        <a:xfrm>
          <a:off x="261600" y="271557"/>
          <a:ext cx="1255938" cy="149356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97342C9-1051-44AD-855B-5618D9D6FBE7}">
      <dsp:nvSpPr>
        <dsp:cNvPr id="0" name=""/>
        <dsp:cNvSpPr/>
      </dsp:nvSpPr>
      <dsp:spPr>
        <a:xfrm rot="10800000">
          <a:off x="261600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Česká Kamenice se nachází asi 15 km východně od Děčína v Ústeckém kraji.</a:t>
          </a:r>
          <a:endParaRPr lang="cs-CZ" sz="1300" kern="1200" dirty="0"/>
        </a:p>
      </dsp:txBody>
      <dsp:txXfrm rot="10800000">
        <a:off x="300224" y="2036683"/>
        <a:ext cx="1178690" cy="2450655"/>
      </dsp:txXfrm>
    </dsp:sp>
    <dsp:sp modelId="{008A971E-EA29-4A29-AC68-65812652FAAC}">
      <dsp:nvSpPr>
        <dsp:cNvPr id="0" name=""/>
        <dsp:cNvSpPr/>
      </dsp:nvSpPr>
      <dsp:spPr>
        <a:xfrm>
          <a:off x="1643132" y="271557"/>
          <a:ext cx="1255938" cy="149356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D8725DE-2819-4B71-8D69-72D1B2099EE7}">
      <dsp:nvSpPr>
        <dsp:cNvPr id="0" name=""/>
        <dsp:cNvSpPr/>
      </dsp:nvSpPr>
      <dsp:spPr>
        <a:xfrm rot="10800000">
          <a:off x="1643132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76675"/>
                <a:satOff val="-4724"/>
                <a:lumOff val="6122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76675"/>
                <a:satOff val="-4724"/>
                <a:lumOff val="6122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76675"/>
                <a:satOff val="-4724"/>
                <a:lumOff val="6122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76675"/>
                <a:satOff val="-4724"/>
                <a:lumOff val="6122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76675"/>
                <a:satOff val="-4724"/>
                <a:lumOff val="612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76675"/>
                <a:satOff val="-4724"/>
                <a:lumOff val="612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Leží v údolí řeky Kamenice, která pramení nedaleko České Kamenice v mokřadech a lesích za obcí Kytlice.</a:t>
          </a:r>
          <a:endParaRPr lang="cs-CZ" sz="1300" kern="1200" dirty="0"/>
        </a:p>
      </dsp:txBody>
      <dsp:txXfrm rot="10800000">
        <a:off x="1681756" y="2036683"/>
        <a:ext cx="1178690" cy="2450655"/>
      </dsp:txXfrm>
    </dsp:sp>
    <dsp:sp modelId="{E08D9B46-D0E0-45F8-96D7-D8B2EEACFB2C}">
      <dsp:nvSpPr>
        <dsp:cNvPr id="0" name=""/>
        <dsp:cNvSpPr/>
      </dsp:nvSpPr>
      <dsp:spPr>
        <a:xfrm>
          <a:off x="3024664" y="271557"/>
          <a:ext cx="1255938" cy="149356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1F2630-5D03-42A1-9DB6-99CB0D6599AC}">
      <dsp:nvSpPr>
        <dsp:cNvPr id="0" name=""/>
        <dsp:cNvSpPr/>
      </dsp:nvSpPr>
      <dsp:spPr>
        <a:xfrm rot="10800000">
          <a:off x="3024664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153351"/>
                <a:satOff val="-9448"/>
                <a:lumOff val="12244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153351"/>
                <a:satOff val="-9448"/>
                <a:lumOff val="12244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153351"/>
                <a:satOff val="-9448"/>
                <a:lumOff val="12244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153351"/>
                <a:satOff val="-9448"/>
                <a:lumOff val="12244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153351"/>
                <a:satOff val="-9448"/>
                <a:lumOff val="1224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153351"/>
                <a:satOff val="-9448"/>
                <a:lumOff val="1224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err="1" smtClean="0"/>
            <a:t>NacházÍ</a:t>
          </a:r>
          <a:r>
            <a:rPr lang="cs-CZ" sz="1300" kern="1200" dirty="0" smtClean="0"/>
            <a:t> se na území, kde se setkávají a prolínají zalesněné kopce tří CHRÁNĚNÝCH KRAJINNÝCH OBLASTÍ (CHKO) Lužických hor – s nejvyšší horou LUŽ</a:t>
          </a:r>
          <a:endParaRPr lang="cs-CZ" sz="1300" kern="1200" dirty="0"/>
        </a:p>
      </dsp:txBody>
      <dsp:txXfrm rot="10800000">
        <a:off x="3063288" y="2036683"/>
        <a:ext cx="1178690" cy="2450655"/>
      </dsp:txXfrm>
    </dsp:sp>
    <dsp:sp modelId="{4356493D-4168-4C54-8F8F-4050A1CFB58D}">
      <dsp:nvSpPr>
        <dsp:cNvPr id="0" name=""/>
        <dsp:cNvSpPr/>
      </dsp:nvSpPr>
      <dsp:spPr>
        <a:xfrm>
          <a:off x="4406196" y="271557"/>
          <a:ext cx="1255938" cy="149356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036D7F8-3485-4B5B-A3FF-E6B2B69CF660}">
      <dsp:nvSpPr>
        <dsp:cNvPr id="0" name=""/>
        <dsp:cNvSpPr/>
      </dsp:nvSpPr>
      <dsp:spPr>
        <a:xfrm rot="10800000">
          <a:off x="4406196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230026"/>
                <a:satOff val="-14173"/>
                <a:lumOff val="18366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230026"/>
                <a:satOff val="-14173"/>
                <a:lumOff val="18366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230026"/>
                <a:satOff val="-14173"/>
                <a:lumOff val="18366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230026"/>
                <a:satOff val="-14173"/>
                <a:lumOff val="18366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230026"/>
                <a:satOff val="-14173"/>
                <a:lumOff val="1836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230026"/>
                <a:satOff val="-14173"/>
                <a:lumOff val="1836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  Labských pískovců</a:t>
          </a:r>
          <a:endParaRPr lang="cs-CZ" sz="1300" kern="1200" dirty="0"/>
        </a:p>
      </dsp:txBody>
      <dsp:txXfrm rot="10800000">
        <a:off x="4444820" y="2036683"/>
        <a:ext cx="1178690" cy="2450655"/>
      </dsp:txXfrm>
    </dsp:sp>
    <dsp:sp modelId="{AA085E5F-F861-4D6E-A4A1-7B3C2B0D09F2}">
      <dsp:nvSpPr>
        <dsp:cNvPr id="0" name=""/>
        <dsp:cNvSpPr/>
      </dsp:nvSpPr>
      <dsp:spPr>
        <a:xfrm>
          <a:off x="5787728" y="271557"/>
          <a:ext cx="1255938" cy="149356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6F88826-299E-4EB0-9AB0-13C830D95C07}">
      <dsp:nvSpPr>
        <dsp:cNvPr id="0" name=""/>
        <dsp:cNvSpPr/>
      </dsp:nvSpPr>
      <dsp:spPr>
        <a:xfrm rot="10800000">
          <a:off x="5787728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306702"/>
                <a:satOff val="-18897"/>
                <a:lumOff val="24488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306702"/>
                <a:satOff val="-18897"/>
                <a:lumOff val="24488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306702"/>
                <a:satOff val="-18897"/>
                <a:lumOff val="24488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306702"/>
                <a:satOff val="-18897"/>
                <a:lumOff val="24488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306702"/>
                <a:satOff val="-18897"/>
                <a:lumOff val="24488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306702"/>
                <a:satOff val="-18897"/>
                <a:lumOff val="24488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Českého </a:t>
          </a:r>
          <a:r>
            <a:rPr lang="cs-CZ" sz="1300" kern="1200" dirty="0" smtClean="0"/>
            <a:t>středohoří – s nejvyšší horou Milešovka.</a:t>
          </a:r>
          <a:endParaRPr lang="cs-CZ" sz="1300" kern="1200" dirty="0"/>
        </a:p>
      </dsp:txBody>
      <dsp:txXfrm rot="10800000">
        <a:off x="5826352" y="2036683"/>
        <a:ext cx="1178690" cy="2450655"/>
      </dsp:txXfrm>
    </dsp:sp>
    <dsp:sp modelId="{AB021FB4-2EBD-468F-B116-A054FDF64546}">
      <dsp:nvSpPr>
        <dsp:cNvPr id="0" name=""/>
        <dsp:cNvSpPr/>
      </dsp:nvSpPr>
      <dsp:spPr>
        <a:xfrm>
          <a:off x="7169261" y="271557"/>
          <a:ext cx="1255938" cy="1493567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39776"/>
            <a:satOff val="-2120"/>
            <a:lumOff val="13199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8FEBB3A-A060-4732-846A-FEA66FD3880F}">
      <dsp:nvSpPr>
        <dsp:cNvPr id="0" name=""/>
        <dsp:cNvSpPr/>
      </dsp:nvSpPr>
      <dsp:spPr>
        <a:xfrm rot="10800000">
          <a:off x="7169261" y="2036683"/>
          <a:ext cx="1255938" cy="2489279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4">
                <a:shade val="80000"/>
                <a:hueOff val="383377"/>
                <a:satOff val="-23621"/>
                <a:lumOff val="3061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383377"/>
                <a:satOff val="-23621"/>
                <a:lumOff val="3061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Proto můžeme v nejbližším okolí města pozorovat malebnou, rozmanitou, turisty vyhledávanou krajinu.</a:t>
          </a:r>
          <a:endParaRPr lang="cs-CZ" sz="1300" kern="1200" dirty="0"/>
        </a:p>
      </dsp:txBody>
      <dsp:txXfrm rot="10800000">
        <a:off x="7207885" y="2036683"/>
        <a:ext cx="1178690" cy="24506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B5D88-F51B-42B7-A42D-8379EBE8313C}">
      <dsp:nvSpPr>
        <dsp:cNvPr id="0" name=""/>
        <dsp:cNvSpPr/>
      </dsp:nvSpPr>
      <dsp:spPr>
        <a:xfrm>
          <a:off x="0" y="520581"/>
          <a:ext cx="8686800" cy="82368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Česká Kamenice je od jihu (J) chráněna zříceninou hradu Zámecký vrch, od severu (S) čedičovou skalou zvanou Jehla.</a:t>
          </a:r>
          <a:endParaRPr lang="cs-CZ" sz="2200" kern="1200" dirty="0"/>
        </a:p>
      </dsp:txBody>
      <dsp:txXfrm>
        <a:off x="40209" y="560790"/>
        <a:ext cx="8606382" cy="743262"/>
      </dsp:txXfrm>
    </dsp:sp>
    <dsp:sp modelId="{945B8754-7951-4D21-9BA3-E0DA220AE1CF}">
      <dsp:nvSpPr>
        <dsp:cNvPr id="0" name=""/>
        <dsp:cNvSpPr/>
      </dsp:nvSpPr>
      <dsp:spPr>
        <a:xfrm>
          <a:off x="0" y="1407621"/>
          <a:ext cx="8686800" cy="82368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127792"/>
                <a:satOff val="-7874"/>
                <a:lumOff val="10203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127792"/>
                <a:satOff val="-7874"/>
                <a:lumOff val="1020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 současné době Česká Kamenice představuje významné turistické centrum, díky množství kulturních památek a krásné okolní krajině.</a:t>
          </a:r>
          <a:endParaRPr lang="cs-CZ" sz="2200" kern="1200" dirty="0"/>
        </a:p>
      </dsp:txBody>
      <dsp:txXfrm>
        <a:off x="40209" y="1447830"/>
        <a:ext cx="8606382" cy="743262"/>
      </dsp:txXfrm>
    </dsp:sp>
    <dsp:sp modelId="{17F53692-B903-470F-8C29-6AFA58A3BFF6}">
      <dsp:nvSpPr>
        <dsp:cNvPr id="0" name=""/>
        <dsp:cNvSpPr/>
      </dsp:nvSpPr>
      <dsp:spPr>
        <a:xfrm>
          <a:off x="0" y="2294661"/>
          <a:ext cx="8686800" cy="82368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255585"/>
                <a:satOff val="-15747"/>
                <a:lumOff val="20407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255585"/>
                <a:satOff val="-15747"/>
                <a:lumOff val="2040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Má nejzachovalejší historické centrum v Severních Čechách    proto byla v roce 1992 na území města vyhlášena MĚSTSKÁ PAMÁTKOVÁ ZÓNA.</a:t>
          </a:r>
          <a:endParaRPr lang="cs-CZ" sz="2200" kern="1200" dirty="0"/>
        </a:p>
      </dsp:txBody>
      <dsp:txXfrm>
        <a:off x="40209" y="2334870"/>
        <a:ext cx="8606382" cy="743262"/>
      </dsp:txXfrm>
    </dsp:sp>
    <dsp:sp modelId="{D496972F-DFA0-417A-AA2A-25DF24D23E82}">
      <dsp:nvSpPr>
        <dsp:cNvPr id="0" name=""/>
        <dsp:cNvSpPr/>
      </dsp:nvSpPr>
      <dsp:spPr>
        <a:xfrm>
          <a:off x="0" y="3181701"/>
          <a:ext cx="8686800" cy="82368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383377"/>
                <a:satOff val="-23621"/>
                <a:lumOff val="3061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383377"/>
                <a:satOff val="-23621"/>
                <a:lumOff val="3061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 roce 2006 byla hodnota kulturních památek oceněna titulem HISTORICKÉ MĚSTO ROKU 2005.</a:t>
          </a:r>
          <a:endParaRPr lang="cs-CZ" sz="2200" kern="1200" dirty="0"/>
        </a:p>
      </dsp:txBody>
      <dsp:txXfrm>
        <a:off x="40209" y="3221910"/>
        <a:ext cx="8606382" cy="7432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2A553E-9006-43B4-A391-B42F9EF6AC92}">
      <dsp:nvSpPr>
        <dsp:cNvPr id="0" name=""/>
        <dsp:cNvSpPr/>
      </dsp:nvSpPr>
      <dsp:spPr>
        <a:xfrm>
          <a:off x="0" y="0"/>
          <a:ext cx="6949440" cy="1314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Město má 5.604 obyvatel, patří k němu místní části PEKELSKÝ DŮL, DONÍ KAMENICE, FILIPOV, HUNÍKOV, HORNÍ KAMENICE, KAMENICKÁ NOVÁ VÍSKA, KERHARTICE, LÍSKA.</a:t>
          </a:r>
          <a:endParaRPr lang="cs-CZ" sz="1400" kern="1200" dirty="0"/>
        </a:p>
      </dsp:txBody>
      <dsp:txXfrm>
        <a:off x="38511" y="38511"/>
        <a:ext cx="5419490" cy="1237844"/>
      </dsp:txXfrm>
    </dsp:sp>
    <dsp:sp modelId="{63150258-393E-467B-BB42-AC71DC7CC5F4}">
      <dsp:nvSpPr>
        <dsp:cNvPr id="0" name=""/>
        <dsp:cNvSpPr/>
      </dsp:nvSpPr>
      <dsp:spPr>
        <a:xfrm>
          <a:off x="582015" y="1553932"/>
          <a:ext cx="6949440" cy="1314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127792"/>
                <a:satOff val="-7874"/>
                <a:lumOff val="10203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127792"/>
                <a:satOff val="-7874"/>
                <a:lumOff val="1020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127792"/>
                <a:satOff val="-7874"/>
                <a:lumOff val="1020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ZNAK MĚSTA                                                     PRAPOR MĚSTA</a:t>
          </a:r>
          <a:endParaRPr lang="cs-CZ" sz="1400" kern="1200" dirty="0"/>
        </a:p>
      </dsp:txBody>
      <dsp:txXfrm>
        <a:off x="620526" y="1592443"/>
        <a:ext cx="5435739" cy="1237844"/>
      </dsp:txXfrm>
    </dsp:sp>
    <dsp:sp modelId="{526EAAEB-514A-4995-8AF0-D3442A326056}">
      <dsp:nvSpPr>
        <dsp:cNvPr id="0" name=""/>
        <dsp:cNvSpPr/>
      </dsp:nvSpPr>
      <dsp:spPr>
        <a:xfrm>
          <a:off x="1155344" y="3107865"/>
          <a:ext cx="6949440" cy="1314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255585"/>
                <a:satOff val="-15747"/>
                <a:lumOff val="20407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255585"/>
                <a:satOff val="-15747"/>
                <a:lumOff val="2040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255585"/>
                <a:satOff val="-15747"/>
                <a:lumOff val="2040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Česká Kamenice     název vypovídá něco o kameni, kámen je zde přítomen ve třech formách a to jako hornina:   </a:t>
          </a:r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 VYVŘELÁ – čedič (CHKO Lužické hory), </a:t>
          </a:r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PŘEMĚNĚNÁ – žula (CHKO České středohoří), </a:t>
          </a:r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SEDIMENTÁLNÍ  - pískovec (CHKO Labské pískovce).</a:t>
          </a:r>
          <a:endParaRPr lang="cs-CZ" sz="1400" kern="1200" dirty="0"/>
        </a:p>
      </dsp:txBody>
      <dsp:txXfrm>
        <a:off x="1193855" y="3146376"/>
        <a:ext cx="5444426" cy="1237844"/>
      </dsp:txXfrm>
    </dsp:sp>
    <dsp:sp modelId="{FC557FA0-194A-4E30-9BEF-9E84CC393161}">
      <dsp:nvSpPr>
        <dsp:cNvPr id="0" name=""/>
        <dsp:cNvSpPr/>
      </dsp:nvSpPr>
      <dsp:spPr>
        <a:xfrm>
          <a:off x="1737359" y="4661797"/>
          <a:ext cx="6949440" cy="1314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383377"/>
                <a:satOff val="-23621"/>
                <a:lumOff val="3061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shade val="80000"/>
                <a:hueOff val="383377"/>
                <a:satOff val="-23621"/>
                <a:lumOff val="3061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shade val="80000"/>
                <a:hueOff val="383377"/>
                <a:satOff val="-23621"/>
                <a:lumOff val="3061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Pro rozvoj města se nabízí využití kamene pro setkávání kameníků   vytvoření tradice     práce s kamenem     umění    další nabídka pro turisty. Více ROZVOJ MĚSTA      VIZE      BUDOUCNOST (internet) </a:t>
          </a:r>
          <a:r>
            <a:rPr lang="cs-CZ" sz="1400" kern="1200" dirty="0" smtClean="0">
              <a:hlinkClick xmlns:r="http://schemas.openxmlformats.org/officeDocument/2006/relationships" r:id="rId1"/>
            </a:rPr>
            <a:t>https://sites.google.com/site/czkamenice</a:t>
          </a:r>
          <a:endParaRPr lang="cs-CZ" sz="1400" kern="1200" dirty="0"/>
        </a:p>
      </dsp:txBody>
      <dsp:txXfrm>
        <a:off x="1775870" y="4700308"/>
        <a:ext cx="5435739" cy="1237844"/>
      </dsp:txXfrm>
    </dsp:sp>
    <dsp:sp modelId="{5F0CDCD0-D00B-4257-98AB-8ABCD7809AFB}">
      <dsp:nvSpPr>
        <dsp:cNvPr id="0" name=""/>
        <dsp:cNvSpPr/>
      </dsp:nvSpPr>
      <dsp:spPr>
        <a:xfrm>
          <a:off x="6094777" y="1007067"/>
          <a:ext cx="854662" cy="85466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287076" y="1007067"/>
        <a:ext cx="470064" cy="643133"/>
      </dsp:txXfrm>
    </dsp:sp>
    <dsp:sp modelId="{6CAD4E9D-3302-425D-AB8B-F549BEB923D0}">
      <dsp:nvSpPr>
        <dsp:cNvPr id="0" name=""/>
        <dsp:cNvSpPr/>
      </dsp:nvSpPr>
      <dsp:spPr>
        <a:xfrm>
          <a:off x="6676792" y="2561000"/>
          <a:ext cx="854662" cy="85466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869091" y="2561000"/>
        <a:ext cx="470064" cy="643133"/>
      </dsp:txXfrm>
    </dsp:sp>
    <dsp:sp modelId="{5ACCBFF3-82B6-493B-85FF-0733D3489E1C}">
      <dsp:nvSpPr>
        <dsp:cNvPr id="0" name=""/>
        <dsp:cNvSpPr/>
      </dsp:nvSpPr>
      <dsp:spPr>
        <a:xfrm>
          <a:off x="7250121" y="4114933"/>
          <a:ext cx="854662" cy="85466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7442420" y="4114933"/>
        <a:ext cx="470064" cy="6431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B1F08-D359-46A0-B7C8-4F08850B1837}">
      <dsp:nvSpPr>
        <dsp:cNvPr id="0" name=""/>
        <dsp:cNvSpPr/>
      </dsp:nvSpPr>
      <dsp:spPr>
        <a:xfrm>
          <a:off x="2025" y="0"/>
          <a:ext cx="2122921" cy="54006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Lužické hory jsou vyhlášeny Chráněnou krajinnou oblastí (CHKO) – vyskytuje se zde řada CHRÁNĚNÝCH ROSTLIN    některé jsou již v dnešní době kriticky ohrožené  např. HVĚZDICE ALPSKÁ – roste na kopci Klíč u Nového Boru</a:t>
          </a:r>
          <a:endParaRPr lang="cs-CZ" sz="1100" kern="1200" dirty="0"/>
        </a:p>
      </dsp:txBody>
      <dsp:txXfrm>
        <a:off x="2025" y="2160240"/>
        <a:ext cx="2122921" cy="2160240"/>
      </dsp:txXfrm>
    </dsp:sp>
    <dsp:sp modelId="{3BC1E56F-4855-4847-8E5E-102ACE725ED7}">
      <dsp:nvSpPr>
        <dsp:cNvPr id="0" name=""/>
        <dsp:cNvSpPr/>
      </dsp:nvSpPr>
      <dsp:spPr>
        <a:xfrm>
          <a:off x="164286" y="324036"/>
          <a:ext cx="1798399" cy="179839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E8AEF-CB44-4A16-9DB4-B39F044EB8DD}">
      <dsp:nvSpPr>
        <dsp:cNvPr id="0" name=""/>
        <dsp:cNvSpPr/>
      </dsp:nvSpPr>
      <dsp:spPr>
        <a:xfrm>
          <a:off x="2188634" y="0"/>
          <a:ext cx="2122921" cy="54006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127792"/>
            <a:satOff val="-7874"/>
            <a:lumOff val="1020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ÁRON PLAMATÝ – roste v okolí Lísky u České Kamenice</a:t>
          </a:r>
          <a:endParaRPr lang="cs-CZ" sz="1100" kern="1200" dirty="0"/>
        </a:p>
      </dsp:txBody>
      <dsp:txXfrm>
        <a:off x="2188634" y="2160240"/>
        <a:ext cx="2122921" cy="2160240"/>
      </dsp:txXfrm>
    </dsp:sp>
    <dsp:sp modelId="{0EF96F84-8DA1-40B3-9ABC-1D6DB2728B5A}">
      <dsp:nvSpPr>
        <dsp:cNvPr id="0" name=""/>
        <dsp:cNvSpPr/>
      </dsp:nvSpPr>
      <dsp:spPr>
        <a:xfrm>
          <a:off x="2350895" y="324036"/>
          <a:ext cx="1798399" cy="179839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C0CCE-9DA0-4163-B236-8D9C641B3125}">
      <dsp:nvSpPr>
        <dsp:cNvPr id="0" name=""/>
        <dsp:cNvSpPr/>
      </dsp:nvSpPr>
      <dsp:spPr>
        <a:xfrm>
          <a:off x="4375243" y="0"/>
          <a:ext cx="2122921" cy="54006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255585"/>
            <a:satOff val="-15747"/>
            <a:lumOff val="2040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MĚSÍČNICE VYTRVALÁ  - roste u Lísky, na </a:t>
          </a:r>
          <a:r>
            <a:rPr lang="cs-CZ" sz="1100" kern="1200" dirty="0" err="1" smtClean="0"/>
            <a:t>Studenci</a:t>
          </a:r>
          <a:endParaRPr lang="cs-CZ" sz="1100" kern="1200" dirty="0"/>
        </a:p>
      </dsp:txBody>
      <dsp:txXfrm>
        <a:off x="4375243" y="2160240"/>
        <a:ext cx="2122921" cy="2160240"/>
      </dsp:txXfrm>
    </dsp:sp>
    <dsp:sp modelId="{B3A68AD2-B49B-43EA-9BF8-01E4CFC8397F}">
      <dsp:nvSpPr>
        <dsp:cNvPr id="0" name=""/>
        <dsp:cNvSpPr/>
      </dsp:nvSpPr>
      <dsp:spPr>
        <a:xfrm>
          <a:off x="4537504" y="324036"/>
          <a:ext cx="1798399" cy="1798399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A8CF1-D915-4B61-A71B-405A62C0D426}">
      <dsp:nvSpPr>
        <dsp:cNvPr id="0" name=""/>
        <dsp:cNvSpPr/>
      </dsp:nvSpPr>
      <dsp:spPr>
        <a:xfrm>
          <a:off x="6561853" y="0"/>
          <a:ext cx="2122921" cy="54006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383377"/>
            <a:satOff val="-23621"/>
            <a:lumOff val="3061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Roste zde mnoho dalších rozmanitých druhů rostlin    většina druhů lučních rostlin vyžaduje </a:t>
          </a:r>
          <a:r>
            <a:rPr lang="cs-CZ" sz="1100" u="sng" kern="1200" dirty="0" smtClean="0"/>
            <a:t>nehnojené</a:t>
          </a:r>
          <a:r>
            <a:rPr lang="cs-CZ" sz="1100" kern="1200" dirty="0" smtClean="0"/>
            <a:t>, pravidelně sekané nebo dobytkem spásané </a:t>
          </a:r>
          <a:r>
            <a:rPr lang="cs-CZ" sz="1100" u="sng" kern="1200" dirty="0" smtClean="0"/>
            <a:t>louky</a:t>
          </a:r>
          <a:r>
            <a:rPr lang="cs-CZ" sz="1100" kern="1200" dirty="0" smtClean="0"/>
            <a:t>    pokud se louky pravidelně nesekají      zarůstají vysokou trávou, rákosím a křovinami      a některé druhy rostlin jsou tím ohroženy    nemají dostatek prostoru pro svůj růst a rozmnožování. </a:t>
          </a:r>
          <a:endParaRPr lang="cs-CZ" sz="1100" kern="1200" dirty="0"/>
        </a:p>
      </dsp:txBody>
      <dsp:txXfrm>
        <a:off x="6561853" y="2160240"/>
        <a:ext cx="2122921" cy="2160240"/>
      </dsp:txXfrm>
    </dsp:sp>
    <dsp:sp modelId="{611E656D-1B3B-48F2-B18A-84B4B63CCFC1}">
      <dsp:nvSpPr>
        <dsp:cNvPr id="0" name=""/>
        <dsp:cNvSpPr/>
      </dsp:nvSpPr>
      <dsp:spPr>
        <a:xfrm>
          <a:off x="6724113" y="324036"/>
          <a:ext cx="1798399" cy="1798399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62D52-91BE-4AAD-A8BD-6F4FCB7BE517}">
      <dsp:nvSpPr>
        <dsp:cNvPr id="0" name=""/>
        <dsp:cNvSpPr/>
      </dsp:nvSpPr>
      <dsp:spPr>
        <a:xfrm>
          <a:off x="347472" y="4320480"/>
          <a:ext cx="7991856" cy="810090"/>
        </a:xfrm>
        <a:prstGeom prst="left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F5F14-8893-4E06-A2FE-370FAE09DF0A}">
      <dsp:nvSpPr>
        <dsp:cNvPr id="0" name=""/>
        <dsp:cNvSpPr/>
      </dsp:nvSpPr>
      <dsp:spPr>
        <a:xfrm>
          <a:off x="6786" y="745430"/>
          <a:ext cx="4818459" cy="4818459"/>
        </a:xfrm>
        <a:prstGeom prst="ellipse">
          <a:avLst/>
        </a:prstGeom>
        <a:solidFill>
          <a:schemeClr val="accent4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65176" tIns="17780" rIns="265176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Převedení tranzitní kamionové dopravy na silnici I/13 z DĚČÍNA DO NOVÉHO BORU  kamiony by měly jezdit přes Českou Kamenici a projíždět dalšími obcemi na této trase. Silnice vede v České Kamenici a Kamenickém </a:t>
          </a:r>
          <a:r>
            <a:rPr lang="cs-CZ" sz="1400" kern="1200" dirty="0" err="1" smtClean="0"/>
            <a:t>Šenově</a:t>
          </a:r>
          <a:r>
            <a:rPr lang="cs-CZ" sz="1400" kern="1200" dirty="0" smtClean="0"/>
            <a:t> v těsné blízkosti základní a mateřské školy     pohybuje se zde hodně dětí      na silnicích nejsou vyřešeny bezpečné přechody   hrozí nebezpečí dětem      hrozí zhoršení kvality ovzduší      zhoršení životního prostředí  vliv na člověka a přírodu. Lidé se rozhodli vyjádřit nesouhlas s tímto návrhem v petici, která je proti převedení kamionové dopravy přes Českou Kame</a:t>
          </a:r>
          <a:r>
            <a:rPr lang="cs-CZ" sz="1200" kern="1200" dirty="0" smtClean="0"/>
            <a:t>nici. </a:t>
          </a:r>
          <a:endParaRPr lang="cs-CZ" sz="1200" kern="1200" dirty="0"/>
        </a:p>
      </dsp:txBody>
      <dsp:txXfrm>
        <a:off x="712433" y="1451077"/>
        <a:ext cx="3407165" cy="3407165"/>
      </dsp:txXfrm>
    </dsp:sp>
    <dsp:sp modelId="{5595CCF1-06A5-4218-B0EE-37EEF44D6A8C}">
      <dsp:nvSpPr>
        <dsp:cNvPr id="0" name=""/>
        <dsp:cNvSpPr/>
      </dsp:nvSpPr>
      <dsp:spPr>
        <a:xfrm>
          <a:off x="3861554" y="745430"/>
          <a:ext cx="4818459" cy="4818459"/>
        </a:xfrm>
        <a:prstGeom prst="ellipse">
          <a:avLst/>
        </a:prstGeom>
        <a:solidFill>
          <a:schemeClr val="accent4">
            <a:shade val="80000"/>
            <a:alpha val="50000"/>
            <a:hueOff val="383377"/>
            <a:satOff val="-23621"/>
            <a:lumOff val="3061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65176" tIns="54610" rIns="265176" bIns="54610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u="sng" strike="noStrike" kern="1200" dirty="0" smtClean="0"/>
            <a:t>Diskuse  - </a:t>
          </a:r>
          <a:r>
            <a:rPr lang="cs-CZ" sz="4300" kern="1200" dirty="0" smtClean="0"/>
            <a:t>Co je petice? Proč se petice sepisují?</a:t>
          </a:r>
          <a:endParaRPr lang="cs-CZ" sz="4300" kern="1200" dirty="0"/>
        </a:p>
      </dsp:txBody>
      <dsp:txXfrm>
        <a:off x="4567201" y="1451077"/>
        <a:ext cx="3407165" cy="34071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#1">
  <dgm:title val=""/>
  <dgm:desc val=""/>
  <dgm:catLst>
    <dgm:cat type="list" pri="1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18.4.2013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3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avelguide.cz/facilities/tg/full/196-778-1.jpg" TargetMode="External"/><Relationship Id="rId13" Type="http://schemas.openxmlformats.org/officeDocument/2006/relationships/hyperlink" Target="http://www.ceska-kamenice.cz/files/obrazky/mpz/titul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milesovka.cz/uploads/pics/Prelet_nad_Milesovkou_2.jpg" TargetMode="External"/><Relationship Id="rId12" Type="http://schemas.openxmlformats.org/officeDocument/2006/relationships/hyperlink" Target="http://www.ceska-kamenice.cz/mesto/znak" TargetMode="External"/><Relationship Id="rId17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6" Type="http://schemas.openxmlformats.org/officeDocument/2006/relationships/hyperlink" Target="http://nd03.jxs.cz/695/054/0b895b3c05_58316116_o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eskesvycarsko.cz/sites/default/files/location/objectivesnap_objectivesnap_310_1153400403.jpg" TargetMode="External"/><Relationship Id="rId11" Type="http://schemas.openxmlformats.org/officeDocument/2006/relationships/hyperlink" Target="https://sites.google.com/site/czkamenice" TargetMode="External"/><Relationship Id="rId5" Type="http://schemas.openxmlformats.org/officeDocument/2006/relationships/hyperlink" Target="http://www.kytlice.eu/wp-content/uploads/2012/05/image005.jpg" TargetMode="External"/><Relationship Id="rId15" Type="http://schemas.openxmlformats.org/officeDocument/2006/relationships/hyperlink" Target="http://www.kvetenacr.cz/obrazky/katalog/_2/351.jpg" TargetMode="External"/><Relationship Id="rId10" Type="http://schemas.openxmlformats.org/officeDocument/2006/relationships/hyperlink" Target="http://www.luzicke-hory.cz/mista/zm/01/min/kamh0f02.jpg" TargetMode="External"/><Relationship Id="rId4" Type="http://schemas.openxmlformats.org/officeDocument/2006/relationships/hyperlink" Target="http://cssd-ceskakamenice.cz/wp-content/uploads/2011/02/c21.jpg" TargetMode="External"/><Relationship Id="rId9" Type="http://schemas.openxmlformats.org/officeDocument/2006/relationships/hyperlink" Target="http://www.luzicke-hory.cz/mista/zm/01/min/jehl0f01.jpg" TargetMode="External"/><Relationship Id="rId14" Type="http://schemas.openxmlformats.org/officeDocument/2006/relationships/hyperlink" Target="http://botany.cz/foto/arummac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environmentální výchova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vztah člověka k prostředí – naše obec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565385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ENVIRONMENTÁLNÍ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VZTAH ČLOVĚKA K PROSTŘEDÍ – Naše obec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městem Česká Kamenice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Přehled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 poloze města v krajině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Autofit/>
          </a:bodyPr>
          <a:lstStyle/>
          <a:p>
            <a:r>
              <a:rPr lang="cs-CZ" sz="2400" dirty="0" smtClean="0"/>
              <a:t>ČESKÁ KAMENICE - POLOHA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273128"/>
              </p:ext>
            </p:extLst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3DQM1X5J\MC9000902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39131" y="2204864"/>
            <a:ext cx="1804869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79512"/>
          </a:xfrm>
        </p:spPr>
        <p:txBody>
          <a:bodyPr>
            <a:noAutofit/>
          </a:bodyPr>
          <a:lstStyle/>
          <a:p>
            <a:r>
              <a:rPr lang="cs-CZ" sz="2400" dirty="0" smtClean="0"/>
              <a:t>ČESKÁ KAMENICE – HISTORICKÉ MĚSTO ROKU 2005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kamh0f0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64088" y="908720"/>
            <a:ext cx="1690165" cy="115212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jehl0f0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236296" y="908720"/>
            <a:ext cx="1677144" cy="117400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titul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04248" y="5358904"/>
            <a:ext cx="2248644" cy="14990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Šipka doprava 8"/>
          <p:cNvSpPr/>
          <p:nvPr/>
        </p:nvSpPr>
        <p:spPr>
          <a:xfrm flipV="1">
            <a:off x="7452320" y="4005064"/>
            <a:ext cx="216024" cy="1634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379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KAMENICE – SYMBOLY MĚSTA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92696"/>
          <a:ext cx="86868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843808" y="393305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znak_CK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424561" y="2132856"/>
            <a:ext cx="1185084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prapor_CK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627531" y="2420889"/>
            <a:ext cx="1536757" cy="1008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Šipka doprava 8"/>
          <p:cNvSpPr/>
          <p:nvPr/>
        </p:nvSpPr>
        <p:spPr>
          <a:xfrm>
            <a:off x="3419872" y="5877272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004048" y="5877272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652120" y="5877272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211960" y="6021288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788024" y="6021288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075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Lužické hory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8172400" y="436510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668344" y="465313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123728" y="4221088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596336" y="4293096"/>
            <a:ext cx="72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8676456" y="4797152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379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Současný lokální ekologický problém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512" y="548680"/>
          <a:ext cx="8686800" cy="6309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131840" y="350100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771800" y="364502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03848" y="400506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059832" y="422108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259632" y="400506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http://cssd-ceskakamenice.cz/wp-content/uploads/2011/02/c21.jpg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http://www.kytlice.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eu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wp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content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uploads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/2012/05/image005.jpg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ceskesvycarsko.cz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sites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/default/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files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location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objectivesnap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objectivesnap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_310_1153400403.jpg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http://milesovka.cz/uploads/pics/Prelet_nad_Milesovkou_2.jpg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travelguide.cz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facilities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/tg/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full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/196-778-1.jpg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luzicke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-hory.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mista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zm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/01/min/jehl0f01.jpg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luzicke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-hory.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mista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zm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/01/min/kamh0f02.jpg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900" dirty="0" smtClean="0">
                <a:hlinkClick r:id="rId11"/>
              </a:rPr>
              <a:t>https://sites.google.com/site/czkamenice</a:t>
            </a:r>
            <a:endParaRPr lang="cs-CZ" sz="9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ceska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-kamenice.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mesto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/znak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ceska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-kamenice.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files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obrazky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mpz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/titul.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4"/>
              </a:rPr>
              <a:t>http://botany.cz/foto/arummac1.jpg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kvetenacr.cz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obrazky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/katalog/_2/351.jpg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6"/>
              </a:rPr>
              <a:t>http://nd03.jxs.cz/695/054/0b895b3c05_58316116_o2.jpg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1734</TotalTime>
  <Words>775</Words>
  <Application>Microsoft Office PowerPoint</Application>
  <PresentationFormat>Předvádění na obrazovce (4:3)</PresentationFormat>
  <Paragraphs>91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  environmentální výchova vztah člověka k prostředí – naše obec</vt:lpstr>
      <vt:lpstr>Prezentace aplikace PowerPoint</vt:lpstr>
      <vt:lpstr>Prezentace aplikace PowerPoint</vt:lpstr>
      <vt:lpstr>ČESKÁ KAMENICE - POLOHA</vt:lpstr>
      <vt:lpstr>ČESKÁ KAMENICE – HISTORICKÉ MĚSTO ROKU 2005</vt:lpstr>
      <vt:lpstr>ČESKÁ KAMENICE – SYMBOLY MĚSTA</vt:lpstr>
      <vt:lpstr>Lužické hory</vt:lpstr>
      <vt:lpstr>Současný lokální ekologický problém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195</cp:revision>
  <dcterms:created xsi:type="dcterms:W3CDTF">2012-06-27T08:54:30Z</dcterms:created>
  <dcterms:modified xsi:type="dcterms:W3CDTF">2013-04-18T06:18:33Z</dcterms:modified>
</cp:coreProperties>
</file>