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968" r:id="rId1"/>
  </p:sldMasterIdLst>
  <p:notesMasterIdLst>
    <p:notesMasterId r:id="rId11"/>
  </p:notesMasterIdLst>
  <p:sldIdLst>
    <p:sldId id="257" r:id="rId2"/>
    <p:sldId id="258" r:id="rId3"/>
    <p:sldId id="261" r:id="rId4"/>
    <p:sldId id="262" r:id="rId5"/>
    <p:sldId id="263" r:id="rId6"/>
    <p:sldId id="264" r:id="rId7"/>
    <p:sldId id="265" r:id="rId8"/>
    <p:sldId id="266" r:id="rId9"/>
    <p:sldId id="259"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82" autoAdjust="0"/>
    <p:restoredTop sz="94629" autoAdjust="0"/>
  </p:normalViewPr>
  <p:slideViewPr>
    <p:cSldViewPr showGuides="1">
      <p:cViewPr>
        <p:scale>
          <a:sx n="82" d="100"/>
          <a:sy n="82" d="100"/>
        </p:scale>
        <p:origin x="-840" y="-72"/>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5">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35FDFB-8A93-463F-B540-AB7E6A1AB613}" type="doc">
      <dgm:prSet loTypeId="urn:microsoft.com/office/officeart/2005/8/layout/vList3#1" loCatId="list" qsTypeId="urn:microsoft.com/office/officeart/2005/8/quickstyle/3d2" qsCatId="3D" csTypeId="urn:microsoft.com/office/officeart/2005/8/colors/colorful1#1" csCatId="colorful" phldr="1"/>
      <dgm:spPr/>
      <dgm:t>
        <a:bodyPr/>
        <a:lstStyle/>
        <a:p>
          <a:endParaRPr lang="cs-CZ"/>
        </a:p>
      </dgm:t>
    </dgm:pt>
    <dgm:pt modelId="{BEBE7804-0246-4630-9641-DE8C5D29C193}">
      <dgm:prSet/>
      <dgm:spPr/>
      <dgm:t>
        <a:bodyPr/>
        <a:lstStyle/>
        <a:p>
          <a:pPr rtl="0"/>
          <a:r>
            <a:rPr lang="cs-CZ" baseline="0" dirty="0" smtClean="0"/>
            <a:t>VZTAH ČLOVĚKA K PROSTŘEDÍ </a:t>
          </a:r>
        </a:p>
        <a:p>
          <a:pPr rtl="0"/>
          <a:r>
            <a:rPr lang="cs-CZ" baseline="0" dirty="0" smtClean="0"/>
            <a:t>– NÁŠ ŽIVOTNÍ STYL</a:t>
          </a:r>
        </a:p>
      </dgm:t>
    </dgm:pt>
    <dgm:pt modelId="{3BB8FC78-D0A8-4360-A9BC-8A9CF82479E5}" type="parTrans" cxnId="{1BD377F0-B290-4143-91E6-9551C0626A78}">
      <dgm:prSet/>
      <dgm:spPr/>
      <dgm:t>
        <a:bodyPr/>
        <a:lstStyle/>
        <a:p>
          <a:endParaRPr lang="cs-CZ"/>
        </a:p>
      </dgm:t>
    </dgm:pt>
    <dgm:pt modelId="{865984E3-017A-44E2-9295-D56104490FB6}" type="sibTrans" cxnId="{1BD377F0-B290-4143-91E6-9551C0626A78}">
      <dgm:prSet/>
      <dgm:spPr/>
      <dgm:t>
        <a:bodyPr/>
        <a:lstStyle/>
        <a:p>
          <a:endParaRPr lang="cs-CZ"/>
        </a:p>
      </dgm:t>
    </dgm:pt>
    <dgm:pt modelId="{09481AF1-E66D-4BD5-9DC2-BC3BE4440F99}" type="pres">
      <dgm:prSet presAssocID="{9735FDFB-8A93-463F-B540-AB7E6A1AB613}" presName="linearFlow" presStyleCnt="0">
        <dgm:presLayoutVars>
          <dgm:dir/>
          <dgm:resizeHandles val="exact"/>
        </dgm:presLayoutVars>
      </dgm:prSet>
      <dgm:spPr/>
      <dgm:t>
        <a:bodyPr/>
        <a:lstStyle/>
        <a:p>
          <a:endParaRPr lang="cs-CZ"/>
        </a:p>
      </dgm:t>
    </dgm:pt>
    <dgm:pt modelId="{DB360705-E9BB-4E54-9833-6158DD189210}" type="pres">
      <dgm:prSet presAssocID="{BEBE7804-0246-4630-9641-DE8C5D29C193}" presName="composite" presStyleCnt="0"/>
      <dgm:spPr/>
      <dgm:t>
        <a:bodyPr/>
        <a:lstStyle/>
        <a:p>
          <a:endParaRPr lang="cs-CZ"/>
        </a:p>
      </dgm:t>
    </dgm:pt>
    <dgm:pt modelId="{E416AA41-4D3D-4696-BA00-8038245DD03C}" type="pres">
      <dgm:prSet presAssocID="{BEBE7804-0246-4630-9641-DE8C5D29C193}" presName="imgShp" presStyleLbl="fgImgPlace1" presStyleIdx="0" presStyleCnt="1"/>
      <dgm:spPr/>
      <dgm:t>
        <a:bodyPr/>
        <a:lstStyle/>
        <a:p>
          <a:endParaRPr lang="cs-CZ"/>
        </a:p>
      </dgm:t>
    </dgm:pt>
    <dgm:pt modelId="{0B342B08-B269-45C7-885F-6011A0523413}" type="pres">
      <dgm:prSet presAssocID="{BEBE7804-0246-4630-9641-DE8C5D29C193}" presName="txShp" presStyleLbl="node1" presStyleIdx="0" presStyleCnt="1" custLinFactNeighborX="593" custLinFactNeighborY="-3006">
        <dgm:presLayoutVars>
          <dgm:bulletEnabled val="1"/>
        </dgm:presLayoutVars>
      </dgm:prSet>
      <dgm:spPr/>
      <dgm:t>
        <a:bodyPr/>
        <a:lstStyle/>
        <a:p>
          <a:endParaRPr lang="cs-CZ"/>
        </a:p>
      </dgm:t>
    </dgm:pt>
  </dgm:ptLst>
  <dgm:cxnLst>
    <dgm:cxn modelId="{1BD377F0-B290-4143-91E6-9551C0626A78}" srcId="{9735FDFB-8A93-463F-B540-AB7E6A1AB613}" destId="{BEBE7804-0246-4630-9641-DE8C5D29C193}" srcOrd="0" destOrd="0" parTransId="{3BB8FC78-D0A8-4360-A9BC-8A9CF82479E5}" sibTransId="{865984E3-017A-44E2-9295-D56104490FB6}"/>
    <dgm:cxn modelId="{A924E652-24BB-4BE3-8FE8-061E2D0703E2}" type="presOf" srcId="{9735FDFB-8A93-463F-B540-AB7E6A1AB613}" destId="{09481AF1-E66D-4BD5-9DC2-BC3BE4440F99}" srcOrd="0" destOrd="0" presId="urn:microsoft.com/office/officeart/2005/8/layout/vList3#1"/>
    <dgm:cxn modelId="{D18C4DFC-7B9B-43F0-BBF2-F09E56ACB0CA}" type="presOf" srcId="{BEBE7804-0246-4630-9641-DE8C5D29C193}" destId="{0B342B08-B269-45C7-885F-6011A0523413}" srcOrd="0" destOrd="0" presId="urn:microsoft.com/office/officeart/2005/8/layout/vList3#1"/>
    <dgm:cxn modelId="{603F9526-E641-4984-AFC4-C097FD5E2EEF}" type="presParOf" srcId="{09481AF1-E66D-4BD5-9DC2-BC3BE4440F99}" destId="{DB360705-E9BB-4E54-9833-6158DD189210}" srcOrd="0" destOrd="0" presId="urn:microsoft.com/office/officeart/2005/8/layout/vList3#1"/>
    <dgm:cxn modelId="{EEB93F5D-565B-4328-8D4E-6FBA29E6E6F3}" type="presParOf" srcId="{DB360705-E9BB-4E54-9833-6158DD189210}" destId="{E416AA41-4D3D-4696-BA00-8038245DD03C}" srcOrd="0" destOrd="0" presId="urn:microsoft.com/office/officeart/2005/8/layout/vList3#1"/>
    <dgm:cxn modelId="{4946E768-DBA5-4D88-8A79-090A1E5A2771}" type="presParOf" srcId="{DB360705-E9BB-4E54-9833-6158DD189210}" destId="{0B342B08-B269-45C7-885F-6011A0523413}" srcOrd="1" destOrd="0" presId="urn:microsoft.com/office/officeart/2005/8/layout/vList3#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E5DDE0F-F81B-4BCB-A402-8A53B357874C}" type="doc">
      <dgm:prSet loTypeId="urn:microsoft.com/office/officeart/2005/8/layout/vList4#1" loCatId="list" qsTypeId="urn:microsoft.com/office/officeart/2005/8/quickstyle/3d2" qsCatId="3D" csTypeId="urn:microsoft.com/office/officeart/2005/8/colors/colorful1#2" csCatId="colorful" phldr="1"/>
      <dgm:spPr/>
      <dgm:t>
        <a:bodyPr/>
        <a:lstStyle/>
        <a:p>
          <a:endParaRPr lang="cs-CZ"/>
        </a:p>
      </dgm:t>
    </dgm:pt>
    <dgm:pt modelId="{B5C53092-50A4-4C31-9380-BA4DF0106176}">
      <dgm:prSet/>
      <dgm:spPr/>
      <dgm:t>
        <a:bodyPr/>
        <a:lstStyle/>
        <a:p>
          <a:pPr rtl="0"/>
          <a:r>
            <a:rPr lang="cs-CZ" dirty="0" smtClean="0"/>
            <a:t>Technické vymoženosti dnešní doby např. elektřina, topení plynem, voda z kohoutku, jízda autem, cestování letadlem, mobily, internet…, umožňují člověku pohodlný a bohatý život. </a:t>
          </a:r>
          <a:endParaRPr lang="cs-CZ" dirty="0"/>
        </a:p>
      </dgm:t>
    </dgm:pt>
    <dgm:pt modelId="{18F90FE3-6CFC-4477-8F85-F23022A24DF4}" type="parTrans" cxnId="{916113B0-24D0-45C2-8D66-B591997D9B07}">
      <dgm:prSet/>
      <dgm:spPr/>
      <dgm:t>
        <a:bodyPr/>
        <a:lstStyle/>
        <a:p>
          <a:endParaRPr lang="cs-CZ"/>
        </a:p>
      </dgm:t>
    </dgm:pt>
    <dgm:pt modelId="{BCBDF110-60D3-49B2-951F-0CD93ABC77B8}" type="sibTrans" cxnId="{916113B0-24D0-45C2-8D66-B591997D9B07}">
      <dgm:prSet/>
      <dgm:spPr/>
      <dgm:t>
        <a:bodyPr/>
        <a:lstStyle/>
        <a:p>
          <a:endParaRPr lang="cs-CZ"/>
        </a:p>
      </dgm:t>
    </dgm:pt>
    <dgm:pt modelId="{3C0D09FD-8733-4837-8381-A7FE6D388A78}">
      <dgm:prSet/>
      <dgm:spPr/>
      <dgm:t>
        <a:bodyPr/>
        <a:lstStyle/>
        <a:p>
          <a:pPr rtl="0"/>
          <a:r>
            <a:rPr lang="cs-CZ" dirty="0" smtClean="0"/>
            <a:t>Technické prostředky usnadňují člověku život a nahrazují těžkou fyzickou práci (např. při sklízení obilí – kombajny, na stavbách – bagry, </a:t>
          </a:r>
          <a:r>
            <a:rPr lang="cs-CZ" dirty="0" err="1" smtClean="0"/>
            <a:t>náklad.auta</a:t>
          </a:r>
          <a:r>
            <a:rPr lang="cs-CZ" dirty="0" smtClean="0"/>
            <a:t>).</a:t>
          </a:r>
          <a:endParaRPr lang="cs-CZ" dirty="0"/>
        </a:p>
      </dgm:t>
    </dgm:pt>
    <dgm:pt modelId="{4DF9737B-64D9-4B15-829A-26856D555A2C}" type="parTrans" cxnId="{7A38D718-F0CF-42F2-A015-E704CDC19F44}">
      <dgm:prSet/>
      <dgm:spPr/>
      <dgm:t>
        <a:bodyPr/>
        <a:lstStyle/>
        <a:p>
          <a:endParaRPr lang="cs-CZ"/>
        </a:p>
      </dgm:t>
    </dgm:pt>
    <dgm:pt modelId="{23D91C8C-172D-4FB3-BB8F-8C10C97EBCBC}" type="sibTrans" cxnId="{7A38D718-F0CF-42F2-A015-E704CDC19F44}">
      <dgm:prSet/>
      <dgm:spPr/>
      <dgm:t>
        <a:bodyPr/>
        <a:lstStyle/>
        <a:p>
          <a:endParaRPr lang="cs-CZ"/>
        </a:p>
      </dgm:t>
    </dgm:pt>
    <dgm:pt modelId="{85A6FDC6-2D90-4958-9109-9B888FD8CEF0}">
      <dgm:prSet/>
      <dgm:spPr/>
      <dgm:t>
        <a:bodyPr/>
        <a:lstStyle/>
        <a:p>
          <a:pPr rtl="0"/>
          <a:r>
            <a:rPr lang="cs-CZ" dirty="0" smtClean="0"/>
            <a:t>Zároveň se však člověk vzdaluje životu přirozenému, vzdaluje se přírodě a klidnějšímu životu.</a:t>
          </a:r>
          <a:endParaRPr lang="cs-CZ" dirty="0"/>
        </a:p>
      </dgm:t>
    </dgm:pt>
    <dgm:pt modelId="{43836897-AEB3-45ED-96DB-89EA7D96B60F}" type="parTrans" cxnId="{340F7BAE-24D0-4639-BD94-D9E95C44CF6B}">
      <dgm:prSet/>
      <dgm:spPr/>
      <dgm:t>
        <a:bodyPr/>
        <a:lstStyle/>
        <a:p>
          <a:endParaRPr lang="cs-CZ"/>
        </a:p>
      </dgm:t>
    </dgm:pt>
    <dgm:pt modelId="{4FF4C1D7-6FC0-40EF-B146-60F9DFA7E599}" type="sibTrans" cxnId="{340F7BAE-24D0-4639-BD94-D9E95C44CF6B}">
      <dgm:prSet/>
      <dgm:spPr/>
      <dgm:t>
        <a:bodyPr/>
        <a:lstStyle/>
        <a:p>
          <a:endParaRPr lang="cs-CZ"/>
        </a:p>
      </dgm:t>
    </dgm:pt>
    <dgm:pt modelId="{93790118-1B61-42E6-A451-43F7D62170C3}" type="pres">
      <dgm:prSet presAssocID="{1E5DDE0F-F81B-4BCB-A402-8A53B357874C}" presName="linear" presStyleCnt="0">
        <dgm:presLayoutVars>
          <dgm:dir/>
          <dgm:resizeHandles val="exact"/>
        </dgm:presLayoutVars>
      </dgm:prSet>
      <dgm:spPr/>
      <dgm:t>
        <a:bodyPr/>
        <a:lstStyle/>
        <a:p>
          <a:endParaRPr lang="cs-CZ"/>
        </a:p>
      </dgm:t>
    </dgm:pt>
    <dgm:pt modelId="{F4078E76-15CB-428E-AA3B-2E668A2BA2F2}" type="pres">
      <dgm:prSet presAssocID="{B5C53092-50A4-4C31-9380-BA4DF0106176}" presName="comp" presStyleCnt="0"/>
      <dgm:spPr/>
    </dgm:pt>
    <dgm:pt modelId="{1CDDB12E-FC72-416A-A332-CD892786157B}" type="pres">
      <dgm:prSet presAssocID="{B5C53092-50A4-4C31-9380-BA4DF0106176}" presName="box" presStyleLbl="node1" presStyleIdx="0" presStyleCnt="3"/>
      <dgm:spPr/>
      <dgm:t>
        <a:bodyPr/>
        <a:lstStyle/>
        <a:p>
          <a:endParaRPr lang="cs-CZ"/>
        </a:p>
      </dgm:t>
    </dgm:pt>
    <dgm:pt modelId="{EADBC0A8-47D3-4EEF-AD16-8671C9362B84}" type="pres">
      <dgm:prSet presAssocID="{B5C53092-50A4-4C31-9380-BA4DF0106176}" presName="img" presStyleLbl="fgImgPlace1" presStyleIdx="0" presStyleCnt="3"/>
      <dgm:spPr/>
    </dgm:pt>
    <dgm:pt modelId="{AC206BC4-22E9-4CBE-A572-CB3D32039070}" type="pres">
      <dgm:prSet presAssocID="{B5C53092-50A4-4C31-9380-BA4DF0106176}" presName="text" presStyleLbl="node1" presStyleIdx="0" presStyleCnt="3">
        <dgm:presLayoutVars>
          <dgm:bulletEnabled val="1"/>
        </dgm:presLayoutVars>
      </dgm:prSet>
      <dgm:spPr/>
      <dgm:t>
        <a:bodyPr/>
        <a:lstStyle/>
        <a:p>
          <a:endParaRPr lang="cs-CZ"/>
        </a:p>
      </dgm:t>
    </dgm:pt>
    <dgm:pt modelId="{4B78AE5D-38B4-45F3-B7DD-A2D72052E853}" type="pres">
      <dgm:prSet presAssocID="{BCBDF110-60D3-49B2-951F-0CD93ABC77B8}" presName="spacer" presStyleCnt="0"/>
      <dgm:spPr/>
    </dgm:pt>
    <dgm:pt modelId="{66F6F2EC-5541-422A-BA14-6ED386576D0A}" type="pres">
      <dgm:prSet presAssocID="{3C0D09FD-8733-4837-8381-A7FE6D388A78}" presName="comp" presStyleCnt="0"/>
      <dgm:spPr/>
    </dgm:pt>
    <dgm:pt modelId="{5956A6F6-58F1-46D2-99CE-AE889BB06EBB}" type="pres">
      <dgm:prSet presAssocID="{3C0D09FD-8733-4837-8381-A7FE6D388A78}" presName="box" presStyleLbl="node1" presStyleIdx="1" presStyleCnt="3"/>
      <dgm:spPr/>
      <dgm:t>
        <a:bodyPr/>
        <a:lstStyle/>
        <a:p>
          <a:endParaRPr lang="cs-CZ"/>
        </a:p>
      </dgm:t>
    </dgm:pt>
    <dgm:pt modelId="{AD622A0E-17B1-4333-BEB3-D1C9F29EE0A6}" type="pres">
      <dgm:prSet presAssocID="{3C0D09FD-8733-4837-8381-A7FE6D388A78}" presName="img" presStyleLbl="fgImgPlace1" presStyleIdx="1" presStyleCnt="3"/>
      <dgm:spPr/>
    </dgm:pt>
    <dgm:pt modelId="{5AB9A358-616A-40E8-8CB9-E635696B04FA}" type="pres">
      <dgm:prSet presAssocID="{3C0D09FD-8733-4837-8381-A7FE6D388A78}" presName="text" presStyleLbl="node1" presStyleIdx="1" presStyleCnt="3">
        <dgm:presLayoutVars>
          <dgm:bulletEnabled val="1"/>
        </dgm:presLayoutVars>
      </dgm:prSet>
      <dgm:spPr/>
      <dgm:t>
        <a:bodyPr/>
        <a:lstStyle/>
        <a:p>
          <a:endParaRPr lang="cs-CZ"/>
        </a:p>
      </dgm:t>
    </dgm:pt>
    <dgm:pt modelId="{183ACD1F-70A5-47BE-8112-DD38F1E61F74}" type="pres">
      <dgm:prSet presAssocID="{23D91C8C-172D-4FB3-BB8F-8C10C97EBCBC}" presName="spacer" presStyleCnt="0"/>
      <dgm:spPr/>
    </dgm:pt>
    <dgm:pt modelId="{0624A62A-DED4-406F-9D19-22B095B21869}" type="pres">
      <dgm:prSet presAssocID="{85A6FDC6-2D90-4958-9109-9B888FD8CEF0}" presName="comp" presStyleCnt="0"/>
      <dgm:spPr/>
    </dgm:pt>
    <dgm:pt modelId="{2B777F40-3B46-4D35-AC3F-8A9C14B58A94}" type="pres">
      <dgm:prSet presAssocID="{85A6FDC6-2D90-4958-9109-9B888FD8CEF0}" presName="box" presStyleLbl="node1" presStyleIdx="2" presStyleCnt="3"/>
      <dgm:spPr/>
      <dgm:t>
        <a:bodyPr/>
        <a:lstStyle/>
        <a:p>
          <a:endParaRPr lang="cs-CZ"/>
        </a:p>
      </dgm:t>
    </dgm:pt>
    <dgm:pt modelId="{60BC18E6-636B-4AB4-A30B-1D997014EA18}" type="pres">
      <dgm:prSet presAssocID="{85A6FDC6-2D90-4958-9109-9B888FD8CEF0}" presName="img" presStyleLbl="fgImgPlace1" presStyleIdx="2" presStyleCnt="3"/>
      <dgm:spPr/>
    </dgm:pt>
    <dgm:pt modelId="{A1358996-3569-46AE-A844-A0823B918940}" type="pres">
      <dgm:prSet presAssocID="{85A6FDC6-2D90-4958-9109-9B888FD8CEF0}" presName="text" presStyleLbl="node1" presStyleIdx="2" presStyleCnt="3">
        <dgm:presLayoutVars>
          <dgm:bulletEnabled val="1"/>
        </dgm:presLayoutVars>
      </dgm:prSet>
      <dgm:spPr/>
      <dgm:t>
        <a:bodyPr/>
        <a:lstStyle/>
        <a:p>
          <a:endParaRPr lang="cs-CZ"/>
        </a:p>
      </dgm:t>
    </dgm:pt>
  </dgm:ptLst>
  <dgm:cxnLst>
    <dgm:cxn modelId="{51B724A2-FED6-491B-B137-89B44E8481AC}" type="presOf" srcId="{1E5DDE0F-F81B-4BCB-A402-8A53B357874C}" destId="{93790118-1B61-42E6-A451-43F7D62170C3}" srcOrd="0" destOrd="0" presId="urn:microsoft.com/office/officeart/2005/8/layout/vList4#1"/>
    <dgm:cxn modelId="{0F16D6A2-281F-4077-8A59-A8AAAF54D86B}" type="presOf" srcId="{B5C53092-50A4-4C31-9380-BA4DF0106176}" destId="{AC206BC4-22E9-4CBE-A572-CB3D32039070}" srcOrd="1" destOrd="0" presId="urn:microsoft.com/office/officeart/2005/8/layout/vList4#1"/>
    <dgm:cxn modelId="{FA118726-3EAD-483B-9576-606AA31FEAC2}" type="presOf" srcId="{3C0D09FD-8733-4837-8381-A7FE6D388A78}" destId="{5956A6F6-58F1-46D2-99CE-AE889BB06EBB}" srcOrd="0" destOrd="0" presId="urn:microsoft.com/office/officeart/2005/8/layout/vList4#1"/>
    <dgm:cxn modelId="{E13D601A-94FF-4373-AD85-5ECAE7A70FE6}" type="presOf" srcId="{B5C53092-50A4-4C31-9380-BA4DF0106176}" destId="{1CDDB12E-FC72-416A-A332-CD892786157B}" srcOrd="0" destOrd="0" presId="urn:microsoft.com/office/officeart/2005/8/layout/vList4#1"/>
    <dgm:cxn modelId="{7A38D718-F0CF-42F2-A015-E704CDC19F44}" srcId="{1E5DDE0F-F81B-4BCB-A402-8A53B357874C}" destId="{3C0D09FD-8733-4837-8381-A7FE6D388A78}" srcOrd="1" destOrd="0" parTransId="{4DF9737B-64D9-4B15-829A-26856D555A2C}" sibTransId="{23D91C8C-172D-4FB3-BB8F-8C10C97EBCBC}"/>
    <dgm:cxn modelId="{8B353120-1AF6-4B5E-ACD2-8780820EEF59}" type="presOf" srcId="{3C0D09FD-8733-4837-8381-A7FE6D388A78}" destId="{5AB9A358-616A-40E8-8CB9-E635696B04FA}" srcOrd="1" destOrd="0" presId="urn:microsoft.com/office/officeart/2005/8/layout/vList4#1"/>
    <dgm:cxn modelId="{1E105A9C-A787-48E6-9F3F-100A385951BF}" type="presOf" srcId="{85A6FDC6-2D90-4958-9109-9B888FD8CEF0}" destId="{2B777F40-3B46-4D35-AC3F-8A9C14B58A94}" srcOrd="0" destOrd="0" presId="urn:microsoft.com/office/officeart/2005/8/layout/vList4#1"/>
    <dgm:cxn modelId="{916113B0-24D0-45C2-8D66-B591997D9B07}" srcId="{1E5DDE0F-F81B-4BCB-A402-8A53B357874C}" destId="{B5C53092-50A4-4C31-9380-BA4DF0106176}" srcOrd="0" destOrd="0" parTransId="{18F90FE3-6CFC-4477-8F85-F23022A24DF4}" sibTransId="{BCBDF110-60D3-49B2-951F-0CD93ABC77B8}"/>
    <dgm:cxn modelId="{6C4C1C45-C576-4D5B-8373-66E8B19FA32C}" type="presOf" srcId="{85A6FDC6-2D90-4958-9109-9B888FD8CEF0}" destId="{A1358996-3569-46AE-A844-A0823B918940}" srcOrd="1" destOrd="0" presId="urn:microsoft.com/office/officeart/2005/8/layout/vList4#1"/>
    <dgm:cxn modelId="{340F7BAE-24D0-4639-BD94-D9E95C44CF6B}" srcId="{1E5DDE0F-F81B-4BCB-A402-8A53B357874C}" destId="{85A6FDC6-2D90-4958-9109-9B888FD8CEF0}" srcOrd="2" destOrd="0" parTransId="{43836897-AEB3-45ED-96DB-89EA7D96B60F}" sibTransId="{4FF4C1D7-6FC0-40EF-B146-60F9DFA7E599}"/>
    <dgm:cxn modelId="{4D7C2089-8964-4433-AA17-FA39F77B085F}" type="presParOf" srcId="{93790118-1B61-42E6-A451-43F7D62170C3}" destId="{F4078E76-15CB-428E-AA3B-2E668A2BA2F2}" srcOrd="0" destOrd="0" presId="urn:microsoft.com/office/officeart/2005/8/layout/vList4#1"/>
    <dgm:cxn modelId="{306D5602-0BBD-4657-A92B-4C56C85B2340}" type="presParOf" srcId="{F4078E76-15CB-428E-AA3B-2E668A2BA2F2}" destId="{1CDDB12E-FC72-416A-A332-CD892786157B}" srcOrd="0" destOrd="0" presId="urn:microsoft.com/office/officeart/2005/8/layout/vList4#1"/>
    <dgm:cxn modelId="{680E3B61-1F39-4037-BCA4-AA7B85B466BA}" type="presParOf" srcId="{F4078E76-15CB-428E-AA3B-2E668A2BA2F2}" destId="{EADBC0A8-47D3-4EEF-AD16-8671C9362B84}" srcOrd="1" destOrd="0" presId="urn:microsoft.com/office/officeart/2005/8/layout/vList4#1"/>
    <dgm:cxn modelId="{71E34297-B32D-4F27-9A1B-CC48B6FB1D37}" type="presParOf" srcId="{F4078E76-15CB-428E-AA3B-2E668A2BA2F2}" destId="{AC206BC4-22E9-4CBE-A572-CB3D32039070}" srcOrd="2" destOrd="0" presId="urn:microsoft.com/office/officeart/2005/8/layout/vList4#1"/>
    <dgm:cxn modelId="{A946ABE3-8C52-405C-BDFC-CE5D66954D24}" type="presParOf" srcId="{93790118-1B61-42E6-A451-43F7D62170C3}" destId="{4B78AE5D-38B4-45F3-B7DD-A2D72052E853}" srcOrd="1" destOrd="0" presId="urn:microsoft.com/office/officeart/2005/8/layout/vList4#1"/>
    <dgm:cxn modelId="{138AE225-BF73-415B-B5DC-BEF5330B9E71}" type="presParOf" srcId="{93790118-1B61-42E6-A451-43F7D62170C3}" destId="{66F6F2EC-5541-422A-BA14-6ED386576D0A}" srcOrd="2" destOrd="0" presId="urn:microsoft.com/office/officeart/2005/8/layout/vList4#1"/>
    <dgm:cxn modelId="{33195F20-37D3-48A2-9CC9-CBDD04E9703D}" type="presParOf" srcId="{66F6F2EC-5541-422A-BA14-6ED386576D0A}" destId="{5956A6F6-58F1-46D2-99CE-AE889BB06EBB}" srcOrd="0" destOrd="0" presId="urn:microsoft.com/office/officeart/2005/8/layout/vList4#1"/>
    <dgm:cxn modelId="{FF744B6E-2949-4D53-BD14-442A19721ED4}" type="presParOf" srcId="{66F6F2EC-5541-422A-BA14-6ED386576D0A}" destId="{AD622A0E-17B1-4333-BEB3-D1C9F29EE0A6}" srcOrd="1" destOrd="0" presId="urn:microsoft.com/office/officeart/2005/8/layout/vList4#1"/>
    <dgm:cxn modelId="{D58C8AAB-E928-4E75-8E94-714EB3CEE439}" type="presParOf" srcId="{66F6F2EC-5541-422A-BA14-6ED386576D0A}" destId="{5AB9A358-616A-40E8-8CB9-E635696B04FA}" srcOrd="2" destOrd="0" presId="urn:microsoft.com/office/officeart/2005/8/layout/vList4#1"/>
    <dgm:cxn modelId="{046545A0-2B98-4D16-9DB2-329BBCD60A0C}" type="presParOf" srcId="{93790118-1B61-42E6-A451-43F7D62170C3}" destId="{183ACD1F-70A5-47BE-8112-DD38F1E61F74}" srcOrd="3" destOrd="0" presId="urn:microsoft.com/office/officeart/2005/8/layout/vList4#1"/>
    <dgm:cxn modelId="{68AD33A9-6904-42B4-9896-ACEA8C5740E0}" type="presParOf" srcId="{93790118-1B61-42E6-A451-43F7D62170C3}" destId="{0624A62A-DED4-406F-9D19-22B095B21869}" srcOrd="4" destOrd="0" presId="urn:microsoft.com/office/officeart/2005/8/layout/vList4#1"/>
    <dgm:cxn modelId="{6D84C1A9-DAE5-4D35-BBBA-0DC43E71CA2C}" type="presParOf" srcId="{0624A62A-DED4-406F-9D19-22B095B21869}" destId="{2B777F40-3B46-4D35-AC3F-8A9C14B58A94}" srcOrd="0" destOrd="0" presId="urn:microsoft.com/office/officeart/2005/8/layout/vList4#1"/>
    <dgm:cxn modelId="{7FB296E2-9528-4ECB-8BE7-6FC85183571E}" type="presParOf" srcId="{0624A62A-DED4-406F-9D19-22B095B21869}" destId="{60BC18E6-636B-4AB4-A30B-1D997014EA18}" srcOrd="1" destOrd="0" presId="urn:microsoft.com/office/officeart/2005/8/layout/vList4#1"/>
    <dgm:cxn modelId="{8FE3B520-6050-403A-83F7-53C079B19723}" type="presParOf" srcId="{0624A62A-DED4-406F-9D19-22B095B21869}" destId="{A1358996-3569-46AE-A844-A0823B918940}" srcOrd="2" destOrd="0" presId="urn:microsoft.com/office/officeart/2005/8/layout/vList4#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2379974-80BE-471D-AF86-C4009C24478A}" type="doc">
      <dgm:prSet loTypeId="urn:microsoft.com/office/officeart/2005/8/layout/hList6" loCatId="list" qsTypeId="urn:microsoft.com/office/officeart/2005/8/quickstyle/simple1" qsCatId="simple" csTypeId="urn:microsoft.com/office/officeart/2005/8/colors/colorful1#3" csCatId="colorful" phldr="1"/>
      <dgm:spPr/>
      <dgm:t>
        <a:bodyPr/>
        <a:lstStyle/>
        <a:p>
          <a:endParaRPr lang="cs-CZ"/>
        </a:p>
      </dgm:t>
    </dgm:pt>
    <dgm:pt modelId="{031FAD40-DFA5-4D74-96F7-E76ED6395835}">
      <dgm:prSet custT="1"/>
      <dgm:spPr/>
      <dgm:t>
        <a:bodyPr/>
        <a:lstStyle/>
        <a:p>
          <a:pPr rtl="0"/>
          <a:r>
            <a:rPr lang="cs-CZ" sz="2400" dirty="0" smtClean="0"/>
            <a:t>Náš životní styl je v dnešní době označován jako </a:t>
          </a:r>
          <a:r>
            <a:rPr lang="cs-CZ" sz="2400" b="1" u="sng" dirty="0" smtClean="0"/>
            <a:t>KONZUMNÍ ZPŮSOB ŽIVOTA</a:t>
          </a:r>
          <a:endParaRPr lang="cs-CZ" sz="2400" b="1" u="sng" dirty="0"/>
        </a:p>
      </dgm:t>
    </dgm:pt>
    <dgm:pt modelId="{B7F5C1AE-5CD4-4AD4-BA2D-5E766F8006A4}" type="parTrans" cxnId="{992F7B9A-5339-4E05-8F85-B7B03F03F269}">
      <dgm:prSet/>
      <dgm:spPr/>
      <dgm:t>
        <a:bodyPr/>
        <a:lstStyle/>
        <a:p>
          <a:endParaRPr lang="cs-CZ"/>
        </a:p>
      </dgm:t>
    </dgm:pt>
    <dgm:pt modelId="{4BDCE1C4-8432-477E-81F5-2FCB91AC5A1E}" type="sibTrans" cxnId="{992F7B9A-5339-4E05-8F85-B7B03F03F269}">
      <dgm:prSet/>
      <dgm:spPr/>
      <dgm:t>
        <a:bodyPr/>
        <a:lstStyle/>
        <a:p>
          <a:endParaRPr lang="cs-CZ"/>
        </a:p>
      </dgm:t>
    </dgm:pt>
    <dgm:pt modelId="{1D23E66C-321B-4205-AD92-F895BF6E811F}">
      <dgm:prSet custT="1"/>
      <dgm:spPr/>
      <dgm:t>
        <a:bodyPr/>
        <a:lstStyle/>
        <a:p>
          <a:pPr rtl="0"/>
          <a:r>
            <a:rPr lang="cs-CZ" sz="1800" b="1" u="sng" dirty="0" smtClean="0"/>
            <a:t>Hlavní cíl </a:t>
          </a:r>
          <a:r>
            <a:rPr lang="cs-CZ" sz="1800" dirty="0" smtClean="0"/>
            <a:t>– uspokojování lidských potřeb      hlavně materiálních potřeb (hezky vypadat , dobře se najíst ,mít moderní byt,    mít peníze, dobře se bavit).</a:t>
          </a:r>
          <a:endParaRPr lang="cs-CZ" sz="1800" dirty="0"/>
        </a:p>
      </dgm:t>
    </dgm:pt>
    <dgm:pt modelId="{B6D2C3F1-E603-4935-BD99-CB00184CABE2}" type="parTrans" cxnId="{73ECEEC2-B01D-4FFF-92EA-DF0BF43F9D76}">
      <dgm:prSet/>
      <dgm:spPr/>
      <dgm:t>
        <a:bodyPr/>
        <a:lstStyle/>
        <a:p>
          <a:endParaRPr lang="cs-CZ"/>
        </a:p>
      </dgm:t>
    </dgm:pt>
    <dgm:pt modelId="{DDCE6766-F430-4D9B-BE63-E35164993161}" type="sibTrans" cxnId="{73ECEEC2-B01D-4FFF-92EA-DF0BF43F9D76}">
      <dgm:prSet/>
      <dgm:spPr/>
      <dgm:t>
        <a:bodyPr/>
        <a:lstStyle/>
        <a:p>
          <a:endParaRPr lang="cs-CZ"/>
        </a:p>
      </dgm:t>
    </dgm:pt>
    <dgm:pt modelId="{3146E13E-F22B-46D6-B355-A3A9211E70EF}">
      <dgm:prSet custT="1"/>
      <dgm:spPr/>
      <dgm:t>
        <a:bodyPr/>
        <a:lstStyle/>
        <a:p>
          <a:pPr rtl="0"/>
          <a:r>
            <a:rPr lang="cs-CZ" sz="1400" dirty="0" smtClean="0"/>
            <a:t>Tyto potřeby se u některých lid stále zvyšují       to znamená, že k jejich uspokojení je třeba stále více peněz. Nastává problém – musíme hodně pracovat, abychom měli hodně peněz a pak je mohli utrácet. Tento konzumní způsob života je hlavní příčinou špatného stavu životního prostředí. Když toho hodně chceme, musíme hodně věcí vyrobit, více využívat přírodních zdrojů        více ničit krajinu.</a:t>
          </a:r>
          <a:endParaRPr lang="cs-CZ" sz="1400" dirty="0"/>
        </a:p>
      </dgm:t>
    </dgm:pt>
    <dgm:pt modelId="{3D713D23-F44B-4A55-A817-02AAD3BE0600}" type="parTrans" cxnId="{F0030A6B-287D-451F-9509-E5EFF5A435CD}">
      <dgm:prSet/>
      <dgm:spPr/>
      <dgm:t>
        <a:bodyPr/>
        <a:lstStyle/>
        <a:p>
          <a:endParaRPr lang="cs-CZ"/>
        </a:p>
      </dgm:t>
    </dgm:pt>
    <dgm:pt modelId="{63524F52-3FFE-4D65-8A5A-66976CCCBAB8}" type="sibTrans" cxnId="{F0030A6B-287D-451F-9509-E5EFF5A435CD}">
      <dgm:prSet/>
      <dgm:spPr/>
      <dgm:t>
        <a:bodyPr/>
        <a:lstStyle/>
        <a:p>
          <a:endParaRPr lang="cs-CZ"/>
        </a:p>
      </dgm:t>
    </dgm:pt>
    <dgm:pt modelId="{86AF38DD-3E07-40E0-AE2E-8BE527D0F475}" type="pres">
      <dgm:prSet presAssocID="{22379974-80BE-471D-AF86-C4009C24478A}" presName="Name0" presStyleCnt="0">
        <dgm:presLayoutVars>
          <dgm:dir/>
          <dgm:resizeHandles val="exact"/>
        </dgm:presLayoutVars>
      </dgm:prSet>
      <dgm:spPr/>
      <dgm:t>
        <a:bodyPr/>
        <a:lstStyle/>
        <a:p>
          <a:endParaRPr lang="cs-CZ"/>
        </a:p>
      </dgm:t>
    </dgm:pt>
    <dgm:pt modelId="{B45D70E5-F360-497D-97C5-6BDB984326C3}" type="pres">
      <dgm:prSet presAssocID="{031FAD40-DFA5-4D74-96F7-E76ED6395835}" presName="node" presStyleLbl="node1" presStyleIdx="0" presStyleCnt="3">
        <dgm:presLayoutVars>
          <dgm:bulletEnabled val="1"/>
        </dgm:presLayoutVars>
      </dgm:prSet>
      <dgm:spPr/>
      <dgm:t>
        <a:bodyPr/>
        <a:lstStyle/>
        <a:p>
          <a:endParaRPr lang="cs-CZ"/>
        </a:p>
      </dgm:t>
    </dgm:pt>
    <dgm:pt modelId="{097B01E1-8716-416E-885D-F76BDC50E652}" type="pres">
      <dgm:prSet presAssocID="{4BDCE1C4-8432-477E-81F5-2FCB91AC5A1E}" presName="sibTrans" presStyleCnt="0"/>
      <dgm:spPr/>
    </dgm:pt>
    <dgm:pt modelId="{A082BE62-D932-4251-95D3-F18C1CF3B9BF}" type="pres">
      <dgm:prSet presAssocID="{1D23E66C-321B-4205-AD92-F895BF6E811F}" presName="node" presStyleLbl="node1" presStyleIdx="1" presStyleCnt="3">
        <dgm:presLayoutVars>
          <dgm:bulletEnabled val="1"/>
        </dgm:presLayoutVars>
      </dgm:prSet>
      <dgm:spPr/>
      <dgm:t>
        <a:bodyPr/>
        <a:lstStyle/>
        <a:p>
          <a:endParaRPr lang="cs-CZ"/>
        </a:p>
      </dgm:t>
    </dgm:pt>
    <dgm:pt modelId="{09DB0A7B-F023-4C47-BEA3-B906676CD5E3}" type="pres">
      <dgm:prSet presAssocID="{DDCE6766-F430-4D9B-BE63-E35164993161}" presName="sibTrans" presStyleCnt="0"/>
      <dgm:spPr/>
    </dgm:pt>
    <dgm:pt modelId="{54881186-A9C4-4D22-9771-2490176BBB56}" type="pres">
      <dgm:prSet presAssocID="{3146E13E-F22B-46D6-B355-A3A9211E70EF}" presName="node" presStyleLbl="node1" presStyleIdx="2" presStyleCnt="3">
        <dgm:presLayoutVars>
          <dgm:bulletEnabled val="1"/>
        </dgm:presLayoutVars>
      </dgm:prSet>
      <dgm:spPr/>
      <dgm:t>
        <a:bodyPr/>
        <a:lstStyle/>
        <a:p>
          <a:endParaRPr lang="cs-CZ"/>
        </a:p>
      </dgm:t>
    </dgm:pt>
  </dgm:ptLst>
  <dgm:cxnLst>
    <dgm:cxn modelId="{F0030A6B-287D-451F-9509-E5EFF5A435CD}" srcId="{22379974-80BE-471D-AF86-C4009C24478A}" destId="{3146E13E-F22B-46D6-B355-A3A9211E70EF}" srcOrd="2" destOrd="0" parTransId="{3D713D23-F44B-4A55-A817-02AAD3BE0600}" sibTransId="{63524F52-3FFE-4D65-8A5A-66976CCCBAB8}"/>
    <dgm:cxn modelId="{992F7B9A-5339-4E05-8F85-B7B03F03F269}" srcId="{22379974-80BE-471D-AF86-C4009C24478A}" destId="{031FAD40-DFA5-4D74-96F7-E76ED6395835}" srcOrd="0" destOrd="0" parTransId="{B7F5C1AE-5CD4-4AD4-BA2D-5E766F8006A4}" sibTransId="{4BDCE1C4-8432-477E-81F5-2FCB91AC5A1E}"/>
    <dgm:cxn modelId="{1A8E6F73-2D59-46A1-83DA-D0150931A714}" type="presOf" srcId="{031FAD40-DFA5-4D74-96F7-E76ED6395835}" destId="{B45D70E5-F360-497D-97C5-6BDB984326C3}" srcOrd="0" destOrd="0" presId="urn:microsoft.com/office/officeart/2005/8/layout/hList6"/>
    <dgm:cxn modelId="{4972C805-5CCC-41C5-B130-49F149F3093D}" type="presOf" srcId="{1D23E66C-321B-4205-AD92-F895BF6E811F}" destId="{A082BE62-D932-4251-95D3-F18C1CF3B9BF}" srcOrd="0" destOrd="0" presId="urn:microsoft.com/office/officeart/2005/8/layout/hList6"/>
    <dgm:cxn modelId="{73ECEEC2-B01D-4FFF-92EA-DF0BF43F9D76}" srcId="{22379974-80BE-471D-AF86-C4009C24478A}" destId="{1D23E66C-321B-4205-AD92-F895BF6E811F}" srcOrd="1" destOrd="0" parTransId="{B6D2C3F1-E603-4935-BD99-CB00184CABE2}" sibTransId="{DDCE6766-F430-4D9B-BE63-E35164993161}"/>
    <dgm:cxn modelId="{ADF9F915-78EE-4994-B2AD-9F982D0E20E4}" type="presOf" srcId="{3146E13E-F22B-46D6-B355-A3A9211E70EF}" destId="{54881186-A9C4-4D22-9771-2490176BBB56}" srcOrd="0" destOrd="0" presId="urn:microsoft.com/office/officeart/2005/8/layout/hList6"/>
    <dgm:cxn modelId="{9A83F4C7-90AF-4042-89E4-AC2F2D7D8BDB}" type="presOf" srcId="{22379974-80BE-471D-AF86-C4009C24478A}" destId="{86AF38DD-3E07-40E0-AE2E-8BE527D0F475}" srcOrd="0" destOrd="0" presId="urn:microsoft.com/office/officeart/2005/8/layout/hList6"/>
    <dgm:cxn modelId="{79F55C74-4828-437A-B2F3-E122D7255EE5}" type="presParOf" srcId="{86AF38DD-3E07-40E0-AE2E-8BE527D0F475}" destId="{B45D70E5-F360-497D-97C5-6BDB984326C3}" srcOrd="0" destOrd="0" presId="urn:microsoft.com/office/officeart/2005/8/layout/hList6"/>
    <dgm:cxn modelId="{E4DE1B09-A9C9-461A-9466-FC0E26F608CB}" type="presParOf" srcId="{86AF38DD-3E07-40E0-AE2E-8BE527D0F475}" destId="{097B01E1-8716-416E-885D-F76BDC50E652}" srcOrd="1" destOrd="0" presId="urn:microsoft.com/office/officeart/2005/8/layout/hList6"/>
    <dgm:cxn modelId="{C7C425CE-7872-4DFF-8C35-A63B06CDA301}" type="presParOf" srcId="{86AF38DD-3E07-40E0-AE2E-8BE527D0F475}" destId="{A082BE62-D932-4251-95D3-F18C1CF3B9BF}" srcOrd="2" destOrd="0" presId="urn:microsoft.com/office/officeart/2005/8/layout/hList6"/>
    <dgm:cxn modelId="{40DE64C3-BE41-4597-A6F5-8A57CEA1FB86}" type="presParOf" srcId="{86AF38DD-3E07-40E0-AE2E-8BE527D0F475}" destId="{09DB0A7B-F023-4C47-BEA3-B906676CD5E3}" srcOrd="3" destOrd="0" presId="urn:microsoft.com/office/officeart/2005/8/layout/hList6"/>
    <dgm:cxn modelId="{BDE70094-C8E3-4E93-B836-092DBC46A2BA}" type="presParOf" srcId="{86AF38DD-3E07-40E0-AE2E-8BE527D0F475}" destId="{54881186-A9C4-4D22-9771-2490176BBB56}"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45B6107-1166-481B-8926-75111867B9C8}" type="doc">
      <dgm:prSet loTypeId="urn:microsoft.com/office/officeart/2005/8/layout/target3" loCatId="relationship" qsTypeId="urn:microsoft.com/office/officeart/2005/8/quickstyle/simple1" qsCatId="simple" csTypeId="urn:microsoft.com/office/officeart/2005/8/colors/colorful1#4" csCatId="colorful" phldr="1"/>
      <dgm:spPr/>
      <dgm:t>
        <a:bodyPr/>
        <a:lstStyle/>
        <a:p>
          <a:endParaRPr lang="cs-CZ"/>
        </a:p>
      </dgm:t>
    </dgm:pt>
    <dgm:pt modelId="{5A946DFB-3B93-4228-BCED-6009B55241D7}">
      <dgm:prSet/>
      <dgm:spPr/>
      <dgm:t>
        <a:bodyPr/>
        <a:lstStyle/>
        <a:p>
          <a:pPr rtl="0"/>
          <a:r>
            <a:rPr lang="cs-CZ" dirty="0" smtClean="0"/>
            <a:t>DOBROVOLNÁ SKROMNOST – někteří lidé si negativní stránky konzumního způsobu života uvědomují a hledají jiné možnosti     jsou skromní, snaží se používat věci jen nezbytně nutné k životu, nepotřebují drahé oblečení, auta, velké domy. Někteří odcházejí dobrovolně žít na vesnici, aby si mohli vypěstovat svojí zeleninu nebo chovají zvířata. Energii na svícení využívají ze Slunce, staví si „levné“ domy postavené z dostupných přírodních materiálů. Váží si svého života i života ostatních, záleží jim na přírodním prostředí.</a:t>
          </a:r>
          <a:endParaRPr lang="cs-CZ" dirty="0"/>
        </a:p>
      </dgm:t>
    </dgm:pt>
    <dgm:pt modelId="{8A04888B-187F-4371-A785-EF13DF16B2DE}" type="parTrans" cxnId="{4C3D888E-5625-4C0E-B6F7-D8A7F44A4E55}">
      <dgm:prSet/>
      <dgm:spPr/>
      <dgm:t>
        <a:bodyPr/>
        <a:lstStyle/>
        <a:p>
          <a:endParaRPr lang="cs-CZ"/>
        </a:p>
      </dgm:t>
    </dgm:pt>
    <dgm:pt modelId="{32E5E094-410C-4854-AC9B-D8CA65F30EB9}" type="sibTrans" cxnId="{4C3D888E-5625-4C0E-B6F7-D8A7F44A4E55}">
      <dgm:prSet/>
      <dgm:spPr/>
      <dgm:t>
        <a:bodyPr/>
        <a:lstStyle/>
        <a:p>
          <a:endParaRPr lang="cs-CZ"/>
        </a:p>
      </dgm:t>
    </dgm:pt>
    <dgm:pt modelId="{06B533E9-3787-45D7-B4EE-A5B656675276}" type="pres">
      <dgm:prSet presAssocID="{E45B6107-1166-481B-8926-75111867B9C8}" presName="Name0" presStyleCnt="0">
        <dgm:presLayoutVars>
          <dgm:chMax val="7"/>
          <dgm:dir/>
          <dgm:animLvl val="lvl"/>
          <dgm:resizeHandles val="exact"/>
        </dgm:presLayoutVars>
      </dgm:prSet>
      <dgm:spPr/>
      <dgm:t>
        <a:bodyPr/>
        <a:lstStyle/>
        <a:p>
          <a:endParaRPr lang="cs-CZ"/>
        </a:p>
      </dgm:t>
    </dgm:pt>
    <dgm:pt modelId="{01C244FC-83F5-4D73-8CBB-EE8FC34AD158}" type="pres">
      <dgm:prSet presAssocID="{5A946DFB-3B93-4228-BCED-6009B55241D7}" presName="circle1" presStyleLbl="node1" presStyleIdx="0" presStyleCnt="1"/>
      <dgm:spPr/>
    </dgm:pt>
    <dgm:pt modelId="{C3FDF228-A94C-4F28-BD8F-249A340A05D1}" type="pres">
      <dgm:prSet presAssocID="{5A946DFB-3B93-4228-BCED-6009B55241D7}" presName="space" presStyleCnt="0"/>
      <dgm:spPr/>
    </dgm:pt>
    <dgm:pt modelId="{48E0D033-29F1-4CB1-9B31-EE99A339BB14}" type="pres">
      <dgm:prSet presAssocID="{5A946DFB-3B93-4228-BCED-6009B55241D7}" presName="rect1" presStyleLbl="alignAcc1" presStyleIdx="0" presStyleCnt="1"/>
      <dgm:spPr/>
      <dgm:t>
        <a:bodyPr/>
        <a:lstStyle/>
        <a:p>
          <a:endParaRPr lang="cs-CZ"/>
        </a:p>
      </dgm:t>
    </dgm:pt>
    <dgm:pt modelId="{852603C9-0E01-452F-AA4F-C76946924C87}" type="pres">
      <dgm:prSet presAssocID="{5A946DFB-3B93-4228-BCED-6009B55241D7}" presName="rect1ParTxNoCh" presStyleLbl="alignAcc1" presStyleIdx="0" presStyleCnt="1">
        <dgm:presLayoutVars>
          <dgm:chMax val="1"/>
          <dgm:bulletEnabled val="1"/>
        </dgm:presLayoutVars>
      </dgm:prSet>
      <dgm:spPr/>
      <dgm:t>
        <a:bodyPr/>
        <a:lstStyle/>
        <a:p>
          <a:endParaRPr lang="cs-CZ"/>
        </a:p>
      </dgm:t>
    </dgm:pt>
  </dgm:ptLst>
  <dgm:cxnLst>
    <dgm:cxn modelId="{4C3D888E-5625-4C0E-B6F7-D8A7F44A4E55}" srcId="{E45B6107-1166-481B-8926-75111867B9C8}" destId="{5A946DFB-3B93-4228-BCED-6009B55241D7}" srcOrd="0" destOrd="0" parTransId="{8A04888B-187F-4371-A785-EF13DF16B2DE}" sibTransId="{32E5E094-410C-4854-AC9B-D8CA65F30EB9}"/>
    <dgm:cxn modelId="{4003DD31-80B4-495E-A3A2-E9E49A3EFB4D}" type="presOf" srcId="{E45B6107-1166-481B-8926-75111867B9C8}" destId="{06B533E9-3787-45D7-B4EE-A5B656675276}" srcOrd="0" destOrd="0" presId="urn:microsoft.com/office/officeart/2005/8/layout/target3"/>
    <dgm:cxn modelId="{D23E653A-72AE-4DCF-911D-D4337438F2F6}" type="presOf" srcId="{5A946DFB-3B93-4228-BCED-6009B55241D7}" destId="{852603C9-0E01-452F-AA4F-C76946924C87}" srcOrd="1" destOrd="0" presId="urn:microsoft.com/office/officeart/2005/8/layout/target3"/>
    <dgm:cxn modelId="{17BFF74C-EEE8-4E4D-8EA2-2B01DF40DB3B}" type="presOf" srcId="{5A946DFB-3B93-4228-BCED-6009B55241D7}" destId="{48E0D033-29F1-4CB1-9B31-EE99A339BB14}" srcOrd="0" destOrd="0" presId="urn:microsoft.com/office/officeart/2005/8/layout/target3"/>
    <dgm:cxn modelId="{3D3ACB2D-D6DB-408E-823A-53F84ABB0888}" type="presParOf" srcId="{06B533E9-3787-45D7-B4EE-A5B656675276}" destId="{01C244FC-83F5-4D73-8CBB-EE8FC34AD158}" srcOrd="0" destOrd="0" presId="urn:microsoft.com/office/officeart/2005/8/layout/target3"/>
    <dgm:cxn modelId="{72ED0B48-B56D-4EC8-8FBC-0C138C538C9C}" type="presParOf" srcId="{06B533E9-3787-45D7-B4EE-A5B656675276}" destId="{C3FDF228-A94C-4F28-BD8F-249A340A05D1}" srcOrd="1" destOrd="0" presId="urn:microsoft.com/office/officeart/2005/8/layout/target3"/>
    <dgm:cxn modelId="{8DD5E42C-866D-4146-B6F2-DB2B6673F435}" type="presParOf" srcId="{06B533E9-3787-45D7-B4EE-A5B656675276}" destId="{48E0D033-29F1-4CB1-9B31-EE99A339BB14}" srcOrd="2" destOrd="0" presId="urn:microsoft.com/office/officeart/2005/8/layout/target3"/>
    <dgm:cxn modelId="{415EBF35-CCBC-48D6-A8D0-57D5CBE713C3}" type="presParOf" srcId="{06B533E9-3787-45D7-B4EE-A5B656675276}" destId="{852603C9-0E01-452F-AA4F-C76946924C87}" srcOrd="3"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09CA0C2-997A-4ED9-8A67-7EEF2729A448}" type="doc">
      <dgm:prSet loTypeId="urn:microsoft.com/office/officeart/2005/8/layout/venn1" loCatId="relationship" qsTypeId="urn:microsoft.com/office/officeart/2005/8/quickstyle/3d4" qsCatId="3D" csTypeId="urn:microsoft.com/office/officeart/2005/8/colors/colorful1#5" csCatId="colorful"/>
      <dgm:spPr/>
      <dgm:t>
        <a:bodyPr/>
        <a:lstStyle/>
        <a:p>
          <a:endParaRPr lang="cs-CZ"/>
        </a:p>
      </dgm:t>
    </dgm:pt>
    <dgm:pt modelId="{E0A7750F-7064-4255-BDF9-F235AF34D1F5}">
      <dgm:prSet/>
      <dgm:spPr/>
      <dgm:t>
        <a:bodyPr/>
        <a:lstStyle/>
        <a:p>
          <a:pPr rtl="0"/>
          <a:r>
            <a:rPr lang="cs-CZ" dirty="0" smtClean="0"/>
            <a:t>Životní styl lidí není na Zemi stejný. Na každém světadílu naší planety Země žijí lidé různým způsobem života. Záleží na tom v jakém přírodním prostředí lidé žijí a na kultuře a duchovním životě lidí.</a:t>
          </a:r>
          <a:endParaRPr lang="cs-CZ" dirty="0"/>
        </a:p>
      </dgm:t>
    </dgm:pt>
    <dgm:pt modelId="{FE7B4458-0C8D-447B-A7BC-EB27A22E269F}" type="parTrans" cxnId="{7425F8EB-A397-4DA9-A457-B40235B8391F}">
      <dgm:prSet/>
      <dgm:spPr/>
      <dgm:t>
        <a:bodyPr/>
        <a:lstStyle/>
        <a:p>
          <a:endParaRPr lang="cs-CZ"/>
        </a:p>
      </dgm:t>
    </dgm:pt>
    <dgm:pt modelId="{8FC494AE-2687-43C4-AA05-F1FC554CA1B8}" type="sibTrans" cxnId="{7425F8EB-A397-4DA9-A457-B40235B8391F}">
      <dgm:prSet/>
      <dgm:spPr/>
      <dgm:t>
        <a:bodyPr/>
        <a:lstStyle/>
        <a:p>
          <a:endParaRPr lang="cs-CZ"/>
        </a:p>
      </dgm:t>
    </dgm:pt>
    <dgm:pt modelId="{8E275C7E-D757-45CB-9610-E4CC76968702}" type="pres">
      <dgm:prSet presAssocID="{409CA0C2-997A-4ED9-8A67-7EEF2729A448}" presName="compositeShape" presStyleCnt="0">
        <dgm:presLayoutVars>
          <dgm:chMax val="7"/>
          <dgm:dir/>
          <dgm:resizeHandles val="exact"/>
        </dgm:presLayoutVars>
      </dgm:prSet>
      <dgm:spPr/>
      <dgm:t>
        <a:bodyPr/>
        <a:lstStyle/>
        <a:p>
          <a:endParaRPr lang="cs-CZ"/>
        </a:p>
      </dgm:t>
    </dgm:pt>
    <dgm:pt modelId="{00ACBD17-989D-4F21-9AF4-AC4EC962AF93}" type="pres">
      <dgm:prSet presAssocID="{E0A7750F-7064-4255-BDF9-F235AF34D1F5}" presName="circ1TxSh" presStyleLbl="vennNode1" presStyleIdx="0" presStyleCnt="1"/>
      <dgm:spPr/>
      <dgm:t>
        <a:bodyPr/>
        <a:lstStyle/>
        <a:p>
          <a:endParaRPr lang="cs-CZ"/>
        </a:p>
      </dgm:t>
    </dgm:pt>
  </dgm:ptLst>
  <dgm:cxnLst>
    <dgm:cxn modelId="{7425F8EB-A397-4DA9-A457-B40235B8391F}" srcId="{409CA0C2-997A-4ED9-8A67-7EEF2729A448}" destId="{E0A7750F-7064-4255-BDF9-F235AF34D1F5}" srcOrd="0" destOrd="0" parTransId="{FE7B4458-0C8D-447B-A7BC-EB27A22E269F}" sibTransId="{8FC494AE-2687-43C4-AA05-F1FC554CA1B8}"/>
    <dgm:cxn modelId="{B0ADF7A9-8FEE-448E-96E6-790A15BA742F}" type="presOf" srcId="{409CA0C2-997A-4ED9-8A67-7EEF2729A448}" destId="{8E275C7E-D757-45CB-9610-E4CC76968702}" srcOrd="0" destOrd="0" presId="urn:microsoft.com/office/officeart/2005/8/layout/venn1"/>
    <dgm:cxn modelId="{AD2F3278-5693-4B7B-B7CB-D87C505F47AD}" type="presOf" srcId="{E0A7750F-7064-4255-BDF9-F235AF34D1F5}" destId="{00ACBD17-989D-4F21-9AF4-AC4EC962AF93}" srcOrd="0" destOrd="0" presId="urn:microsoft.com/office/officeart/2005/8/layout/venn1"/>
    <dgm:cxn modelId="{05F5952A-9C61-4ED8-9738-ED7FA78E025C}" type="presParOf" srcId="{8E275C7E-D757-45CB-9610-E4CC76968702}" destId="{00ACBD17-989D-4F21-9AF4-AC4EC962AF93}" srcOrd="0"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342B08-B269-45C7-885F-6011A0523413}">
      <dsp:nvSpPr>
        <dsp:cNvPr id="0" name=""/>
        <dsp:cNvSpPr/>
      </dsp:nvSpPr>
      <dsp:spPr>
        <a:xfrm rot="10800000">
          <a:off x="2088228" y="0"/>
          <a:ext cx="5776722" cy="2395736"/>
        </a:xfrm>
        <a:prstGeom prst="homePlate">
          <a:avLst/>
        </a:prstGeom>
        <a:gradFill rotWithShape="0">
          <a:gsLst>
            <a:gs pos="0">
              <a:schemeClr val="accent2">
                <a:hueOff val="0"/>
                <a:satOff val="0"/>
                <a:lumOff val="0"/>
                <a:alphaOff val="0"/>
                <a:tint val="75000"/>
                <a:shade val="85000"/>
                <a:satMod val="230000"/>
              </a:schemeClr>
            </a:gs>
            <a:gs pos="25000">
              <a:schemeClr val="accent2">
                <a:hueOff val="0"/>
                <a:satOff val="0"/>
                <a:lumOff val="0"/>
                <a:alphaOff val="0"/>
                <a:tint val="90000"/>
                <a:shade val="70000"/>
                <a:satMod val="220000"/>
              </a:schemeClr>
            </a:gs>
            <a:gs pos="50000">
              <a:schemeClr val="accent2">
                <a:hueOff val="0"/>
                <a:satOff val="0"/>
                <a:lumOff val="0"/>
                <a:alphaOff val="0"/>
                <a:tint val="90000"/>
                <a:shade val="58000"/>
                <a:satMod val="225000"/>
              </a:schemeClr>
            </a:gs>
            <a:gs pos="65000">
              <a:schemeClr val="accent2">
                <a:hueOff val="0"/>
                <a:satOff val="0"/>
                <a:lumOff val="0"/>
                <a:alphaOff val="0"/>
                <a:tint val="90000"/>
                <a:shade val="58000"/>
                <a:satMod val="225000"/>
              </a:schemeClr>
            </a:gs>
            <a:gs pos="80000">
              <a:schemeClr val="accent2">
                <a:hueOff val="0"/>
                <a:satOff val="0"/>
                <a:lumOff val="0"/>
                <a:alphaOff val="0"/>
                <a:tint val="90000"/>
                <a:shade val="69000"/>
                <a:satMod val="220000"/>
              </a:schemeClr>
            </a:gs>
            <a:gs pos="100000">
              <a:schemeClr val="accent2">
                <a:hueOff val="0"/>
                <a:satOff val="0"/>
                <a:lumOff val="0"/>
                <a:alphaOff val="0"/>
                <a:tint val="77000"/>
                <a:shade val="80000"/>
                <a:satMod val="230000"/>
              </a:schemeClr>
            </a:gs>
          </a:gsLst>
          <a:lin ang="5400000" scaled="1"/>
        </a:gradFill>
        <a:ln>
          <a:noFill/>
        </a:ln>
        <a:effectLst>
          <a:outerShdw blurRad="76200" dist="50800" dir="5400000" rotWithShape="0">
            <a:srgbClr val="4E3B3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56453" tIns="140970" rIns="263144" bIns="140970" numCol="1" spcCol="1270" anchor="ctr" anchorCtr="0">
          <a:noAutofit/>
        </a:bodyPr>
        <a:lstStyle/>
        <a:p>
          <a:pPr lvl="0" algn="ctr" defTabSz="1644650" rtl="0">
            <a:lnSpc>
              <a:spcPct val="90000"/>
            </a:lnSpc>
            <a:spcBef>
              <a:spcPct val="0"/>
            </a:spcBef>
            <a:spcAft>
              <a:spcPct val="35000"/>
            </a:spcAft>
          </a:pPr>
          <a:r>
            <a:rPr lang="cs-CZ" sz="3700" kern="1200" baseline="0" dirty="0" smtClean="0"/>
            <a:t>VZTAH ČLOVĚKA K PROSTŘEDÍ </a:t>
          </a:r>
        </a:p>
        <a:p>
          <a:pPr lvl="0" algn="ctr" defTabSz="1644650" rtl="0">
            <a:lnSpc>
              <a:spcPct val="90000"/>
            </a:lnSpc>
            <a:spcBef>
              <a:spcPct val="0"/>
            </a:spcBef>
            <a:spcAft>
              <a:spcPct val="35000"/>
            </a:spcAft>
          </a:pPr>
          <a:r>
            <a:rPr lang="cs-CZ" sz="3700" kern="1200" baseline="0" dirty="0" smtClean="0"/>
            <a:t>– NÁŠ ŽIVOTNÍ STYL</a:t>
          </a:r>
        </a:p>
      </dsp:txBody>
      <dsp:txXfrm rot="10800000">
        <a:off x="2687162" y="0"/>
        <a:ext cx="5177788" cy="2395736"/>
      </dsp:txXfrm>
    </dsp:sp>
    <dsp:sp modelId="{E416AA41-4D3D-4696-BA00-8038245DD03C}">
      <dsp:nvSpPr>
        <dsp:cNvPr id="0" name=""/>
        <dsp:cNvSpPr/>
      </dsp:nvSpPr>
      <dsp:spPr>
        <a:xfrm>
          <a:off x="856104" y="0"/>
          <a:ext cx="2395736" cy="2395736"/>
        </a:xfrm>
        <a:prstGeom prst="ellipse">
          <a:avLst/>
        </a:prstGeom>
        <a:solidFill>
          <a:schemeClr val="accent2">
            <a:tint val="50000"/>
            <a:hueOff val="0"/>
            <a:satOff val="0"/>
            <a:lumOff val="0"/>
            <a:alphaOff val="0"/>
          </a:schemeClr>
        </a:solid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DDB12E-FC72-416A-A332-CD892786157B}">
      <dsp:nvSpPr>
        <dsp:cNvPr id="0" name=""/>
        <dsp:cNvSpPr/>
      </dsp:nvSpPr>
      <dsp:spPr>
        <a:xfrm>
          <a:off x="0" y="0"/>
          <a:ext cx="8686800" cy="1822702"/>
        </a:xfrm>
        <a:prstGeom prst="roundRect">
          <a:avLst>
            <a:gd name="adj" fmla="val 10000"/>
          </a:avLst>
        </a:prstGeom>
        <a:gradFill rotWithShape="0">
          <a:gsLst>
            <a:gs pos="0">
              <a:schemeClr val="accent2">
                <a:hueOff val="0"/>
                <a:satOff val="0"/>
                <a:lumOff val="0"/>
                <a:alphaOff val="0"/>
                <a:tint val="75000"/>
                <a:shade val="85000"/>
                <a:satMod val="230000"/>
              </a:schemeClr>
            </a:gs>
            <a:gs pos="25000">
              <a:schemeClr val="accent2">
                <a:hueOff val="0"/>
                <a:satOff val="0"/>
                <a:lumOff val="0"/>
                <a:alphaOff val="0"/>
                <a:tint val="90000"/>
                <a:shade val="70000"/>
                <a:satMod val="220000"/>
              </a:schemeClr>
            </a:gs>
            <a:gs pos="50000">
              <a:schemeClr val="accent2">
                <a:hueOff val="0"/>
                <a:satOff val="0"/>
                <a:lumOff val="0"/>
                <a:alphaOff val="0"/>
                <a:tint val="90000"/>
                <a:shade val="58000"/>
                <a:satMod val="225000"/>
              </a:schemeClr>
            </a:gs>
            <a:gs pos="65000">
              <a:schemeClr val="accent2">
                <a:hueOff val="0"/>
                <a:satOff val="0"/>
                <a:lumOff val="0"/>
                <a:alphaOff val="0"/>
                <a:tint val="90000"/>
                <a:shade val="58000"/>
                <a:satMod val="225000"/>
              </a:schemeClr>
            </a:gs>
            <a:gs pos="80000">
              <a:schemeClr val="accent2">
                <a:hueOff val="0"/>
                <a:satOff val="0"/>
                <a:lumOff val="0"/>
                <a:alphaOff val="0"/>
                <a:tint val="90000"/>
                <a:shade val="69000"/>
                <a:satMod val="220000"/>
              </a:schemeClr>
            </a:gs>
            <a:gs pos="100000">
              <a:schemeClr val="accent2">
                <a:hueOff val="0"/>
                <a:satOff val="0"/>
                <a:lumOff val="0"/>
                <a:alphaOff val="0"/>
                <a:tint val="77000"/>
                <a:shade val="80000"/>
                <a:satMod val="230000"/>
              </a:schemeClr>
            </a:gs>
          </a:gsLst>
          <a:lin ang="5400000" scaled="1"/>
        </a:gradFill>
        <a:ln>
          <a:noFill/>
        </a:ln>
        <a:effectLst>
          <a:outerShdw blurRad="76200" dist="50800" dir="5400000" rotWithShape="0">
            <a:srgbClr val="4E3B3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rtl="0">
            <a:lnSpc>
              <a:spcPct val="90000"/>
            </a:lnSpc>
            <a:spcBef>
              <a:spcPct val="0"/>
            </a:spcBef>
            <a:spcAft>
              <a:spcPct val="35000"/>
            </a:spcAft>
          </a:pPr>
          <a:r>
            <a:rPr lang="cs-CZ" sz="2500" kern="1200" dirty="0" smtClean="0"/>
            <a:t>Technické vymoženosti dnešní doby např. elektřina, topení plynem, voda z kohoutku, jízda autem, cestování letadlem, mobily, internet…, umožňují člověku pohodlný a bohatý život. </a:t>
          </a:r>
          <a:endParaRPr lang="cs-CZ" sz="2500" kern="1200" dirty="0"/>
        </a:p>
      </dsp:txBody>
      <dsp:txXfrm>
        <a:off x="1919630" y="0"/>
        <a:ext cx="6767169" cy="1822702"/>
      </dsp:txXfrm>
    </dsp:sp>
    <dsp:sp modelId="{EADBC0A8-47D3-4EEF-AD16-8671C9362B84}">
      <dsp:nvSpPr>
        <dsp:cNvPr id="0" name=""/>
        <dsp:cNvSpPr/>
      </dsp:nvSpPr>
      <dsp:spPr>
        <a:xfrm>
          <a:off x="182270" y="182270"/>
          <a:ext cx="1737360" cy="1458162"/>
        </a:xfrm>
        <a:prstGeom prst="roundRect">
          <a:avLst>
            <a:gd name="adj" fmla="val 10000"/>
          </a:avLst>
        </a:prstGeom>
        <a:solidFill>
          <a:schemeClr val="accent2">
            <a:tint val="50000"/>
            <a:hueOff val="0"/>
            <a:satOff val="0"/>
            <a:lumOff val="0"/>
            <a:alphaOff val="0"/>
          </a:schemeClr>
        </a:solid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sp>
    <dsp:sp modelId="{5956A6F6-58F1-46D2-99CE-AE889BB06EBB}">
      <dsp:nvSpPr>
        <dsp:cNvPr id="0" name=""/>
        <dsp:cNvSpPr/>
      </dsp:nvSpPr>
      <dsp:spPr>
        <a:xfrm>
          <a:off x="0" y="2004972"/>
          <a:ext cx="8686800" cy="1822702"/>
        </a:xfrm>
        <a:prstGeom prst="roundRect">
          <a:avLst>
            <a:gd name="adj" fmla="val 10000"/>
          </a:avLst>
        </a:prstGeom>
        <a:gradFill rotWithShape="0">
          <a:gsLst>
            <a:gs pos="0">
              <a:schemeClr val="accent3">
                <a:hueOff val="0"/>
                <a:satOff val="0"/>
                <a:lumOff val="0"/>
                <a:alphaOff val="0"/>
                <a:tint val="75000"/>
                <a:shade val="85000"/>
                <a:satMod val="230000"/>
              </a:schemeClr>
            </a:gs>
            <a:gs pos="25000">
              <a:schemeClr val="accent3">
                <a:hueOff val="0"/>
                <a:satOff val="0"/>
                <a:lumOff val="0"/>
                <a:alphaOff val="0"/>
                <a:tint val="90000"/>
                <a:shade val="70000"/>
                <a:satMod val="220000"/>
              </a:schemeClr>
            </a:gs>
            <a:gs pos="50000">
              <a:schemeClr val="accent3">
                <a:hueOff val="0"/>
                <a:satOff val="0"/>
                <a:lumOff val="0"/>
                <a:alphaOff val="0"/>
                <a:tint val="90000"/>
                <a:shade val="58000"/>
                <a:satMod val="225000"/>
              </a:schemeClr>
            </a:gs>
            <a:gs pos="65000">
              <a:schemeClr val="accent3">
                <a:hueOff val="0"/>
                <a:satOff val="0"/>
                <a:lumOff val="0"/>
                <a:alphaOff val="0"/>
                <a:tint val="90000"/>
                <a:shade val="58000"/>
                <a:satMod val="225000"/>
              </a:schemeClr>
            </a:gs>
            <a:gs pos="80000">
              <a:schemeClr val="accent3">
                <a:hueOff val="0"/>
                <a:satOff val="0"/>
                <a:lumOff val="0"/>
                <a:alphaOff val="0"/>
                <a:tint val="90000"/>
                <a:shade val="69000"/>
                <a:satMod val="220000"/>
              </a:schemeClr>
            </a:gs>
            <a:gs pos="100000">
              <a:schemeClr val="accent3">
                <a:hueOff val="0"/>
                <a:satOff val="0"/>
                <a:lumOff val="0"/>
                <a:alphaOff val="0"/>
                <a:tint val="77000"/>
                <a:shade val="80000"/>
                <a:satMod val="230000"/>
              </a:schemeClr>
            </a:gs>
          </a:gsLst>
          <a:lin ang="5400000" scaled="1"/>
        </a:gradFill>
        <a:ln>
          <a:noFill/>
        </a:ln>
        <a:effectLst>
          <a:outerShdw blurRad="76200" dist="50800" dir="5400000" rotWithShape="0">
            <a:srgbClr val="4E3B3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rtl="0">
            <a:lnSpc>
              <a:spcPct val="90000"/>
            </a:lnSpc>
            <a:spcBef>
              <a:spcPct val="0"/>
            </a:spcBef>
            <a:spcAft>
              <a:spcPct val="35000"/>
            </a:spcAft>
          </a:pPr>
          <a:r>
            <a:rPr lang="cs-CZ" sz="2500" kern="1200" dirty="0" smtClean="0"/>
            <a:t>Technické prostředky usnadňují člověku život a nahrazují těžkou fyzickou práci (např. při sklízení obilí – kombajny, na stavbách – bagry, </a:t>
          </a:r>
          <a:r>
            <a:rPr lang="cs-CZ" sz="2500" kern="1200" dirty="0" err="1" smtClean="0"/>
            <a:t>náklad.auta</a:t>
          </a:r>
          <a:r>
            <a:rPr lang="cs-CZ" sz="2500" kern="1200" dirty="0" smtClean="0"/>
            <a:t>).</a:t>
          </a:r>
          <a:endParaRPr lang="cs-CZ" sz="2500" kern="1200" dirty="0"/>
        </a:p>
      </dsp:txBody>
      <dsp:txXfrm>
        <a:off x="1919630" y="2004972"/>
        <a:ext cx="6767169" cy="1822702"/>
      </dsp:txXfrm>
    </dsp:sp>
    <dsp:sp modelId="{AD622A0E-17B1-4333-BEB3-D1C9F29EE0A6}">
      <dsp:nvSpPr>
        <dsp:cNvPr id="0" name=""/>
        <dsp:cNvSpPr/>
      </dsp:nvSpPr>
      <dsp:spPr>
        <a:xfrm>
          <a:off x="182270" y="2187243"/>
          <a:ext cx="1737360" cy="1458162"/>
        </a:xfrm>
        <a:prstGeom prst="roundRect">
          <a:avLst>
            <a:gd name="adj" fmla="val 10000"/>
          </a:avLst>
        </a:prstGeom>
        <a:solidFill>
          <a:schemeClr val="accent3">
            <a:tint val="50000"/>
            <a:hueOff val="0"/>
            <a:satOff val="0"/>
            <a:lumOff val="0"/>
            <a:alphaOff val="0"/>
          </a:schemeClr>
        </a:solid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sp>
    <dsp:sp modelId="{2B777F40-3B46-4D35-AC3F-8A9C14B58A94}">
      <dsp:nvSpPr>
        <dsp:cNvPr id="0" name=""/>
        <dsp:cNvSpPr/>
      </dsp:nvSpPr>
      <dsp:spPr>
        <a:xfrm>
          <a:off x="0" y="4009945"/>
          <a:ext cx="8686800" cy="1822702"/>
        </a:xfrm>
        <a:prstGeom prst="roundRect">
          <a:avLst>
            <a:gd name="adj" fmla="val 10000"/>
          </a:avLst>
        </a:prstGeom>
        <a:gradFill rotWithShape="0">
          <a:gsLst>
            <a:gs pos="0">
              <a:schemeClr val="accent4">
                <a:hueOff val="0"/>
                <a:satOff val="0"/>
                <a:lumOff val="0"/>
                <a:alphaOff val="0"/>
                <a:tint val="75000"/>
                <a:shade val="85000"/>
                <a:satMod val="230000"/>
              </a:schemeClr>
            </a:gs>
            <a:gs pos="25000">
              <a:schemeClr val="accent4">
                <a:hueOff val="0"/>
                <a:satOff val="0"/>
                <a:lumOff val="0"/>
                <a:alphaOff val="0"/>
                <a:tint val="90000"/>
                <a:shade val="70000"/>
                <a:satMod val="220000"/>
              </a:schemeClr>
            </a:gs>
            <a:gs pos="50000">
              <a:schemeClr val="accent4">
                <a:hueOff val="0"/>
                <a:satOff val="0"/>
                <a:lumOff val="0"/>
                <a:alphaOff val="0"/>
                <a:tint val="90000"/>
                <a:shade val="58000"/>
                <a:satMod val="225000"/>
              </a:schemeClr>
            </a:gs>
            <a:gs pos="65000">
              <a:schemeClr val="accent4">
                <a:hueOff val="0"/>
                <a:satOff val="0"/>
                <a:lumOff val="0"/>
                <a:alphaOff val="0"/>
                <a:tint val="90000"/>
                <a:shade val="58000"/>
                <a:satMod val="225000"/>
              </a:schemeClr>
            </a:gs>
            <a:gs pos="80000">
              <a:schemeClr val="accent4">
                <a:hueOff val="0"/>
                <a:satOff val="0"/>
                <a:lumOff val="0"/>
                <a:alphaOff val="0"/>
                <a:tint val="90000"/>
                <a:shade val="69000"/>
                <a:satMod val="220000"/>
              </a:schemeClr>
            </a:gs>
            <a:gs pos="100000">
              <a:schemeClr val="accent4">
                <a:hueOff val="0"/>
                <a:satOff val="0"/>
                <a:lumOff val="0"/>
                <a:alphaOff val="0"/>
                <a:tint val="77000"/>
                <a:shade val="80000"/>
                <a:satMod val="230000"/>
              </a:schemeClr>
            </a:gs>
          </a:gsLst>
          <a:lin ang="5400000" scaled="1"/>
        </a:gradFill>
        <a:ln>
          <a:noFill/>
        </a:ln>
        <a:effectLst>
          <a:outerShdw blurRad="76200" dist="50800" dir="5400000" rotWithShape="0">
            <a:srgbClr val="4E3B30">
              <a:alpha val="6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l" defTabSz="1111250" rtl="0">
            <a:lnSpc>
              <a:spcPct val="90000"/>
            </a:lnSpc>
            <a:spcBef>
              <a:spcPct val="0"/>
            </a:spcBef>
            <a:spcAft>
              <a:spcPct val="35000"/>
            </a:spcAft>
          </a:pPr>
          <a:r>
            <a:rPr lang="cs-CZ" sz="2500" kern="1200" dirty="0" smtClean="0"/>
            <a:t>Zároveň se však člověk vzdaluje životu přirozenému, vzdaluje se přírodě a klidnějšímu životu.</a:t>
          </a:r>
          <a:endParaRPr lang="cs-CZ" sz="2500" kern="1200" dirty="0"/>
        </a:p>
      </dsp:txBody>
      <dsp:txXfrm>
        <a:off x="1919630" y="4009945"/>
        <a:ext cx="6767169" cy="1822702"/>
      </dsp:txXfrm>
    </dsp:sp>
    <dsp:sp modelId="{60BC18E6-636B-4AB4-A30B-1D997014EA18}">
      <dsp:nvSpPr>
        <dsp:cNvPr id="0" name=""/>
        <dsp:cNvSpPr/>
      </dsp:nvSpPr>
      <dsp:spPr>
        <a:xfrm>
          <a:off x="182270" y="4192215"/>
          <a:ext cx="1737360" cy="1458162"/>
        </a:xfrm>
        <a:prstGeom prst="roundRect">
          <a:avLst>
            <a:gd name="adj" fmla="val 10000"/>
          </a:avLst>
        </a:prstGeom>
        <a:solidFill>
          <a:schemeClr val="accent4">
            <a:tint val="50000"/>
            <a:hueOff val="0"/>
            <a:satOff val="0"/>
            <a:lumOff val="0"/>
            <a:alphaOff val="0"/>
          </a:schemeClr>
        </a:solid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5D70E5-F360-497D-97C5-6BDB984326C3}">
      <dsp:nvSpPr>
        <dsp:cNvPr id="0" name=""/>
        <dsp:cNvSpPr/>
      </dsp:nvSpPr>
      <dsp:spPr>
        <a:xfrm rot="16200000">
          <a:off x="-883400" y="884460"/>
          <a:ext cx="4525963" cy="2757041"/>
        </a:xfrm>
        <a:prstGeom prst="flowChartManualOperation">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400" bIns="0" numCol="1" spcCol="1270" anchor="ctr" anchorCtr="0">
          <a:noAutofit/>
        </a:bodyPr>
        <a:lstStyle/>
        <a:p>
          <a:pPr lvl="0" algn="ctr" defTabSz="1066800" rtl="0">
            <a:lnSpc>
              <a:spcPct val="90000"/>
            </a:lnSpc>
            <a:spcBef>
              <a:spcPct val="0"/>
            </a:spcBef>
            <a:spcAft>
              <a:spcPct val="35000"/>
            </a:spcAft>
          </a:pPr>
          <a:r>
            <a:rPr lang="cs-CZ" sz="2400" kern="1200" dirty="0" smtClean="0"/>
            <a:t>Náš životní styl je v dnešní době označován jako </a:t>
          </a:r>
          <a:r>
            <a:rPr lang="cs-CZ" sz="2400" b="1" u="sng" kern="1200" dirty="0" smtClean="0"/>
            <a:t>KONZUMNÍ ZPŮSOB ŽIVOTA</a:t>
          </a:r>
          <a:endParaRPr lang="cs-CZ" sz="2400" b="1" u="sng" kern="1200" dirty="0"/>
        </a:p>
      </dsp:txBody>
      <dsp:txXfrm rot="5400000">
        <a:off x="1061" y="905192"/>
        <a:ext cx="2757041" cy="2715577"/>
      </dsp:txXfrm>
    </dsp:sp>
    <dsp:sp modelId="{A082BE62-D932-4251-95D3-F18C1CF3B9BF}">
      <dsp:nvSpPr>
        <dsp:cNvPr id="0" name=""/>
        <dsp:cNvSpPr/>
      </dsp:nvSpPr>
      <dsp:spPr>
        <a:xfrm rot="16200000">
          <a:off x="2080418" y="884460"/>
          <a:ext cx="4525963" cy="2757041"/>
        </a:xfrm>
        <a:prstGeom prst="flowChartManualOperation">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300" bIns="0" numCol="1" spcCol="1270" anchor="ctr" anchorCtr="0">
          <a:noAutofit/>
        </a:bodyPr>
        <a:lstStyle/>
        <a:p>
          <a:pPr lvl="0" algn="ctr" defTabSz="800100" rtl="0">
            <a:lnSpc>
              <a:spcPct val="90000"/>
            </a:lnSpc>
            <a:spcBef>
              <a:spcPct val="0"/>
            </a:spcBef>
            <a:spcAft>
              <a:spcPct val="35000"/>
            </a:spcAft>
          </a:pPr>
          <a:r>
            <a:rPr lang="cs-CZ" sz="1800" b="1" u="sng" kern="1200" dirty="0" smtClean="0"/>
            <a:t>Hlavní cíl </a:t>
          </a:r>
          <a:r>
            <a:rPr lang="cs-CZ" sz="1800" kern="1200" dirty="0" smtClean="0"/>
            <a:t>– uspokojování lidských potřeb      hlavně materiálních potřeb (hezky vypadat , dobře se najíst ,mít moderní byt,    mít peníze, dobře se bavit).</a:t>
          </a:r>
          <a:endParaRPr lang="cs-CZ" sz="1800" kern="1200" dirty="0"/>
        </a:p>
      </dsp:txBody>
      <dsp:txXfrm rot="5400000">
        <a:off x="2964879" y="905192"/>
        <a:ext cx="2757041" cy="2715577"/>
      </dsp:txXfrm>
    </dsp:sp>
    <dsp:sp modelId="{54881186-A9C4-4D22-9771-2490176BBB56}">
      <dsp:nvSpPr>
        <dsp:cNvPr id="0" name=""/>
        <dsp:cNvSpPr/>
      </dsp:nvSpPr>
      <dsp:spPr>
        <a:xfrm rot="16200000">
          <a:off x="5044237" y="884460"/>
          <a:ext cx="4525963" cy="2757041"/>
        </a:xfrm>
        <a:prstGeom prst="flowChartManualOperation">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0" rIns="88900" bIns="0" numCol="1" spcCol="1270" anchor="ctr" anchorCtr="0">
          <a:noAutofit/>
        </a:bodyPr>
        <a:lstStyle/>
        <a:p>
          <a:pPr lvl="0" algn="ctr" defTabSz="622300" rtl="0">
            <a:lnSpc>
              <a:spcPct val="90000"/>
            </a:lnSpc>
            <a:spcBef>
              <a:spcPct val="0"/>
            </a:spcBef>
            <a:spcAft>
              <a:spcPct val="35000"/>
            </a:spcAft>
          </a:pPr>
          <a:r>
            <a:rPr lang="cs-CZ" sz="1400" kern="1200" dirty="0" smtClean="0"/>
            <a:t>Tyto potřeby se u některých lid stále zvyšují       to znamená, že k jejich uspokojení je třeba stále více peněz. Nastává problém – musíme hodně pracovat, abychom měli hodně peněz a pak je mohli utrácet. Tento konzumní způsob života je hlavní příčinou špatného stavu životního prostředí. Když toho hodně chceme, musíme hodně věcí vyrobit, více využívat přírodních zdrojů        více ničit krajinu.</a:t>
          </a:r>
          <a:endParaRPr lang="cs-CZ" sz="1400" kern="1200" dirty="0"/>
        </a:p>
      </dsp:txBody>
      <dsp:txXfrm rot="5400000">
        <a:off x="5928698" y="905192"/>
        <a:ext cx="2757041" cy="27155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C244FC-83F5-4D73-8CBB-EE8FC34AD158}">
      <dsp:nvSpPr>
        <dsp:cNvPr id="0" name=""/>
        <dsp:cNvSpPr/>
      </dsp:nvSpPr>
      <dsp:spPr>
        <a:xfrm>
          <a:off x="0" y="0"/>
          <a:ext cx="4525963" cy="4525963"/>
        </a:xfrm>
        <a:prstGeom prst="pie">
          <a:avLst>
            <a:gd name="adj1" fmla="val 5400000"/>
            <a:gd name="adj2" fmla="val 1620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E0D033-29F1-4CB1-9B31-EE99A339BB14}">
      <dsp:nvSpPr>
        <dsp:cNvPr id="0" name=""/>
        <dsp:cNvSpPr/>
      </dsp:nvSpPr>
      <dsp:spPr>
        <a:xfrm>
          <a:off x="2262981" y="0"/>
          <a:ext cx="6423818" cy="4525963"/>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lvl="0" algn="ctr" defTabSz="1111250" rtl="0">
            <a:lnSpc>
              <a:spcPct val="90000"/>
            </a:lnSpc>
            <a:spcBef>
              <a:spcPct val="0"/>
            </a:spcBef>
            <a:spcAft>
              <a:spcPct val="35000"/>
            </a:spcAft>
          </a:pPr>
          <a:r>
            <a:rPr lang="cs-CZ" sz="2500" kern="1200" dirty="0" smtClean="0"/>
            <a:t>DOBROVOLNÁ SKROMNOST – někteří lidé si negativní stránky konzumního způsobu života uvědomují a hledají jiné možnosti     jsou skromní, snaží se používat věci jen nezbytně nutné k životu, nepotřebují drahé oblečení, auta, velké domy. Někteří odcházejí dobrovolně žít na vesnici, aby si mohli vypěstovat svojí zeleninu nebo chovají zvířata. Energii na svícení využívají ze Slunce, staví si „levné“ domy postavené z dostupných přírodních materiálů. Váží si svého života i života ostatních, záleží jim na přírodním prostředí.</a:t>
          </a:r>
          <a:endParaRPr lang="cs-CZ" sz="2500" kern="1200" dirty="0"/>
        </a:p>
      </dsp:txBody>
      <dsp:txXfrm>
        <a:off x="2262981" y="0"/>
        <a:ext cx="6423818" cy="45259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ACBD17-989D-4F21-9AF4-AC4EC962AF93}">
      <dsp:nvSpPr>
        <dsp:cNvPr id="0" name=""/>
        <dsp:cNvSpPr/>
      </dsp:nvSpPr>
      <dsp:spPr>
        <a:xfrm>
          <a:off x="1721693" y="0"/>
          <a:ext cx="5243413" cy="5243413"/>
        </a:xfrm>
        <a:prstGeom prst="ellipse">
          <a:avLst/>
        </a:prstGeom>
        <a:solidFill>
          <a:schemeClr val="accent2">
            <a:alpha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1289050" rtl="0">
            <a:lnSpc>
              <a:spcPct val="90000"/>
            </a:lnSpc>
            <a:spcBef>
              <a:spcPct val="0"/>
            </a:spcBef>
            <a:spcAft>
              <a:spcPct val="35000"/>
            </a:spcAft>
          </a:pPr>
          <a:r>
            <a:rPr lang="cs-CZ" sz="2900" kern="1200" dirty="0" smtClean="0"/>
            <a:t>Životní styl lidí není na Zemi stejný. Na každém světadílu naší planety Země žijí lidé různým způsobem života. Záleží na tom v jakém přírodním prostředí lidé žijí a na kultuře a duchovním životě lidí.</a:t>
          </a:r>
          <a:endParaRPr lang="cs-CZ" sz="2900" kern="1200" dirty="0"/>
        </a:p>
      </dsp:txBody>
      <dsp:txXfrm>
        <a:off x="2489573" y="767880"/>
        <a:ext cx="3707653" cy="3707653"/>
      </dsp:txXfrm>
    </dsp:sp>
  </dsp:spTree>
</dsp:drawing>
</file>

<file path=ppt/diagrams/layout1.xml><?xml version="1.0" encoding="utf-8"?>
<dgm:layoutDef xmlns:dgm="http://schemas.openxmlformats.org/drawingml/2006/diagram" xmlns:a="http://schemas.openxmlformats.org/drawingml/2006/main" uniqueId="urn:microsoft.com/office/officeart/2005/8/layout/vList3#1">
  <dgm:title val=""/>
  <dgm:desc val=""/>
  <dgm:catLst>
    <dgm:cat type="list" pri="14000"/>
    <dgm:cat type="convert" pri="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4#1">
  <dgm:title val=""/>
  <dgm:desc val=""/>
  <dgm:catLst>
    <dgm:cat type="list"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CC87172-3F62-40F2-9FA2-30E79EBC5B43}" type="datetimeFigureOut">
              <a:rPr lang="cs-CZ" smtClean="0"/>
              <a:pPr/>
              <a:t>22.8.2013</a:t>
            </a:fld>
            <a:endParaRPr lang="cs-CZ" dirty="0"/>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dirty="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dirty="0"/>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A8CC764-CF4A-44D7-9DC8-76ABAD7288F0}" type="slidenum">
              <a:rPr lang="cs-CZ" smtClean="0"/>
              <a:pPr/>
              <a:t>‹#›</a:t>
            </a:fld>
            <a:endParaRPr lang="cs-CZ" dirty="0"/>
          </a:p>
        </p:txBody>
      </p:sp>
    </p:spTree>
    <p:extLst>
      <p:ext uri="{BB962C8B-B14F-4D97-AF65-F5344CB8AC3E}">
        <p14:creationId xmlns:p14="http://schemas.microsoft.com/office/powerpoint/2010/main" val="41315560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5" name="Zástupný symbol pro záhlaví 4"/>
          <p:cNvSpPr>
            <a:spLocks noGrp="1"/>
          </p:cNvSpPr>
          <p:nvPr>
            <p:ph type="hdr" sz="quarter" idx="10"/>
          </p:nvPr>
        </p:nvSpPr>
        <p:spPr/>
        <p:txBody>
          <a:bodyPr/>
          <a:lstStyle/>
          <a:p>
            <a:r>
              <a:rPr lang="cs-CZ" dirty="0" smtClean="0">
                <a:solidFill>
                  <a:prstClr val="black"/>
                </a:solidFill>
              </a:rPr>
              <a:t>Speciální základní škola, Česká Kamenice, Jakubské nám. 113, příspěvková organizace</a:t>
            </a:r>
            <a:endParaRPr lang="cs-CZ" dirty="0">
              <a:solidFill>
                <a:prstClr val="black"/>
              </a:solidFill>
            </a:endParaRPr>
          </a:p>
        </p:txBody>
      </p:sp>
    </p:spTree>
    <p:extLst>
      <p:ext uri="{BB962C8B-B14F-4D97-AF65-F5344CB8AC3E}">
        <p14:creationId xmlns:p14="http://schemas.microsoft.com/office/powerpoint/2010/main" val="10331932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záhlaví 3"/>
          <p:cNvSpPr>
            <a:spLocks noGrp="1"/>
          </p:cNvSpPr>
          <p:nvPr>
            <p:ph type="hdr" sz="quarter" idx="10"/>
          </p:nvPr>
        </p:nvSpPr>
        <p:spPr/>
        <p:txBody>
          <a:bodyPr/>
          <a:lstStyle/>
          <a:p>
            <a:r>
              <a:rPr lang="cs-CZ" dirty="0" smtClean="0">
                <a:solidFill>
                  <a:prstClr val="black"/>
                </a:solidFill>
              </a:rPr>
              <a:t>Speciální základní škola, Česká Kamenice, Jakubské nám. 113, příspěvková organizace</a:t>
            </a:r>
            <a:endParaRPr lang="cs-CZ" dirty="0">
              <a:solidFill>
                <a:prstClr val="black"/>
              </a:solidFill>
            </a:endParaRPr>
          </a:p>
        </p:txBody>
      </p:sp>
    </p:spTree>
    <p:extLst>
      <p:ext uri="{BB962C8B-B14F-4D97-AF65-F5344CB8AC3E}">
        <p14:creationId xmlns:p14="http://schemas.microsoft.com/office/powerpoint/2010/main" val="30983368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7" name="Přímá spojovací čára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9" name="Nadpis 28"/>
          <p:cNvSpPr>
            <a:spLocks noGrp="1"/>
          </p:cNvSpPr>
          <p:nvPr>
            <p:ph type="ctrTitle"/>
          </p:nvPr>
        </p:nvSpPr>
        <p:spPr>
          <a:xfrm>
            <a:off x="381000" y="4853411"/>
            <a:ext cx="8458200" cy="1222375"/>
          </a:xfrm>
        </p:spPr>
        <p:txBody>
          <a:bodyPr anchor="t"/>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16" name="Zástupný symbol pro datum 15"/>
          <p:cNvSpPr>
            <a:spLocks noGrp="1"/>
          </p:cNvSpPr>
          <p:nvPr>
            <p:ph type="dt" sz="half" idx="10"/>
          </p:nvPr>
        </p:nvSpPr>
        <p:spPr/>
        <p:txBody>
          <a:bodyPr/>
          <a:lstStyle/>
          <a:p>
            <a:fld id="{C643B11F-F4FB-44AE-B82C-8CCBD3FB8702}" type="datetime1">
              <a:rPr lang="cs-CZ" smtClean="0">
                <a:solidFill>
                  <a:prstClr val="black">
                    <a:tint val="75000"/>
                  </a:prstClr>
                </a:solidFill>
              </a:rPr>
              <a:pPr/>
              <a:t>22.8.2013</a:t>
            </a:fld>
            <a:endParaRPr lang="cs-CZ" dirty="0">
              <a:solidFill>
                <a:prstClr val="black">
                  <a:tint val="75000"/>
                </a:prstClr>
              </a:solidFill>
            </a:endParaRPr>
          </a:p>
        </p:txBody>
      </p:sp>
      <p:sp>
        <p:nvSpPr>
          <p:cNvPr id="2" name="Zástupný symbol pro zápatí 1"/>
          <p:cNvSpPr>
            <a:spLocks noGrp="1"/>
          </p:cNvSpPr>
          <p:nvPr>
            <p:ph type="ftr" sz="quarter" idx="11"/>
          </p:nvPr>
        </p:nvSpPr>
        <p:spPr/>
        <p:txBody>
          <a:bodyPr/>
          <a:lstStyle/>
          <a:p>
            <a:endParaRPr lang="cs-CZ" dirty="0">
              <a:solidFill>
                <a:prstClr val="black">
                  <a:tint val="75000"/>
                </a:prstClr>
              </a:solidFill>
            </a:endParaRPr>
          </a:p>
        </p:txBody>
      </p:sp>
      <p:sp>
        <p:nvSpPr>
          <p:cNvPr id="15" name="Zástupný symbol pro číslo snímku 14"/>
          <p:cNvSpPr>
            <a:spLocks noGrp="1"/>
          </p:cNvSpPr>
          <p:nvPr>
            <p:ph type="sldNum" sz="quarter" idx="12"/>
          </p:nvPr>
        </p:nvSpPr>
        <p:spPr>
          <a:xfrm>
            <a:off x="8229600" y="6473952"/>
            <a:ext cx="758952" cy="246888"/>
          </a:xfrm>
        </p:spPr>
        <p:txBody>
          <a:bodyPr/>
          <a:lstStyle/>
          <a:p>
            <a:fld id="{3C58B590-7C68-4F51-9189-02ED517A62B1}" type="slidenum">
              <a:rPr lang="cs-CZ" smtClean="0">
                <a:solidFill>
                  <a:prstClr val="black">
                    <a:tint val="75000"/>
                  </a:prstClr>
                </a:solidFill>
              </a:rPr>
              <a:pPr/>
              <a:t>‹#›</a:t>
            </a:fld>
            <a:endParaRPr lang="cs-CZ" dirty="0">
              <a:solidFill>
                <a:prstClr val="black">
                  <a:tint val="75000"/>
                </a:prstClr>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2" name="Nadpis 21"/>
          <p:cNvSpPr>
            <a:spLocks noGrp="1"/>
          </p:cNvSpPr>
          <p:nvPr>
            <p:ph type="title"/>
          </p:nvPr>
        </p:nvSpPr>
        <p:spPr/>
        <p:txBody>
          <a:bodyPr/>
          <a:lstStyle/>
          <a:p>
            <a:r>
              <a:rPr kumimoji="0" lang="cs-CZ" smtClean="0"/>
              <a:t>Klepnutím lze upravit styl předlohy nadpisů.</a:t>
            </a:r>
            <a:endParaRPr kumimoji="0" lang="en-US"/>
          </a:p>
        </p:txBody>
      </p:sp>
      <p:sp>
        <p:nvSpPr>
          <p:cNvPr id="27" name="Zástupný symbol pro obsah 26"/>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2CB2F357-EC5E-49FC-9535-C7BA0E179D8E}" type="datetime1">
              <a:rPr lang="cs-CZ" smtClean="0">
                <a:solidFill>
                  <a:prstClr val="black">
                    <a:tint val="75000"/>
                  </a:prstClr>
                </a:solidFill>
              </a:rPr>
              <a:pPr/>
              <a:t>22.8.2013</a:t>
            </a:fld>
            <a:endParaRPr lang="cs-CZ" dirty="0">
              <a:solidFill>
                <a:prstClr val="black">
                  <a:tint val="75000"/>
                </a:prstClr>
              </a:solidFill>
            </a:endParaRPr>
          </a:p>
        </p:txBody>
      </p:sp>
      <p:sp>
        <p:nvSpPr>
          <p:cNvPr id="19" name="Zástupný symbol pro zápatí 18"/>
          <p:cNvSpPr>
            <a:spLocks noGrp="1"/>
          </p:cNvSpPr>
          <p:nvPr>
            <p:ph type="ftr" sz="quarter" idx="11"/>
          </p:nvPr>
        </p:nvSpPr>
        <p:spPr>
          <a:xfrm>
            <a:off x="3581400" y="76200"/>
            <a:ext cx="2895600" cy="288925"/>
          </a:xfrm>
        </p:spPr>
        <p:txBody>
          <a:bodyPr/>
          <a:lstStyle/>
          <a:p>
            <a:endParaRPr lang="cs-CZ" dirty="0">
              <a:solidFill>
                <a:prstClr val="black">
                  <a:tint val="75000"/>
                </a:prstClr>
              </a:solidFill>
            </a:endParaRPr>
          </a:p>
        </p:txBody>
      </p:sp>
      <p:sp>
        <p:nvSpPr>
          <p:cNvPr id="16" name="Zástupný symbol pro číslo snímku 15"/>
          <p:cNvSpPr>
            <a:spLocks noGrp="1"/>
          </p:cNvSpPr>
          <p:nvPr>
            <p:ph type="sldNum" sz="quarter" idx="12"/>
          </p:nvPr>
        </p:nvSpPr>
        <p:spPr>
          <a:xfrm>
            <a:off x="8229600" y="6473952"/>
            <a:ext cx="758952" cy="246888"/>
          </a:xfrm>
        </p:spPr>
        <p:txBody>
          <a:bodyPr/>
          <a:lstStyle/>
          <a:p>
            <a:fld id="{3C58B590-7C68-4F51-9189-02ED517A62B1}" type="slidenum">
              <a:rPr lang="cs-CZ" smtClean="0">
                <a:solidFill>
                  <a:prstClr val="black">
                    <a:tint val="75000"/>
                  </a:prstClr>
                </a:solidFill>
              </a:rPr>
              <a:pPr/>
              <a:t>‹#›</a:t>
            </a:fld>
            <a:endParaRPr lang="cs-CZ" dirty="0">
              <a:solidFill>
                <a:prstClr val="black">
                  <a:tint val="75000"/>
                </a:prstClr>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2"/>
      </p:bgRef>
    </p:bg>
    <p:spTree>
      <p:nvGrpSpPr>
        <p:cNvPr id="1" name=""/>
        <p:cNvGrpSpPr/>
        <p:nvPr/>
      </p:nvGrpSpPr>
      <p:grpSpPr>
        <a:xfrm>
          <a:off x="0" y="0"/>
          <a:ext cx="0" cy="0"/>
          <a:chOff x="0" y="0"/>
          <a:chExt cx="0" cy="0"/>
        </a:xfrm>
      </p:grpSpPr>
      <p:sp>
        <p:nvSpPr>
          <p:cNvPr id="7" name="Přímá spojovací čára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6" name="Zástupný symbol pro text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19" name="Zástupný symbol pro datum 18"/>
          <p:cNvSpPr>
            <a:spLocks noGrp="1"/>
          </p:cNvSpPr>
          <p:nvPr>
            <p:ph type="dt" sz="half" idx="10"/>
          </p:nvPr>
        </p:nvSpPr>
        <p:spPr/>
        <p:txBody>
          <a:bodyPr/>
          <a:lstStyle/>
          <a:p>
            <a:fld id="{F2ABAD02-B903-4F2B-8528-22240A2FD0BB}" type="datetime1">
              <a:rPr lang="cs-CZ" smtClean="0">
                <a:solidFill>
                  <a:prstClr val="black">
                    <a:tint val="75000"/>
                  </a:prstClr>
                </a:solidFill>
              </a:rPr>
              <a:pPr/>
              <a:t>22.8.2013</a:t>
            </a:fld>
            <a:endParaRPr lang="cs-CZ" dirty="0">
              <a:solidFill>
                <a:prstClr val="black">
                  <a:tint val="75000"/>
                </a:prstClr>
              </a:solidFill>
            </a:endParaRPr>
          </a:p>
        </p:txBody>
      </p:sp>
      <p:sp>
        <p:nvSpPr>
          <p:cNvPr id="11" name="Zástupný symbol pro zápatí 10"/>
          <p:cNvSpPr>
            <a:spLocks noGrp="1"/>
          </p:cNvSpPr>
          <p:nvPr>
            <p:ph type="ftr" sz="quarter" idx="11"/>
          </p:nvPr>
        </p:nvSpPr>
        <p:spPr/>
        <p:txBody>
          <a:bodyPr/>
          <a:lstStyle/>
          <a:p>
            <a:endParaRPr lang="cs-CZ" dirty="0">
              <a:solidFill>
                <a:prstClr val="black">
                  <a:tint val="75000"/>
                </a:prstClr>
              </a:solidFill>
            </a:endParaRPr>
          </a:p>
        </p:txBody>
      </p:sp>
      <p:sp>
        <p:nvSpPr>
          <p:cNvPr id="16" name="Zástupný symbol pro číslo snímku 15"/>
          <p:cNvSpPr>
            <a:spLocks noGrp="1"/>
          </p:cNvSpPr>
          <p:nvPr>
            <p:ph type="sldNum" sz="quarter" idx="12"/>
          </p:nvPr>
        </p:nvSpPr>
        <p:spPr/>
        <p:txBody>
          <a:bodyPr/>
          <a:lstStyle/>
          <a:p>
            <a:fld id="{3C58B590-7C68-4F51-9189-02ED517A62B1}" type="slidenum">
              <a:rPr lang="cs-CZ" smtClean="0">
                <a:solidFill>
                  <a:prstClr val="black">
                    <a:tint val="75000"/>
                  </a:prstClr>
                </a:solidFill>
              </a:rPr>
              <a:pPr/>
              <a:t>‹#›</a:t>
            </a:fld>
            <a:endParaRPr lang="cs-CZ" dirty="0">
              <a:solidFill>
                <a:prstClr val="black">
                  <a:tint val="75000"/>
                </a:prstClr>
              </a:solidFill>
            </a:endParaRPr>
          </a:p>
        </p:txBody>
      </p:sp>
      <p:sp>
        <p:nvSpPr>
          <p:cNvPr id="8" name="Nadpis 7"/>
          <p:cNvSpPr>
            <a:spLocks noGrp="1"/>
          </p:cNvSpPr>
          <p:nvPr>
            <p:ph type="title"/>
          </p:nvPr>
        </p:nvSpPr>
        <p:spPr>
          <a:xfrm>
            <a:off x="180475" y="2947085"/>
            <a:ext cx="8686800" cy="1184825"/>
          </a:xfrm>
        </p:spPr>
        <p:txBody>
          <a:bodyPr rtlCol="0" anchor="t"/>
          <a:lstStyle>
            <a:lvl1pPr algn="r">
              <a:defRPr/>
            </a:lvl1pPr>
          </a:lstStyle>
          <a:p>
            <a:r>
              <a:rPr kumimoji="0" lang="cs-CZ" smtClean="0"/>
              <a:t>Klepnutím lze upravit styl předlohy nadpisů.</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0" name="Nadpis 19"/>
          <p:cNvSpPr>
            <a:spLocks noGrp="1"/>
          </p:cNvSpPr>
          <p:nvPr>
            <p:ph type="title"/>
          </p:nvPr>
        </p:nvSpPr>
        <p:spPr>
          <a:xfrm>
            <a:off x="301752" y="457200"/>
            <a:ext cx="8686800" cy="841248"/>
          </a:xfrm>
        </p:spPr>
        <p:txBody>
          <a:bodyPr/>
          <a:lstStyle/>
          <a:p>
            <a:r>
              <a:rPr kumimoji="0" lang="cs-CZ" smtClean="0"/>
              <a:t>Klepnutím lze upravit styl předlohy nadpisů.</a:t>
            </a:r>
            <a:endParaRPr kumimoji="0" lang="en-US"/>
          </a:p>
        </p:txBody>
      </p:sp>
      <p:sp>
        <p:nvSpPr>
          <p:cNvPr id="14" name="Zástupný symbol pro obsah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0"/>
          </p:nvPr>
        </p:nvSpPr>
        <p:spPr/>
        <p:txBody>
          <a:bodyPr/>
          <a:lstStyle/>
          <a:p>
            <a:fld id="{A1BD0FFC-2A90-44AC-822D-11141307F9F8}" type="datetime1">
              <a:rPr lang="cs-CZ" smtClean="0">
                <a:solidFill>
                  <a:prstClr val="black">
                    <a:tint val="75000"/>
                  </a:prstClr>
                </a:solidFill>
              </a:rPr>
              <a:pPr/>
              <a:t>22.8.2013</a:t>
            </a:fld>
            <a:endParaRPr lang="cs-CZ" dirty="0">
              <a:solidFill>
                <a:prstClr val="black">
                  <a:tint val="75000"/>
                </a:prstClr>
              </a:solidFill>
            </a:endParaRPr>
          </a:p>
        </p:txBody>
      </p:sp>
      <p:sp>
        <p:nvSpPr>
          <p:cNvPr id="10" name="Zástupný symbol pro zápatí 9"/>
          <p:cNvSpPr>
            <a:spLocks noGrp="1"/>
          </p:cNvSpPr>
          <p:nvPr>
            <p:ph type="ftr" sz="quarter" idx="11"/>
          </p:nvPr>
        </p:nvSpPr>
        <p:spPr/>
        <p:txBody>
          <a:bodyPr/>
          <a:lstStyle/>
          <a:p>
            <a:endParaRPr lang="cs-CZ" dirty="0">
              <a:solidFill>
                <a:prstClr val="black">
                  <a:tint val="75000"/>
                </a:prstClr>
              </a:solidFill>
            </a:endParaRPr>
          </a:p>
        </p:txBody>
      </p:sp>
      <p:sp>
        <p:nvSpPr>
          <p:cNvPr id="31" name="Zástupný symbol pro číslo snímku 30"/>
          <p:cNvSpPr>
            <a:spLocks noGrp="1"/>
          </p:cNvSpPr>
          <p:nvPr>
            <p:ph type="sldNum" sz="quarter" idx="12"/>
          </p:nvPr>
        </p:nvSpPr>
        <p:spPr/>
        <p:txBody>
          <a:bodyPr/>
          <a:lstStyle/>
          <a:p>
            <a:fld id="{3C58B590-7C68-4F51-9189-02ED517A62B1}" type="slidenum">
              <a:rPr lang="cs-CZ" smtClean="0">
                <a:solidFill>
                  <a:prstClr val="black">
                    <a:tint val="75000"/>
                  </a:prstClr>
                </a:solidFill>
              </a:rPr>
              <a:pPr/>
              <a:t>‹#›</a:t>
            </a:fld>
            <a:endParaRPr lang="cs-CZ" dirty="0">
              <a:solidFill>
                <a:prstClr val="black">
                  <a:tint val="75000"/>
                </a:prstClr>
              </a:solidFil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9" name="Nadpis 28"/>
          <p:cNvSpPr>
            <a:spLocks noGrp="1"/>
          </p:cNvSpPr>
          <p:nvPr>
            <p:ph type="title"/>
          </p:nvPr>
        </p:nvSpPr>
        <p:spPr>
          <a:xfrm>
            <a:off x="304800" y="5410200"/>
            <a:ext cx="8610600" cy="882650"/>
          </a:xfrm>
        </p:spPr>
        <p:txBody>
          <a:bodyPr anchor="ctr"/>
          <a:lstStyle>
            <a:lvl1pPr>
              <a:defRPr/>
            </a:lvl1p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25" name="Zástupný symbol pro text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obsah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8" name="Zástupný symbol pro obsah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0"/>
          </p:nvPr>
        </p:nvSpPr>
        <p:spPr/>
        <p:txBody>
          <a:bodyPr/>
          <a:lstStyle/>
          <a:p>
            <a:fld id="{EF9ABF02-6A0F-4FE0-A8C6-9294E59FEC74}" type="datetime1">
              <a:rPr lang="cs-CZ" smtClean="0">
                <a:solidFill>
                  <a:prstClr val="black">
                    <a:tint val="75000"/>
                  </a:prstClr>
                </a:solidFill>
              </a:rPr>
              <a:pPr/>
              <a:t>22.8.2013</a:t>
            </a:fld>
            <a:endParaRPr lang="cs-CZ" dirty="0">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dirty="0">
              <a:solidFill>
                <a:prstClr val="black">
                  <a:tint val="75000"/>
                </a:prstClr>
              </a:solidFill>
            </a:endParaRPr>
          </a:p>
        </p:txBody>
      </p:sp>
      <p:sp>
        <p:nvSpPr>
          <p:cNvPr id="7" name="Zástupný symbol pro číslo snímku 6"/>
          <p:cNvSpPr>
            <a:spLocks noGrp="1"/>
          </p:cNvSpPr>
          <p:nvPr>
            <p:ph type="sldNum" sz="quarter" idx="12"/>
          </p:nvPr>
        </p:nvSpPr>
        <p:spPr>
          <a:xfrm>
            <a:off x="8229600" y="6477000"/>
            <a:ext cx="762000" cy="246888"/>
          </a:xfrm>
        </p:spPr>
        <p:txBody>
          <a:bodyPr/>
          <a:lstStyle/>
          <a:p>
            <a:fld id="{3C58B590-7C68-4F51-9189-02ED517A62B1}" type="slidenum">
              <a:rPr lang="cs-CZ" smtClean="0">
                <a:solidFill>
                  <a:prstClr val="black">
                    <a:tint val="75000"/>
                  </a:prstClr>
                </a:solidFill>
              </a:rPr>
              <a:pPr/>
              <a:t>‹#›</a:t>
            </a:fld>
            <a:endParaRPr lang="cs-CZ" dirty="0">
              <a:solidFill>
                <a:prstClr val="black">
                  <a:tint val="75000"/>
                </a:prstClr>
              </a:solidFill>
            </a:endParaRPr>
          </a:p>
        </p:txBody>
      </p:sp>
      <p:sp>
        <p:nvSpPr>
          <p:cNvPr id="11" name="Přímá spojovací čára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30" name="Nadpis 29"/>
          <p:cNvSpPr>
            <a:spLocks noGrp="1"/>
          </p:cNvSpPr>
          <p:nvPr>
            <p:ph type="title"/>
          </p:nvPr>
        </p:nvSpPr>
        <p:spPr>
          <a:xfrm>
            <a:off x="301752" y="457200"/>
            <a:ext cx="8686800" cy="841248"/>
          </a:xfrm>
        </p:spPr>
        <p:txBody>
          <a:bodyPr/>
          <a:lstStyle/>
          <a:p>
            <a:r>
              <a:rPr kumimoji="0" lang="cs-CZ" smtClean="0"/>
              <a:t>Klepnutím lze upravit styl předlohy nadpisů.</a:t>
            </a:r>
            <a:endParaRPr kumimoji="0" lang="en-US"/>
          </a:p>
        </p:txBody>
      </p:sp>
      <p:sp>
        <p:nvSpPr>
          <p:cNvPr id="12" name="Zástupný symbol pro datum 11"/>
          <p:cNvSpPr>
            <a:spLocks noGrp="1"/>
          </p:cNvSpPr>
          <p:nvPr>
            <p:ph type="dt" sz="half" idx="10"/>
          </p:nvPr>
        </p:nvSpPr>
        <p:spPr/>
        <p:txBody>
          <a:bodyPr/>
          <a:lstStyle/>
          <a:p>
            <a:fld id="{405422EE-976D-4ACC-A2FA-81804354F3FC}" type="datetime1">
              <a:rPr lang="cs-CZ" smtClean="0">
                <a:solidFill>
                  <a:prstClr val="black">
                    <a:tint val="75000"/>
                  </a:prstClr>
                </a:solidFill>
              </a:rPr>
              <a:pPr/>
              <a:t>22.8.2013</a:t>
            </a:fld>
            <a:endParaRPr lang="cs-CZ" dirty="0">
              <a:solidFill>
                <a:prstClr val="black">
                  <a:tint val="75000"/>
                </a:prstClr>
              </a:solidFill>
            </a:endParaRPr>
          </a:p>
        </p:txBody>
      </p:sp>
      <p:sp>
        <p:nvSpPr>
          <p:cNvPr id="21" name="Zástupný symbol pro zápatí 20"/>
          <p:cNvSpPr>
            <a:spLocks noGrp="1"/>
          </p:cNvSpPr>
          <p:nvPr>
            <p:ph type="ftr" sz="quarter" idx="11"/>
          </p:nvPr>
        </p:nvSpPr>
        <p:spPr/>
        <p:txBody>
          <a:bodyPr/>
          <a:lstStyle/>
          <a:p>
            <a:endParaRPr lang="cs-CZ" dirty="0">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3C58B590-7C68-4F51-9189-02ED517A62B1}" type="slidenum">
              <a:rPr lang="cs-CZ" smtClean="0">
                <a:solidFill>
                  <a:prstClr val="black">
                    <a:tint val="75000"/>
                  </a:prstClr>
                </a:solidFill>
              </a:rPr>
              <a:pPr/>
              <a:t>‹#›</a:t>
            </a:fld>
            <a:endParaRPr lang="cs-CZ" dirty="0">
              <a:solidFill>
                <a:prstClr val="black">
                  <a:tint val="75000"/>
                </a:prstClr>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p>
            <a:fld id="{6677B3CC-2103-4602-8A48-F78818CE582D}" type="datetime1">
              <a:rPr lang="cs-CZ" smtClean="0">
                <a:solidFill>
                  <a:prstClr val="black">
                    <a:tint val="75000"/>
                  </a:prstClr>
                </a:solidFill>
              </a:rPr>
              <a:pPr/>
              <a:t>22.8.2013</a:t>
            </a:fld>
            <a:endParaRPr lang="cs-CZ" dirty="0">
              <a:solidFill>
                <a:prstClr val="black">
                  <a:tint val="75000"/>
                </a:prstClr>
              </a:solidFill>
            </a:endParaRPr>
          </a:p>
        </p:txBody>
      </p:sp>
      <p:sp>
        <p:nvSpPr>
          <p:cNvPr id="24" name="Zástupný symbol pro zápatí 23"/>
          <p:cNvSpPr>
            <a:spLocks noGrp="1"/>
          </p:cNvSpPr>
          <p:nvPr>
            <p:ph type="ftr" sz="quarter" idx="11"/>
          </p:nvPr>
        </p:nvSpPr>
        <p:spPr/>
        <p:txBody>
          <a:bodyPr/>
          <a:lstStyle/>
          <a:p>
            <a:endParaRPr lang="cs-CZ" dirty="0">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3C58B590-7C68-4F51-9189-02ED517A62B1}" type="slidenum">
              <a:rPr lang="cs-CZ" smtClean="0">
                <a:solidFill>
                  <a:prstClr val="black">
                    <a:tint val="75000"/>
                  </a:prstClr>
                </a:solidFill>
              </a:rPr>
              <a:pPr/>
              <a:t>‹#›</a:t>
            </a:fld>
            <a:endParaRPr lang="cs-CZ" dirty="0">
              <a:solidFill>
                <a:prstClr val="black">
                  <a:tint val="75000"/>
                </a:prstClr>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8" name="Přímá spojovací čára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2" name="Nadpis 11"/>
          <p:cNvSpPr>
            <a:spLocks noGrp="1"/>
          </p:cNvSpPr>
          <p:nvPr>
            <p:ph type="title"/>
          </p:nvPr>
        </p:nvSpPr>
        <p:spPr>
          <a:xfrm>
            <a:off x="457200" y="5486400"/>
            <a:ext cx="8458200" cy="520700"/>
          </a:xfrm>
        </p:spPr>
        <p:txBody>
          <a:bodyPr anchor="ctr"/>
          <a:lstStyle>
            <a:lvl1pPr algn="l">
              <a:buNone/>
              <a:defRPr sz="2000" b="1"/>
            </a:lvl1pPr>
          </a:lstStyle>
          <a:p>
            <a:r>
              <a:rPr kumimoji="0" lang="cs-CZ" smtClean="0"/>
              <a:t>Klepnutím lze upravit styl předlohy nadpisů.</a:t>
            </a:r>
            <a:endParaRPr kumimoji="0" lang="en-US"/>
          </a:p>
        </p:txBody>
      </p:sp>
      <p:sp>
        <p:nvSpPr>
          <p:cNvPr id="26" name="Zástupný symbol pro text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14" name="Zástupný symbol pro obsah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Zástupný symbol pro datum 24"/>
          <p:cNvSpPr>
            <a:spLocks noGrp="1"/>
          </p:cNvSpPr>
          <p:nvPr>
            <p:ph type="dt" sz="half" idx="10"/>
          </p:nvPr>
        </p:nvSpPr>
        <p:spPr/>
        <p:txBody>
          <a:bodyPr/>
          <a:lstStyle/>
          <a:p>
            <a:fld id="{93F36CF9-D06D-4EFC-930E-045FDFF36AEF}" type="datetime1">
              <a:rPr lang="cs-CZ" smtClean="0">
                <a:solidFill>
                  <a:prstClr val="black">
                    <a:tint val="75000"/>
                  </a:prstClr>
                </a:solidFill>
              </a:rPr>
              <a:pPr/>
              <a:t>22.8.2013</a:t>
            </a:fld>
            <a:endParaRPr lang="cs-CZ" dirty="0">
              <a:solidFill>
                <a:prstClr val="black">
                  <a:tint val="75000"/>
                </a:prstClr>
              </a:solidFill>
            </a:endParaRPr>
          </a:p>
        </p:txBody>
      </p:sp>
      <p:sp>
        <p:nvSpPr>
          <p:cNvPr id="29" name="Zástupný symbol pro zápatí 28"/>
          <p:cNvSpPr>
            <a:spLocks noGrp="1"/>
          </p:cNvSpPr>
          <p:nvPr>
            <p:ph type="ftr" sz="quarter" idx="11"/>
          </p:nvPr>
        </p:nvSpPr>
        <p:spPr/>
        <p:txBody>
          <a:bodyPr/>
          <a:lstStyle/>
          <a:p>
            <a:endParaRPr lang="cs-CZ" dirty="0">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3C58B590-7C68-4F51-9189-02ED517A62B1}" type="slidenum">
              <a:rPr lang="cs-CZ" smtClean="0">
                <a:solidFill>
                  <a:prstClr val="black">
                    <a:tint val="75000"/>
                  </a:prstClr>
                </a:solidFill>
              </a:rPr>
              <a:pPr/>
              <a:t>‹#›</a:t>
            </a:fld>
            <a:endParaRPr lang="cs-CZ" dirty="0">
              <a:solidFill>
                <a:prstClr val="black">
                  <a:tint val="75000"/>
                </a:prstClr>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3" name="Zástupný symbol pro obrázek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cs-CZ" dirty="0" smtClean="0"/>
              <a:t>Klepnutím na ikonu přidáte obrázek.</a:t>
            </a:r>
            <a:endParaRPr kumimoji="0" lang="en-US" dirty="0"/>
          </a:p>
        </p:txBody>
      </p:sp>
      <p:sp>
        <p:nvSpPr>
          <p:cNvPr id="7" name="Zástupný symbol pro datum 6"/>
          <p:cNvSpPr>
            <a:spLocks noGrp="1"/>
          </p:cNvSpPr>
          <p:nvPr>
            <p:ph type="dt" sz="half" idx="10"/>
          </p:nvPr>
        </p:nvSpPr>
        <p:spPr/>
        <p:txBody>
          <a:bodyPr/>
          <a:lstStyle/>
          <a:p>
            <a:fld id="{7D11DED9-9478-4EB6-8A99-47E1FB52387D}" type="datetime1">
              <a:rPr lang="cs-CZ" smtClean="0">
                <a:solidFill>
                  <a:prstClr val="black">
                    <a:tint val="75000"/>
                  </a:prstClr>
                </a:solidFill>
              </a:rPr>
              <a:pPr/>
              <a:t>22.8.2013</a:t>
            </a:fld>
            <a:endParaRPr lang="cs-CZ" dirty="0">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dirty="0">
              <a:solidFill>
                <a:prstClr val="black">
                  <a:tint val="75000"/>
                </a:prstClr>
              </a:solidFill>
            </a:endParaRPr>
          </a:p>
        </p:txBody>
      </p:sp>
      <p:sp>
        <p:nvSpPr>
          <p:cNvPr id="31" name="Zástupný symbol pro číslo snímku 30"/>
          <p:cNvSpPr>
            <a:spLocks noGrp="1"/>
          </p:cNvSpPr>
          <p:nvPr>
            <p:ph type="sldNum" sz="quarter" idx="12"/>
          </p:nvPr>
        </p:nvSpPr>
        <p:spPr/>
        <p:txBody>
          <a:bodyPr/>
          <a:lstStyle/>
          <a:p>
            <a:fld id="{3C58B590-7C68-4F51-9189-02ED517A62B1}" type="slidenum">
              <a:rPr lang="cs-CZ" smtClean="0">
                <a:solidFill>
                  <a:prstClr val="black">
                    <a:tint val="75000"/>
                  </a:prstClr>
                </a:solidFill>
              </a:rPr>
              <a:pPr/>
              <a:t>‹#›</a:t>
            </a:fld>
            <a:endParaRPr lang="cs-CZ" dirty="0">
              <a:solidFill>
                <a:prstClr val="black">
                  <a:tint val="75000"/>
                </a:prstClr>
              </a:solidFill>
            </a:endParaRPr>
          </a:p>
        </p:txBody>
      </p:sp>
      <p:sp>
        <p:nvSpPr>
          <p:cNvPr id="17" name="Nadpis 16"/>
          <p:cNvSpPr>
            <a:spLocks noGrp="1"/>
          </p:cNvSpPr>
          <p:nvPr>
            <p:ph type="title"/>
          </p:nvPr>
        </p:nvSpPr>
        <p:spPr>
          <a:xfrm>
            <a:off x="381000" y="4993760"/>
            <a:ext cx="5867400" cy="522288"/>
          </a:xfrm>
        </p:spPr>
        <p:txBody>
          <a:bodyPr anchor="ctr"/>
          <a:lstStyle>
            <a:lvl1pPr algn="l">
              <a:buNone/>
              <a:defRPr sz="2000" b="1"/>
            </a:lvl1pPr>
          </a:lstStyle>
          <a:p>
            <a:r>
              <a:rPr kumimoji="0" lang="cs-CZ" smtClean="0"/>
              <a:t>Klepnutím lze upravit styl předlohy nadpisů.</a:t>
            </a:r>
            <a:endParaRPr kumimoji="0" lang="en-US"/>
          </a:p>
        </p:txBody>
      </p:sp>
      <p:sp>
        <p:nvSpPr>
          <p:cNvPr id="26" name="Zástupný symbol pro text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8D67DC7B-2756-4173-A1A8-19CD0325BEAA}" type="datetime1">
              <a:rPr lang="cs-CZ" smtClean="0">
                <a:solidFill>
                  <a:prstClr val="black">
                    <a:tint val="75000"/>
                  </a:prstClr>
                </a:solidFill>
              </a:rPr>
              <a:pPr/>
              <a:t>22.8.2013</a:t>
            </a:fld>
            <a:endParaRPr lang="cs-CZ" dirty="0">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dirty="0">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3C58B590-7C68-4F51-9189-02ED517A62B1}" type="slidenum">
              <a:rPr lang="cs-CZ" smtClean="0">
                <a:solidFill>
                  <a:prstClr val="black">
                    <a:tint val="75000"/>
                  </a:prstClr>
                </a:solidFill>
              </a:rPr>
              <a:pPr/>
              <a:t>‹#›</a:t>
            </a:fld>
            <a:endParaRPr lang="cs-CZ" dirty="0">
              <a:solidFill>
                <a:prstClr val="black">
                  <a:tint val="75000"/>
                </a:prstClr>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549276"/>
            <a:ext cx="18288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549276"/>
            <a:ext cx="62484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FED95755-F4C8-48C3-8EE9-CA3E76C1ADD2}" type="datetime1">
              <a:rPr lang="cs-CZ" smtClean="0">
                <a:solidFill>
                  <a:prstClr val="black">
                    <a:tint val="75000"/>
                  </a:prstClr>
                </a:solidFill>
              </a:rPr>
              <a:pPr/>
              <a:t>22.8.2013</a:t>
            </a:fld>
            <a:endParaRPr lang="cs-CZ" dirty="0">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dirty="0">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3C58B590-7C68-4F51-9189-02ED517A62B1}" type="slidenum">
              <a:rPr lang="cs-CZ" smtClean="0">
                <a:solidFill>
                  <a:prstClr val="black">
                    <a:tint val="75000"/>
                  </a:prstClr>
                </a:solidFill>
              </a:rPr>
              <a:pPr/>
              <a:t>‹#›</a:t>
            </a:fld>
            <a:endParaRPr lang="cs-CZ" dirty="0">
              <a:solidFill>
                <a:prstClr val="black">
                  <a:tint val="75000"/>
                </a:prstClr>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římá spojovací čára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8" name="Zástupný symbol pro text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1" name="Zástupný symbol pro datum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19327A23-395E-430F-A5F9-42AF88075EAE}" type="datetime1">
              <a:rPr lang="cs-CZ" smtClean="0">
                <a:solidFill>
                  <a:prstClr val="black">
                    <a:tint val="75000"/>
                  </a:prstClr>
                </a:solidFill>
              </a:rPr>
              <a:pPr/>
              <a:t>22.8.2013</a:t>
            </a:fld>
            <a:endParaRPr lang="cs-CZ" dirty="0">
              <a:solidFill>
                <a:prstClr val="black">
                  <a:tint val="75000"/>
                </a:prstClr>
              </a:solidFill>
            </a:endParaRPr>
          </a:p>
        </p:txBody>
      </p:sp>
      <p:sp>
        <p:nvSpPr>
          <p:cNvPr id="28" name="Zástupný symbol pro zápatí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cs-CZ" dirty="0">
              <a:solidFill>
                <a:prstClr val="black">
                  <a:tint val="75000"/>
                </a:prstClr>
              </a:solidFill>
            </a:endParaRPr>
          </a:p>
        </p:txBody>
      </p:sp>
      <p:sp>
        <p:nvSpPr>
          <p:cNvPr id="5" name="Zástupný symbol pro číslo snímku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3C58B590-7C68-4F51-9189-02ED517A62B1}" type="slidenum">
              <a:rPr lang="cs-CZ" smtClean="0">
                <a:solidFill>
                  <a:prstClr val="black">
                    <a:tint val="75000"/>
                  </a:prstClr>
                </a:solidFill>
              </a:rPr>
              <a:pPr/>
              <a:t>‹#›</a:t>
            </a:fld>
            <a:endParaRPr lang="cs-CZ" dirty="0">
              <a:solidFill>
                <a:prstClr val="black">
                  <a:tint val="75000"/>
                </a:prstClr>
              </a:solidFill>
            </a:endParaRPr>
          </a:p>
        </p:txBody>
      </p:sp>
      <p:sp>
        <p:nvSpPr>
          <p:cNvPr id="10" name="Zástupný symbol pro nadpis 9"/>
          <p:cNvSpPr>
            <a:spLocks noGrp="1"/>
          </p:cNvSpPr>
          <p:nvPr>
            <p:ph type="title"/>
          </p:nvPr>
        </p:nvSpPr>
        <p:spPr>
          <a:xfrm>
            <a:off x="304800" y="457200"/>
            <a:ext cx="8686800" cy="838200"/>
          </a:xfrm>
          <a:prstGeom prst="rect">
            <a:avLst/>
          </a:prstGeom>
        </p:spPr>
        <p:txBody>
          <a:bodyPr vert="horz" anchor="ctr">
            <a:normAutofit/>
          </a:bodyPr>
          <a:lstStyle/>
          <a:p>
            <a:r>
              <a:rPr kumimoji="0" lang="cs-CZ" smtClean="0"/>
              <a:t>Klepnutím lze upravit styl předlohy nadpisů.</a:t>
            </a:r>
            <a:endParaRPr kumimoji="0" lang="en-US"/>
          </a:p>
        </p:txBody>
      </p:sp>
      <p:sp>
        <p:nvSpPr>
          <p:cNvPr id="9" name="Přímá spojovací čára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2" name="Přímá spojovací čára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Tree>
  </p:cSld>
  <p:clrMap bg1="lt1" tx1="dk1" bg2="lt2" tx2="dk2" accent1="accent1" accent2="accent2" accent3="accent3" accent4="accent4" accent5="accent5" accent6="accent6" hlink="hlink" folHlink="folHlink"/>
  <p:sldLayoutIdLst>
    <p:sldLayoutId id="2147484969" r:id="rId1"/>
    <p:sldLayoutId id="2147484970" r:id="rId2"/>
    <p:sldLayoutId id="2147484971" r:id="rId3"/>
    <p:sldLayoutId id="2147484972" r:id="rId4"/>
    <p:sldLayoutId id="2147484973" r:id="rId5"/>
    <p:sldLayoutId id="2147484974" r:id="rId6"/>
    <p:sldLayoutId id="2147484975" r:id="rId7"/>
    <p:sldLayoutId id="2147484976" r:id="rId8"/>
    <p:sldLayoutId id="2147484977" r:id="rId9"/>
    <p:sldLayoutId id="2147484978" r:id="rId10"/>
    <p:sldLayoutId id="2147484979" r:id="rId11"/>
  </p:sldLayoutIdLst>
  <p:hf sldNum="0" hdr="0" dt="0"/>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wmf"/><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Layout" Target="../diagrams/layout2.xml"/><Relationship Id="rId7" Type="http://schemas.openxmlformats.org/officeDocument/2006/relationships/image" Target="../media/image5.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10" Type="http://schemas.openxmlformats.org/officeDocument/2006/relationships/image" Target="../media/image8.jpeg"/><Relationship Id="rId4" Type="http://schemas.openxmlformats.org/officeDocument/2006/relationships/diagramQuickStyle" Target="../diagrams/quickStyle2.xml"/><Relationship Id="rId9"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9.wmf"/><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Layout" Target="../diagrams/layout4.xml"/><Relationship Id="rId7" Type="http://schemas.openxmlformats.org/officeDocument/2006/relationships/image" Target="../media/image10.jpe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7.jpe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8" Type="http://schemas.openxmlformats.org/officeDocument/2006/relationships/hyperlink" Target="http://patrikvogl.cz/images/typicky-zivot-v-americe.jpg" TargetMode="External"/><Relationship Id="rId3" Type="http://schemas.openxmlformats.org/officeDocument/2006/relationships/hyperlink" Target="http://office.microsoft.com/" TargetMode="External"/><Relationship Id="rId7" Type="http://schemas.openxmlformats.org/officeDocument/2006/relationships/hyperlink" Target="http://www.matrix-2001.cz/files/image/odi4.jpg"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hyperlink" Target="http://i.lidovky.cz/11/014/lngal/KAR38dd01_imagesCABG9T97.jpg" TargetMode="External"/><Relationship Id="rId11" Type="http://schemas.openxmlformats.org/officeDocument/2006/relationships/image" Target="../media/image3.jpeg"/><Relationship Id="rId5" Type="http://schemas.openxmlformats.org/officeDocument/2006/relationships/hyperlink" Target="http://i.lidovky.cz/12/073/lngal/PTA44adb3_shutterstock_105436577.jpg" TargetMode="External"/><Relationship Id="rId10" Type="http://schemas.openxmlformats.org/officeDocument/2006/relationships/hyperlink" Target="http://www.zemesveta.cz/data/pictures_items/Rovnik-nejvetsi-pozemsky-kolotoc_v.jpg" TargetMode="External"/><Relationship Id="rId4" Type="http://schemas.openxmlformats.org/officeDocument/2006/relationships/hyperlink" Target="http://www.odhaleno.cz/images/textiky/20130220105736_farmarnej.jpg" TargetMode="External"/><Relationship Id="rId9" Type="http://schemas.openxmlformats.org/officeDocument/2006/relationships/hyperlink" Target="http://www.magazin-chorvatsko.cz/wp-content/uploads/2011/10/Splitsk%C3%BD-ryb%C3%AD-trh.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1916832"/>
            <a:ext cx="7772400" cy="2556284"/>
          </a:xfrm>
        </p:spPr>
        <p:txBody>
          <a:bodyPr>
            <a:normAutofit/>
          </a:bodyPr>
          <a:lstStyle/>
          <a:p>
            <a:pPr marL="182880" indent="0" algn="ctr">
              <a:buNone/>
            </a:pPr>
            <a:r>
              <a:rPr lang="cs-CZ" sz="3100" dirty="0" smtClean="0">
                <a:solidFill>
                  <a:srgbClr val="1E17A9"/>
                </a:solidFill>
                <a:latin typeface="Arial" pitchFamily="34" charset="0"/>
                <a:cs typeface="Arial" pitchFamily="34" charset="0"/>
              </a:rPr>
              <a:t>   ENVIROMENTÁLNÍ VÝCHOVA	</a:t>
            </a:r>
            <a:br>
              <a:rPr lang="cs-CZ" sz="3100" dirty="0" smtClean="0">
                <a:solidFill>
                  <a:srgbClr val="1E17A9"/>
                </a:solidFill>
                <a:latin typeface="Arial" pitchFamily="34" charset="0"/>
                <a:cs typeface="Arial" pitchFamily="34" charset="0"/>
              </a:rPr>
            </a:br>
            <a:r>
              <a:rPr lang="cs-CZ" sz="3100" dirty="0" smtClean="0">
                <a:solidFill>
                  <a:srgbClr val="1E17A9"/>
                </a:solidFill>
                <a:latin typeface="Arial" pitchFamily="34" charset="0"/>
                <a:cs typeface="Arial" pitchFamily="34" charset="0"/>
              </a:rPr>
              <a:t/>
            </a:r>
            <a:br>
              <a:rPr lang="cs-CZ" sz="3100" dirty="0" smtClean="0">
                <a:solidFill>
                  <a:srgbClr val="1E17A9"/>
                </a:solidFill>
                <a:latin typeface="Arial" pitchFamily="34" charset="0"/>
                <a:cs typeface="Arial" pitchFamily="34" charset="0"/>
              </a:rPr>
            </a:br>
            <a:r>
              <a:rPr lang="cs-CZ" sz="2700" dirty="0" smtClean="0">
                <a:solidFill>
                  <a:srgbClr val="1E17A9"/>
                </a:solidFill>
                <a:latin typeface="Arial" pitchFamily="34" charset="0"/>
                <a:cs typeface="Arial" pitchFamily="34" charset="0"/>
              </a:rPr>
              <a:t>vztah člověka k prostředí </a:t>
            </a:r>
            <a:br>
              <a:rPr lang="cs-CZ" sz="2700" dirty="0" smtClean="0">
                <a:solidFill>
                  <a:srgbClr val="1E17A9"/>
                </a:solidFill>
                <a:latin typeface="Arial" pitchFamily="34" charset="0"/>
                <a:cs typeface="Arial" pitchFamily="34" charset="0"/>
              </a:rPr>
            </a:br>
            <a:r>
              <a:rPr lang="cs-CZ" sz="2700" dirty="0" smtClean="0">
                <a:solidFill>
                  <a:srgbClr val="1E17A9"/>
                </a:solidFill>
                <a:latin typeface="Arial" pitchFamily="34" charset="0"/>
                <a:cs typeface="Arial" pitchFamily="34" charset="0"/>
              </a:rPr>
              <a:t>- NÁŠ ŽIVOTNÍ STYL</a:t>
            </a:r>
            <a:endParaRPr lang="cs-CZ" sz="2400" dirty="0">
              <a:solidFill>
                <a:srgbClr val="1E17A9"/>
              </a:solidFill>
              <a:latin typeface="Arial" pitchFamily="34" charset="0"/>
              <a:cs typeface="Arial" pitchFamily="34" charset="0"/>
            </a:endParaRPr>
          </a:p>
        </p:txBody>
      </p:sp>
      <p:sp>
        <p:nvSpPr>
          <p:cNvPr id="3" name="Podnadpis 2"/>
          <p:cNvSpPr>
            <a:spLocks noGrp="1"/>
          </p:cNvSpPr>
          <p:nvPr>
            <p:ph type="subTitle" idx="1"/>
          </p:nvPr>
        </p:nvSpPr>
        <p:spPr>
          <a:xfrm>
            <a:off x="1371600" y="4653136"/>
            <a:ext cx="6400800" cy="409600"/>
          </a:xfrm>
        </p:spPr>
        <p:txBody>
          <a:bodyPr>
            <a:normAutofit/>
          </a:bodyPr>
          <a:lstStyle/>
          <a:p>
            <a:pPr algn="ctr"/>
            <a:r>
              <a:rPr lang="cs-CZ" sz="2000" b="0" dirty="0" smtClean="0">
                <a:solidFill>
                  <a:srgbClr val="1E17A9"/>
                </a:solidFill>
                <a:latin typeface="Arial" pitchFamily="34" charset="0"/>
                <a:cs typeface="Arial" pitchFamily="34" charset="0"/>
              </a:rPr>
              <a:t>Zpracovala: Mgr. Monika Dvořáková</a:t>
            </a:r>
            <a:endParaRPr lang="cs-CZ" sz="2000" b="0" dirty="0">
              <a:solidFill>
                <a:srgbClr val="1E17A9"/>
              </a:solidFill>
              <a:latin typeface="Arial" pitchFamily="34" charset="0"/>
              <a:cs typeface="Arial" pitchFamily="34" charset="0"/>
            </a:endParaRPr>
          </a:p>
        </p:txBody>
      </p:sp>
      <p:sp>
        <p:nvSpPr>
          <p:cNvPr id="6" name="Zástupný symbol pro zápatí 5"/>
          <p:cNvSpPr>
            <a:spLocks noGrp="1"/>
          </p:cNvSpPr>
          <p:nvPr>
            <p:ph type="ftr" sz="quarter" idx="11"/>
          </p:nvPr>
        </p:nvSpPr>
        <p:spPr>
          <a:xfrm>
            <a:off x="609882" y="6309320"/>
            <a:ext cx="7924236" cy="365125"/>
          </a:xfrm>
        </p:spPr>
        <p:txBody>
          <a:bodyPr>
            <a:normAutofit/>
          </a:bodyPr>
          <a:lstStyle/>
          <a:p>
            <a:pPr algn="ctr"/>
            <a:r>
              <a:rPr lang="cs-CZ" dirty="0" smtClean="0">
                <a:solidFill>
                  <a:schemeClr val="tx1"/>
                </a:solidFill>
              </a:rPr>
              <a:t>Speciální základní škola, Česká Kamenice, Jakubské nám. 113, příspěvková organizace</a:t>
            </a:r>
            <a:endParaRPr lang="cs-CZ" dirty="0">
              <a:solidFill>
                <a:schemeClr val="tx1"/>
              </a:solidFill>
            </a:endParaRPr>
          </a:p>
        </p:txBody>
      </p:sp>
      <p:pic>
        <p:nvPicPr>
          <p:cNvPr id="8" name="Obrázek 7"/>
          <p:cNvPicPr/>
          <p:nvPr/>
        </p:nvPicPr>
        <p:blipFill>
          <a:blip r:embed="rId3" cstate="print"/>
          <a:srcRect/>
          <a:stretch>
            <a:fillRect/>
          </a:stretch>
        </p:blipFill>
        <p:spPr bwMode="auto">
          <a:xfrm>
            <a:off x="1799692" y="359621"/>
            <a:ext cx="5544616" cy="10801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344535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graphicFrame>
        <p:nvGraphicFramePr>
          <p:cNvPr id="5" name="Zástupný symbol pro obsah 4"/>
          <p:cNvGraphicFramePr>
            <a:graphicFrameLocks noGrp="1"/>
          </p:cNvGraphicFramePr>
          <p:nvPr>
            <p:ph idx="1"/>
            <p:extLst>
              <p:ext uri="{D42A27DB-BD31-4B8C-83A1-F6EECF244321}">
                <p14:modId xmlns:p14="http://schemas.microsoft.com/office/powerpoint/2010/main" val="4097434717"/>
              </p:ext>
            </p:extLst>
          </p:nvPr>
        </p:nvGraphicFramePr>
        <p:xfrm>
          <a:off x="479617" y="1772816"/>
          <a:ext cx="8229600" cy="4440671"/>
        </p:xfrm>
        <a:graphic>
          <a:graphicData uri="http://schemas.openxmlformats.org/drawingml/2006/table">
            <a:tbl>
              <a:tblPr firstRow="1" bandRow="1">
                <a:tableStyleId>{22838BEF-8BB2-4498-84A7-C5851F593DF1}</a:tableStyleId>
              </a:tblPr>
              <a:tblGrid>
                <a:gridCol w="2386608"/>
                <a:gridCol w="5842992"/>
              </a:tblGrid>
              <a:tr h="308974">
                <a:tc>
                  <a:txBody>
                    <a:bodyPr/>
                    <a:lstStyle/>
                    <a:p>
                      <a:pPr marL="0" marR="0" lvl="0" indent="0" algn="l" defTabSz="914400" rtl="0" eaLnBrk="1" fontAlgn="ctr" latinLnBrk="0" hangingPunct="1">
                        <a:lnSpc>
                          <a:spcPct val="115000"/>
                        </a:lnSpc>
                        <a:spcBef>
                          <a:spcPts val="0"/>
                        </a:spcBef>
                        <a:spcAft>
                          <a:spcPts val="0"/>
                        </a:spcAft>
                        <a:buClrTx/>
                        <a:buSzTx/>
                        <a:buFont typeface="Arial" pitchFamily="34" charset="0"/>
                        <a:buNone/>
                        <a:tabLst/>
                        <a:defRPr/>
                      </a:pPr>
                      <a:r>
                        <a:rPr kumimoji="0" lang="cs-CZ"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rPr>
                        <a:t>Název projektu</a:t>
                      </a:r>
                    </a:p>
                  </a:txBody>
                  <a:tcPr/>
                </a:tc>
                <a:tc>
                  <a:txBody>
                    <a:bodyPr/>
                    <a:lstStyle/>
                    <a:p>
                      <a:r>
                        <a:rPr lang="cs-CZ" sz="1100" dirty="0" smtClean="0">
                          <a:latin typeface="Arial" pitchFamily="34" charset="0"/>
                          <a:cs typeface="Arial" pitchFamily="34" charset="0"/>
                        </a:rPr>
                        <a:t>Moderní škola</a:t>
                      </a:r>
                      <a:endParaRPr lang="cs-CZ" sz="1100" dirty="0">
                        <a:latin typeface="Arial" pitchFamily="34" charset="0"/>
                        <a:cs typeface="Arial" pitchFamily="34" charset="0"/>
                      </a:endParaRPr>
                    </a:p>
                  </a:txBody>
                  <a:tcPr/>
                </a:tc>
              </a:tr>
              <a:tr h="308974">
                <a:tc>
                  <a:txBody>
                    <a:bodyPr/>
                    <a:lstStyle/>
                    <a:p>
                      <a:pPr marL="0" marR="0" lvl="0" indent="0" algn="l" defTabSz="914400" rtl="0" eaLnBrk="1" fontAlgn="ctr" latinLnBrk="0" hangingPunct="1">
                        <a:lnSpc>
                          <a:spcPct val="115000"/>
                        </a:lnSpc>
                        <a:spcBef>
                          <a:spcPts val="0"/>
                        </a:spcBef>
                        <a:spcAft>
                          <a:spcPts val="0"/>
                        </a:spcAft>
                        <a:buClrTx/>
                        <a:buSzTx/>
                        <a:buFont typeface="Arial" pitchFamily="34" charset="0"/>
                        <a:buNone/>
                        <a:tabLst/>
                        <a:defRPr/>
                      </a:pPr>
                      <a:r>
                        <a:rPr kumimoji="0" lang="cs-CZ"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rPr>
                        <a:t>Registrační číslo projektu</a:t>
                      </a:r>
                    </a:p>
                  </a:txBody>
                  <a:tcPr/>
                </a:tc>
                <a:tc>
                  <a:txBody>
                    <a:bodyPr/>
                    <a:lstStyle/>
                    <a:p>
                      <a:pPr>
                        <a:spcAft>
                          <a:spcPts val="0"/>
                        </a:spcAft>
                      </a:pPr>
                      <a:r>
                        <a:rPr lang="cs-CZ" sz="1100" dirty="0" smtClean="0">
                          <a:effectLst/>
                          <a:latin typeface="Arial"/>
                          <a:ea typeface="Times New Roman"/>
                        </a:rPr>
                        <a:t>CZ.1.07/1.4.00/21.3202</a:t>
                      </a:r>
                      <a:endParaRPr lang="cs-CZ" sz="1100" dirty="0" smtClean="0">
                        <a:effectLst/>
                        <a:latin typeface="Times New Roman"/>
                        <a:ea typeface="Times New Roman"/>
                      </a:endParaRPr>
                    </a:p>
                  </a:txBody>
                  <a:tcPr/>
                </a:tc>
              </a:tr>
              <a:tr h="308974">
                <a:tc>
                  <a:txBody>
                    <a:bodyPr/>
                    <a:lstStyle/>
                    <a:p>
                      <a:pPr marL="0" marR="0" lvl="0" indent="0" algn="l" defTabSz="914400" rtl="0" eaLnBrk="1" fontAlgn="ctr" latinLnBrk="0" hangingPunct="1">
                        <a:lnSpc>
                          <a:spcPct val="115000"/>
                        </a:lnSpc>
                        <a:spcBef>
                          <a:spcPts val="0"/>
                        </a:spcBef>
                        <a:spcAft>
                          <a:spcPts val="0"/>
                        </a:spcAft>
                        <a:buClrTx/>
                        <a:buSzTx/>
                        <a:buFont typeface="Arial" pitchFamily="34" charset="0"/>
                        <a:buNone/>
                        <a:tabLst/>
                        <a:defRPr/>
                      </a:pPr>
                      <a:r>
                        <a:rPr kumimoji="0" lang="cs-CZ" sz="1100" b="0" i="0" u="none" strike="noStrike" kern="1200" cap="none" spc="0" normalizeH="0" baseline="0" noProof="0" dirty="0" smtClean="0">
                          <a:ln>
                            <a:noFill/>
                          </a:ln>
                          <a:solidFill>
                            <a:srgbClr val="000000"/>
                          </a:solidFill>
                          <a:effectLst/>
                          <a:uLnTx/>
                          <a:uFillTx/>
                          <a:latin typeface="Arial" pitchFamily="34" charset="0"/>
                          <a:ea typeface="Times New Roman"/>
                          <a:cs typeface="Arial" pitchFamily="34" charset="0"/>
                        </a:rPr>
                        <a:t>Označení klíčové aktivity</a:t>
                      </a:r>
                      <a:endParaRPr kumimoji="0" lang="cs-CZ"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txBody>
                  <a:tcPr/>
                </a:tc>
                <a:tc>
                  <a:txBody>
                    <a:bodyPr/>
                    <a:lstStyle/>
                    <a:p>
                      <a:r>
                        <a:rPr lang="cs-CZ" sz="1200" kern="1200" dirty="0" smtClean="0">
                          <a:solidFill>
                            <a:schemeClr val="dk1"/>
                          </a:solidFill>
                          <a:latin typeface="+mn-lt"/>
                          <a:ea typeface="+mn-ea"/>
                          <a:cs typeface="+mn-cs"/>
                        </a:rPr>
                        <a:t>VY_32_INOVACE_31_EV_17</a:t>
                      </a:r>
                      <a:endParaRPr lang="cs-CZ" sz="1200" dirty="0">
                        <a:latin typeface="Arial" pitchFamily="34" charset="0"/>
                        <a:cs typeface="Arial" pitchFamily="34" charset="0"/>
                      </a:endParaRPr>
                    </a:p>
                  </a:txBody>
                  <a:tcPr/>
                </a:tc>
              </a:tr>
              <a:tr h="334052">
                <a:tc>
                  <a:txBody>
                    <a:bodyPr/>
                    <a:lstStyle/>
                    <a:p>
                      <a:pPr marL="0" marR="0" lvl="0" indent="0" algn="l" defTabSz="914400" rtl="0" eaLnBrk="1" fontAlgn="ctr" latinLnBrk="0" hangingPunct="1">
                        <a:lnSpc>
                          <a:spcPct val="115000"/>
                        </a:lnSpc>
                        <a:spcBef>
                          <a:spcPts val="0"/>
                        </a:spcBef>
                        <a:spcAft>
                          <a:spcPts val="0"/>
                        </a:spcAft>
                        <a:buClrTx/>
                        <a:buSzTx/>
                        <a:buFont typeface="Arial" pitchFamily="34" charset="0"/>
                        <a:buNone/>
                        <a:tabLst/>
                        <a:defRPr/>
                      </a:pPr>
                      <a:r>
                        <a:rPr kumimoji="0" lang="cs-CZ" sz="1100" b="0" i="0" u="none" strike="noStrike" kern="1200" cap="none" spc="0" normalizeH="0" baseline="0" noProof="0" dirty="0" smtClean="0">
                          <a:ln>
                            <a:noFill/>
                          </a:ln>
                          <a:solidFill>
                            <a:srgbClr val="000000"/>
                          </a:solidFill>
                          <a:effectLst/>
                          <a:uLnTx/>
                          <a:uFillTx/>
                          <a:latin typeface="Arial" pitchFamily="34" charset="0"/>
                          <a:ea typeface="Times New Roman"/>
                          <a:cs typeface="Arial" pitchFamily="34" charset="0"/>
                        </a:rPr>
                        <a:t>Předmět</a:t>
                      </a:r>
                      <a:endParaRPr kumimoji="0" lang="cs-CZ"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txBody>
                  <a:tcPr/>
                </a:tc>
                <a:tc>
                  <a:txBody>
                    <a:bodyPr/>
                    <a:lstStyle/>
                    <a:p>
                      <a:r>
                        <a:rPr lang="cs-CZ" sz="1100" dirty="0" smtClean="0">
                          <a:latin typeface="Arial" pitchFamily="34" charset="0"/>
                          <a:cs typeface="Arial" pitchFamily="34" charset="0"/>
                        </a:rPr>
                        <a:t>ENVIROMENTÁLNÍ</a:t>
                      </a:r>
                      <a:r>
                        <a:rPr lang="cs-CZ" sz="1100" baseline="0" dirty="0" smtClean="0">
                          <a:latin typeface="Arial" pitchFamily="34" charset="0"/>
                          <a:cs typeface="Arial" pitchFamily="34" charset="0"/>
                        </a:rPr>
                        <a:t> VÝCHOVA</a:t>
                      </a:r>
                      <a:endParaRPr lang="cs-CZ" sz="1100" dirty="0">
                        <a:latin typeface="Arial" pitchFamily="34" charset="0"/>
                        <a:cs typeface="Arial" pitchFamily="34" charset="0"/>
                      </a:endParaRPr>
                    </a:p>
                  </a:txBody>
                  <a:tcPr/>
                </a:tc>
              </a:tr>
              <a:tr h="334052">
                <a:tc>
                  <a:txBody>
                    <a:bodyPr/>
                    <a:lstStyle/>
                    <a:p>
                      <a:pPr marL="0" marR="0" lvl="0" indent="0" algn="l" defTabSz="914400" rtl="0" eaLnBrk="1" fontAlgn="ctr" latinLnBrk="0" hangingPunct="1">
                        <a:lnSpc>
                          <a:spcPct val="115000"/>
                        </a:lnSpc>
                        <a:spcBef>
                          <a:spcPts val="0"/>
                        </a:spcBef>
                        <a:spcAft>
                          <a:spcPts val="0"/>
                        </a:spcAft>
                        <a:buClrTx/>
                        <a:buSzTx/>
                        <a:buFont typeface="Arial" pitchFamily="34" charset="0"/>
                        <a:buNone/>
                        <a:tabLst/>
                        <a:defRPr/>
                      </a:pPr>
                      <a:r>
                        <a:rPr kumimoji="0" lang="cs-CZ"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rPr>
                        <a:t>Téma</a:t>
                      </a:r>
                    </a:p>
                  </a:txBody>
                  <a:tcPr/>
                </a:tc>
                <a:tc>
                  <a:txBody>
                    <a:bodyPr/>
                    <a:lstStyle/>
                    <a:p>
                      <a:r>
                        <a:rPr kumimoji="0" lang="cs-CZ" sz="11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VZTAH ČLOVĚKA K PROSTŘEDÍ – </a:t>
                      </a:r>
                      <a:r>
                        <a:rPr kumimoji="0" lang="cs-CZ" sz="11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Náš </a:t>
                      </a:r>
                      <a:r>
                        <a:rPr kumimoji="0" lang="cs-CZ" sz="1100" b="0" i="0" u="none" strike="noStrike" kern="1200" cap="none" spc="0" normalizeH="0" baseline="0" noProof="0" dirty="0" smtClean="0">
                          <a:ln>
                            <a:noFill/>
                          </a:ln>
                          <a:solidFill>
                            <a:schemeClr val="tx1"/>
                          </a:solidFill>
                          <a:effectLst/>
                          <a:uLnTx/>
                          <a:uFillTx/>
                          <a:latin typeface="Arial" pitchFamily="34" charset="0"/>
                          <a:ea typeface="+mj-ea"/>
                          <a:cs typeface="Arial" pitchFamily="34" charset="0"/>
                        </a:rPr>
                        <a:t>životní styl</a:t>
                      </a:r>
                      <a:endParaRPr lang="cs-CZ" sz="1100" dirty="0">
                        <a:solidFill>
                          <a:schemeClr val="tx1"/>
                        </a:solidFill>
                        <a:latin typeface="Arial" pitchFamily="34" charset="0"/>
                        <a:cs typeface="Arial" pitchFamily="34" charset="0"/>
                      </a:endParaRPr>
                    </a:p>
                  </a:txBody>
                  <a:tcPr/>
                </a:tc>
              </a:tr>
              <a:tr h="308974">
                <a:tc>
                  <a:txBody>
                    <a:bodyPr/>
                    <a:lstStyle/>
                    <a:p>
                      <a:pPr marL="0" marR="0" lvl="0" indent="0" algn="l" defTabSz="914400" rtl="0" eaLnBrk="1" fontAlgn="ctr" latinLnBrk="0" hangingPunct="1">
                        <a:lnSpc>
                          <a:spcPct val="115000"/>
                        </a:lnSpc>
                        <a:spcBef>
                          <a:spcPts val="0"/>
                        </a:spcBef>
                        <a:spcAft>
                          <a:spcPts val="0"/>
                        </a:spcAft>
                        <a:buClrTx/>
                        <a:buSzTx/>
                        <a:buFont typeface="Arial" pitchFamily="34" charset="0"/>
                        <a:buNone/>
                        <a:tabLst/>
                        <a:defRPr/>
                      </a:pPr>
                      <a:r>
                        <a:rPr kumimoji="0" lang="cs-CZ" sz="1100" b="0" i="0" u="none" strike="noStrike" kern="1200" cap="none" spc="0" normalizeH="0" baseline="0" noProof="0" dirty="0" smtClean="0">
                          <a:ln>
                            <a:noFill/>
                          </a:ln>
                          <a:solidFill>
                            <a:srgbClr val="000000"/>
                          </a:solidFill>
                          <a:effectLst/>
                          <a:uLnTx/>
                          <a:uFillTx/>
                          <a:latin typeface="Arial" pitchFamily="34" charset="0"/>
                          <a:ea typeface="Times New Roman"/>
                          <a:cs typeface="Arial" pitchFamily="34" charset="0"/>
                        </a:rPr>
                        <a:t>Autor</a:t>
                      </a:r>
                      <a:endParaRPr kumimoji="0" lang="cs-CZ" sz="1100" b="0" i="0" u="none" strike="noStrike" kern="1200" cap="none" spc="0" normalizeH="0" baseline="0" noProof="0" dirty="0" smtClean="0">
                        <a:ln>
                          <a:noFill/>
                        </a:ln>
                        <a:solidFill>
                          <a:prstClr val="black"/>
                        </a:solidFill>
                        <a:effectLst/>
                        <a:uLnTx/>
                        <a:uFillTx/>
                        <a:latin typeface="Arial" pitchFamily="34" charset="0"/>
                        <a:ea typeface="+mn-ea"/>
                        <a:cs typeface="Arial" pitchFamily="34" charset="0"/>
                      </a:endParaRPr>
                    </a:p>
                  </a:txBody>
                  <a:tcPr/>
                </a:tc>
                <a:tc>
                  <a:txBody>
                    <a:bodyPr/>
                    <a:lstStyle/>
                    <a:p>
                      <a:r>
                        <a:rPr lang="cs-CZ" sz="1100" dirty="0" smtClean="0">
                          <a:latin typeface="Arial" pitchFamily="34" charset="0"/>
                          <a:cs typeface="Arial" pitchFamily="34" charset="0"/>
                        </a:rPr>
                        <a:t>Mgr.</a:t>
                      </a:r>
                      <a:r>
                        <a:rPr lang="cs-CZ" sz="1100" baseline="0" dirty="0" smtClean="0">
                          <a:latin typeface="Arial" pitchFamily="34" charset="0"/>
                          <a:cs typeface="Arial" pitchFamily="34" charset="0"/>
                        </a:rPr>
                        <a:t> Monika Dvořáková</a:t>
                      </a:r>
                      <a:endParaRPr lang="cs-CZ" sz="1100" dirty="0">
                        <a:latin typeface="Arial" pitchFamily="34" charset="0"/>
                        <a:cs typeface="Arial" pitchFamily="34" charset="0"/>
                      </a:endParaRPr>
                    </a:p>
                  </a:txBody>
                  <a:tcPr/>
                </a:tc>
              </a:tr>
              <a:tr h="308974">
                <a:tc>
                  <a:txBody>
                    <a:bodyPr/>
                    <a:lstStyle/>
                    <a:p>
                      <a:r>
                        <a:rPr lang="cs-CZ" sz="1100" dirty="0" smtClean="0">
                          <a:latin typeface="Arial" pitchFamily="34" charset="0"/>
                          <a:cs typeface="Arial" pitchFamily="34" charset="0"/>
                        </a:rPr>
                        <a:t>Anotace</a:t>
                      </a:r>
                      <a:endParaRPr lang="cs-CZ" sz="1100" dirty="0">
                        <a:latin typeface="Arial" pitchFamily="34" charset="0"/>
                        <a:cs typeface="Arial" pitchFamily="34" charset="0"/>
                      </a:endParaRPr>
                    </a:p>
                  </a:txBody>
                  <a:tcPr/>
                </a:tc>
                <a:tc>
                  <a:txBody>
                    <a:bodyPr/>
                    <a:lstStyle/>
                    <a:p>
                      <a:r>
                        <a:rPr lang="cs-CZ" sz="1100" dirty="0" smtClean="0">
                          <a:latin typeface="Arial" pitchFamily="34" charset="0"/>
                          <a:cs typeface="Arial" pitchFamily="34" charset="0"/>
                        </a:rPr>
                        <a:t>Seznámení</a:t>
                      </a:r>
                      <a:r>
                        <a:rPr lang="cs-CZ" sz="1100" baseline="0" dirty="0" smtClean="0">
                          <a:latin typeface="Arial" pitchFamily="34" charset="0"/>
                          <a:cs typeface="Arial" pitchFamily="34" charset="0"/>
                        </a:rPr>
                        <a:t>  s pojmem životní styl</a:t>
                      </a:r>
                      <a:endParaRPr lang="cs-CZ" sz="1100" dirty="0">
                        <a:latin typeface="Arial" pitchFamily="34" charset="0"/>
                        <a:cs typeface="Arial" pitchFamily="34" charset="0"/>
                      </a:endParaRPr>
                    </a:p>
                  </a:txBody>
                  <a:tcPr/>
                </a:tc>
              </a:tr>
              <a:tr h="308974">
                <a:tc>
                  <a:txBody>
                    <a:bodyPr/>
                    <a:lstStyle/>
                    <a:p>
                      <a:r>
                        <a:rPr lang="cs-CZ" sz="1100" dirty="0" smtClean="0">
                          <a:latin typeface="Arial" pitchFamily="34" charset="0"/>
                          <a:cs typeface="Arial" pitchFamily="34" charset="0"/>
                        </a:rPr>
                        <a:t>Očekávané výstupy</a:t>
                      </a:r>
                      <a:endParaRPr lang="cs-CZ" sz="1100" dirty="0">
                        <a:latin typeface="Arial" pitchFamily="34" charset="0"/>
                        <a:cs typeface="Arial" pitchFamily="34" charset="0"/>
                      </a:endParaRPr>
                    </a:p>
                  </a:txBody>
                  <a:tcPr/>
                </a:tc>
                <a:tc>
                  <a:txBody>
                    <a:bodyPr/>
                    <a:lstStyle/>
                    <a:p>
                      <a:r>
                        <a:rPr lang="cs-CZ" sz="1100" dirty="0" smtClean="0">
                          <a:latin typeface="Arial" pitchFamily="34" charset="0"/>
                          <a:cs typeface="Arial" pitchFamily="34" charset="0"/>
                        </a:rPr>
                        <a:t>Orientace v</a:t>
                      </a:r>
                      <a:r>
                        <a:rPr lang="cs-CZ" sz="1100" baseline="0" dirty="0" smtClean="0">
                          <a:latin typeface="Arial" pitchFamily="34" charset="0"/>
                          <a:cs typeface="Arial" pitchFamily="34" charset="0"/>
                        </a:rPr>
                        <a:t> informacích a pochopení pojmů</a:t>
                      </a:r>
                      <a:endParaRPr lang="cs-CZ" sz="1100" dirty="0">
                        <a:latin typeface="Arial" pitchFamily="34" charset="0"/>
                        <a:cs typeface="Arial" pitchFamily="34" charset="0"/>
                      </a:endParaRPr>
                    </a:p>
                  </a:txBody>
                  <a:tcPr/>
                </a:tc>
              </a:tr>
              <a:tr h="308974">
                <a:tc>
                  <a:txBody>
                    <a:bodyPr/>
                    <a:lstStyle/>
                    <a:p>
                      <a:r>
                        <a:rPr lang="cs-CZ" sz="1100" dirty="0" smtClean="0">
                          <a:latin typeface="Arial" pitchFamily="34" charset="0"/>
                          <a:cs typeface="Arial" pitchFamily="34" charset="0"/>
                        </a:rPr>
                        <a:t>Jazyk</a:t>
                      </a:r>
                      <a:endParaRPr lang="cs-CZ" sz="1100" dirty="0">
                        <a:latin typeface="Arial" pitchFamily="34" charset="0"/>
                        <a:cs typeface="Arial" pitchFamily="34" charset="0"/>
                      </a:endParaRPr>
                    </a:p>
                  </a:txBody>
                  <a:tcPr/>
                </a:tc>
                <a:tc>
                  <a:txBody>
                    <a:bodyPr/>
                    <a:lstStyle/>
                    <a:p>
                      <a:r>
                        <a:rPr lang="cs-CZ" sz="1100" dirty="0" smtClean="0">
                          <a:latin typeface="Arial" pitchFamily="34" charset="0"/>
                          <a:cs typeface="Arial" pitchFamily="34" charset="0"/>
                        </a:rPr>
                        <a:t>čeština</a:t>
                      </a:r>
                      <a:endParaRPr lang="cs-CZ" sz="1100" dirty="0">
                        <a:latin typeface="Arial" pitchFamily="34" charset="0"/>
                        <a:cs typeface="Arial" pitchFamily="34" charset="0"/>
                      </a:endParaRPr>
                    </a:p>
                  </a:txBody>
                  <a:tcPr/>
                </a:tc>
              </a:tr>
              <a:tr h="308974">
                <a:tc>
                  <a:txBody>
                    <a:bodyPr/>
                    <a:lstStyle/>
                    <a:p>
                      <a:r>
                        <a:rPr lang="cs-CZ" sz="1100" dirty="0" smtClean="0">
                          <a:latin typeface="Arial" pitchFamily="34" charset="0"/>
                          <a:cs typeface="Arial" pitchFamily="34" charset="0"/>
                        </a:rPr>
                        <a:t>Druh učebního materiálu</a:t>
                      </a:r>
                      <a:endParaRPr lang="cs-CZ" sz="1100" dirty="0">
                        <a:latin typeface="Arial" pitchFamily="34" charset="0"/>
                        <a:cs typeface="Arial" pitchFamily="34" charset="0"/>
                      </a:endParaRPr>
                    </a:p>
                  </a:txBody>
                  <a:tcPr/>
                </a:tc>
                <a:tc>
                  <a:txBody>
                    <a:bodyPr/>
                    <a:lstStyle/>
                    <a:p>
                      <a:r>
                        <a:rPr lang="cs-CZ" sz="1100" dirty="0" smtClean="0">
                          <a:latin typeface="Arial" pitchFamily="34" charset="0"/>
                          <a:cs typeface="Arial" pitchFamily="34" charset="0"/>
                        </a:rPr>
                        <a:t>POWER POINT</a:t>
                      </a:r>
                      <a:endParaRPr lang="cs-CZ" sz="1100" dirty="0">
                        <a:latin typeface="Arial" pitchFamily="34" charset="0"/>
                        <a:cs typeface="Arial" pitchFamily="34" charset="0"/>
                      </a:endParaRPr>
                    </a:p>
                  </a:txBody>
                  <a:tcPr/>
                </a:tc>
              </a:tr>
              <a:tr h="308974">
                <a:tc>
                  <a:txBody>
                    <a:bodyPr/>
                    <a:lstStyle/>
                    <a:p>
                      <a:r>
                        <a:rPr lang="cs-CZ" sz="1100" dirty="0" smtClean="0">
                          <a:latin typeface="Arial" pitchFamily="34" charset="0"/>
                          <a:cs typeface="Arial" pitchFamily="34" charset="0"/>
                        </a:rPr>
                        <a:t>Cílová skupina/ročník</a:t>
                      </a:r>
                      <a:endParaRPr lang="cs-CZ" sz="1100" dirty="0">
                        <a:latin typeface="Arial" pitchFamily="34" charset="0"/>
                        <a:cs typeface="Arial" pitchFamily="34" charset="0"/>
                      </a:endParaRPr>
                    </a:p>
                  </a:txBody>
                  <a:tcPr/>
                </a:tc>
                <a:tc>
                  <a:txBody>
                    <a:bodyPr/>
                    <a:lstStyle/>
                    <a:p>
                      <a:r>
                        <a:rPr lang="cs-CZ" sz="1100" baseline="0" dirty="0" smtClean="0">
                          <a:latin typeface="Arial" pitchFamily="34" charset="0"/>
                          <a:cs typeface="Arial" pitchFamily="34" charset="0"/>
                        </a:rPr>
                        <a:t>žák Speciální  ZŠ/6. - 9. ročník</a:t>
                      </a:r>
                      <a:endParaRPr lang="cs-CZ" sz="1100" dirty="0">
                        <a:latin typeface="Arial" pitchFamily="34" charset="0"/>
                        <a:cs typeface="Arial" pitchFamily="34" charset="0"/>
                      </a:endParaRPr>
                    </a:p>
                  </a:txBody>
                  <a:tcPr/>
                </a:tc>
              </a:tr>
              <a:tr h="308974">
                <a:tc>
                  <a:txBody>
                    <a:bodyPr/>
                    <a:lstStyle/>
                    <a:p>
                      <a:r>
                        <a:rPr lang="cs-CZ" sz="1100" dirty="0" smtClean="0">
                          <a:latin typeface="Arial" pitchFamily="34" charset="0"/>
                          <a:cs typeface="Arial" pitchFamily="34" charset="0"/>
                        </a:rPr>
                        <a:t>Cíl prezentace</a:t>
                      </a:r>
                      <a:endParaRPr lang="cs-CZ" sz="1100" dirty="0">
                        <a:latin typeface="Arial" pitchFamily="34" charset="0"/>
                        <a:cs typeface="Arial" pitchFamily="34" charset="0"/>
                      </a:endParaRPr>
                    </a:p>
                  </a:txBody>
                  <a:tcPr/>
                </a:tc>
                <a:tc>
                  <a:txBody>
                    <a:bodyPr/>
                    <a:lstStyle/>
                    <a:p>
                      <a:r>
                        <a:rPr lang="cs-CZ" sz="1100" dirty="0" smtClean="0">
                          <a:latin typeface="Arial" pitchFamily="34" charset="0"/>
                          <a:cs typeface="Arial" pitchFamily="34" charset="0"/>
                        </a:rPr>
                        <a:t>Získání</a:t>
                      </a:r>
                      <a:r>
                        <a:rPr lang="cs-CZ" sz="1100" baseline="0" dirty="0" smtClean="0">
                          <a:latin typeface="Arial" pitchFamily="34" charset="0"/>
                          <a:cs typeface="Arial" pitchFamily="34" charset="0"/>
                        </a:rPr>
                        <a:t> nových informací a p</a:t>
                      </a:r>
                      <a:r>
                        <a:rPr lang="cs-CZ" sz="1100" dirty="0" smtClean="0">
                          <a:latin typeface="Arial" pitchFamily="34" charset="0"/>
                          <a:cs typeface="Arial" pitchFamily="34" charset="0"/>
                        </a:rPr>
                        <a:t>rohloubení znalostí žáků</a:t>
                      </a:r>
                      <a:r>
                        <a:rPr lang="cs-CZ" sz="1100" baseline="0" dirty="0" smtClean="0">
                          <a:latin typeface="Arial" pitchFamily="34" charset="0"/>
                          <a:cs typeface="Arial" pitchFamily="34" charset="0"/>
                        </a:rPr>
                        <a:t> </a:t>
                      </a:r>
                      <a:endParaRPr lang="cs-CZ" sz="1100" dirty="0">
                        <a:latin typeface="Arial" pitchFamily="34" charset="0"/>
                        <a:cs typeface="Arial" pitchFamily="34" charset="0"/>
                      </a:endParaRPr>
                    </a:p>
                  </a:txBody>
                  <a:tcPr/>
                </a:tc>
              </a:tr>
              <a:tr h="308974">
                <a:tc>
                  <a:txBody>
                    <a:bodyPr/>
                    <a:lstStyle/>
                    <a:p>
                      <a:r>
                        <a:rPr lang="cs-CZ" sz="1100" dirty="0" smtClean="0">
                          <a:latin typeface="Arial" pitchFamily="34" charset="0"/>
                          <a:cs typeface="Arial" pitchFamily="34" charset="0"/>
                        </a:rPr>
                        <a:t>Časová dotace</a:t>
                      </a:r>
                      <a:endParaRPr lang="cs-CZ" sz="1100" dirty="0">
                        <a:latin typeface="Arial" pitchFamily="34" charset="0"/>
                        <a:cs typeface="Arial" pitchFamily="34" charset="0"/>
                      </a:endParaRPr>
                    </a:p>
                  </a:txBody>
                  <a:tcPr/>
                </a:tc>
                <a:tc>
                  <a:txBody>
                    <a:bodyPr/>
                    <a:lstStyle/>
                    <a:p>
                      <a:r>
                        <a:rPr lang="cs-CZ" sz="1100" dirty="0" smtClean="0">
                          <a:latin typeface="Arial" pitchFamily="34" charset="0"/>
                          <a:cs typeface="Arial" pitchFamily="34" charset="0"/>
                        </a:rPr>
                        <a:t>20 minut</a:t>
                      </a:r>
                      <a:endParaRPr lang="cs-CZ" sz="1100" dirty="0">
                        <a:latin typeface="Arial" pitchFamily="34" charset="0"/>
                        <a:cs typeface="Arial" pitchFamily="34" charset="0"/>
                      </a:endParaRPr>
                    </a:p>
                  </a:txBody>
                  <a:tcPr/>
                </a:tc>
              </a:tr>
              <a:tr h="37385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100" dirty="0" smtClean="0">
                          <a:latin typeface="Arial" pitchFamily="34" charset="0"/>
                          <a:cs typeface="Arial" pitchFamily="34" charset="0"/>
                        </a:rPr>
                        <a:t>Vytvořeno (škola, dne)</a:t>
                      </a:r>
                    </a:p>
                  </a:txBody>
                  <a:tcPr/>
                </a:tc>
                <a:tc>
                  <a:txBody>
                    <a:bodyPr/>
                    <a:lstStyle/>
                    <a:p>
                      <a:r>
                        <a:rPr lang="cs-CZ" sz="1100" dirty="0" smtClean="0">
                          <a:latin typeface="Arial" pitchFamily="34" charset="0"/>
                          <a:cs typeface="Arial" pitchFamily="34" charset="0"/>
                        </a:rPr>
                        <a:t>Speciální základní škola,</a:t>
                      </a:r>
                      <a:r>
                        <a:rPr lang="cs-CZ" sz="1100" baseline="0" dirty="0" smtClean="0">
                          <a:latin typeface="Arial" pitchFamily="34" charset="0"/>
                          <a:cs typeface="Arial" pitchFamily="34" charset="0"/>
                        </a:rPr>
                        <a:t> Česká Kamenice, Jakubské nám. 113, p. o.,  19.3.2013</a:t>
                      </a:r>
                      <a:endParaRPr lang="cs-CZ" sz="1100" dirty="0">
                        <a:latin typeface="Arial" pitchFamily="34" charset="0"/>
                        <a:cs typeface="Arial" pitchFamily="34" charset="0"/>
                      </a:endParaRPr>
                    </a:p>
                  </a:txBody>
                  <a:tcPr/>
                </a:tc>
              </a:tr>
            </a:tbl>
          </a:graphicData>
        </a:graphic>
      </p:graphicFrame>
      <p:sp>
        <p:nvSpPr>
          <p:cNvPr id="4" name="Zástupný symbol pro zápatí 3"/>
          <p:cNvSpPr>
            <a:spLocks noGrp="1"/>
          </p:cNvSpPr>
          <p:nvPr>
            <p:ph type="ftr" sz="quarter" idx="11"/>
          </p:nvPr>
        </p:nvSpPr>
        <p:spPr>
          <a:xfrm>
            <a:off x="1475656" y="6381328"/>
            <a:ext cx="6192688" cy="365125"/>
          </a:xfrm>
        </p:spPr>
        <p:txBody>
          <a:bodyPr/>
          <a:lstStyle/>
          <a:p>
            <a:pPr algn="ctr"/>
            <a:r>
              <a:rPr lang="cs-CZ" dirty="0">
                <a:solidFill>
                  <a:prstClr val="black">
                    <a:tint val="75000"/>
                  </a:prstClr>
                </a:solidFill>
              </a:rPr>
              <a:t>Speciální základní škola, Česká Kamenice, Jakubské nám. 113, příspěvková organizace</a:t>
            </a:r>
          </a:p>
          <a:p>
            <a:endParaRPr lang="cs-CZ" dirty="0">
              <a:solidFill>
                <a:prstClr val="black">
                  <a:tint val="75000"/>
                </a:prstClr>
              </a:solidFill>
            </a:endParaRPr>
          </a:p>
        </p:txBody>
      </p:sp>
      <p:pic>
        <p:nvPicPr>
          <p:cNvPr id="8" name="Obrázek 7"/>
          <p:cNvPicPr/>
          <p:nvPr/>
        </p:nvPicPr>
        <p:blipFill>
          <a:blip r:embed="rId2" cstate="print"/>
          <a:srcRect/>
          <a:stretch>
            <a:fillRect/>
          </a:stretch>
        </p:blipFill>
        <p:spPr bwMode="auto">
          <a:xfrm>
            <a:off x="1822109" y="301289"/>
            <a:ext cx="5544616" cy="10801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69783203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323528" y="476672"/>
          <a:ext cx="8686800" cy="23957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Zástupný symbol pro zápatí 2"/>
          <p:cNvSpPr>
            <a:spLocks noGrp="1"/>
          </p:cNvSpPr>
          <p:nvPr>
            <p:ph type="ftr" sz="quarter" idx="11"/>
          </p:nvPr>
        </p:nvSpPr>
        <p:spPr/>
        <p:txBody>
          <a:bodyPr/>
          <a:lstStyle/>
          <a:p>
            <a:endParaRPr lang="cs-CZ" dirty="0">
              <a:solidFill>
                <a:prstClr val="black">
                  <a:tint val="75000"/>
                </a:prstClr>
              </a:solidFill>
            </a:endParaRPr>
          </a:p>
        </p:txBody>
      </p:sp>
      <p:pic>
        <p:nvPicPr>
          <p:cNvPr id="1026" name="Picture 2" descr="C:\Documents and Settings\Ondra\Local Settings\Temporary Internet Files\Content.IE5\3DQM1X5J\MC900438221[1].wmf"/>
          <p:cNvPicPr>
            <a:picLocks noChangeAspect="1" noChangeArrowheads="1"/>
          </p:cNvPicPr>
          <p:nvPr/>
        </p:nvPicPr>
        <p:blipFill>
          <a:blip r:embed="rId7" cstate="print"/>
          <a:srcRect/>
          <a:stretch>
            <a:fillRect/>
          </a:stretch>
        </p:blipFill>
        <p:spPr bwMode="auto">
          <a:xfrm>
            <a:off x="1403648" y="908720"/>
            <a:ext cx="1914525" cy="1911350"/>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04800" y="188640"/>
            <a:ext cx="8686800" cy="504056"/>
          </a:xfrm>
        </p:spPr>
        <p:txBody>
          <a:bodyPr>
            <a:normAutofit fontScale="90000"/>
          </a:bodyPr>
          <a:lstStyle/>
          <a:p>
            <a:r>
              <a:rPr lang="cs-CZ" dirty="0" smtClean="0"/>
              <a:t>Náš životní styl</a:t>
            </a:r>
            <a:endParaRPr lang="cs-CZ" dirty="0"/>
          </a:p>
        </p:txBody>
      </p:sp>
      <p:graphicFrame>
        <p:nvGraphicFramePr>
          <p:cNvPr id="5" name="Zástupný symbol pro obsah 4"/>
          <p:cNvGraphicFramePr>
            <a:graphicFrameLocks noGrp="1"/>
          </p:cNvGraphicFramePr>
          <p:nvPr>
            <p:ph idx="1"/>
            <p:extLst>
              <p:ext uri="{D42A27DB-BD31-4B8C-83A1-F6EECF244321}">
                <p14:modId xmlns:p14="http://schemas.microsoft.com/office/powerpoint/2010/main" val="962186369"/>
              </p:ext>
            </p:extLst>
          </p:nvPr>
        </p:nvGraphicFramePr>
        <p:xfrm>
          <a:off x="304800" y="836712"/>
          <a:ext cx="8686800" cy="58326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Zástupný symbol pro zápatí 3"/>
          <p:cNvSpPr>
            <a:spLocks noGrp="1"/>
          </p:cNvSpPr>
          <p:nvPr>
            <p:ph type="ftr" sz="quarter" idx="11"/>
          </p:nvPr>
        </p:nvSpPr>
        <p:spPr/>
        <p:txBody>
          <a:bodyPr/>
          <a:lstStyle/>
          <a:p>
            <a:endParaRPr lang="cs-CZ" dirty="0">
              <a:solidFill>
                <a:prstClr val="black">
                  <a:tint val="75000"/>
                </a:prstClr>
              </a:solidFill>
            </a:endParaRPr>
          </a:p>
        </p:txBody>
      </p:sp>
      <p:pic>
        <p:nvPicPr>
          <p:cNvPr id="3074" name="Picture 2" descr="C:\Documents and Settings\Ondra\Local Settings\Temporary Internet Files\Content.IE5\W0DRLASM\MP900390174[1].jpg"/>
          <p:cNvPicPr>
            <a:picLocks noChangeAspect="1" noChangeArrowheads="1"/>
          </p:cNvPicPr>
          <p:nvPr/>
        </p:nvPicPr>
        <p:blipFill>
          <a:blip r:embed="rId7" cstate="print"/>
          <a:srcRect/>
          <a:stretch>
            <a:fillRect/>
          </a:stretch>
        </p:blipFill>
        <p:spPr bwMode="auto">
          <a:xfrm>
            <a:off x="7668344" y="3789040"/>
            <a:ext cx="1152128" cy="821851"/>
          </a:xfrm>
          <a:prstGeom prst="rect">
            <a:avLst/>
          </a:prstGeom>
          <a:noFill/>
        </p:spPr>
      </p:pic>
      <p:pic>
        <p:nvPicPr>
          <p:cNvPr id="3076" name="Picture 4" descr="C:\Documents and Settings\Ondra\Local Settings\Temporary Internet Files\Content.IE5\W0DRLASM\MP900227703[1].jpg"/>
          <p:cNvPicPr>
            <a:picLocks noChangeAspect="1" noChangeArrowheads="1"/>
          </p:cNvPicPr>
          <p:nvPr/>
        </p:nvPicPr>
        <p:blipFill>
          <a:blip r:embed="rId8" cstate="print"/>
          <a:srcRect/>
          <a:stretch>
            <a:fillRect/>
          </a:stretch>
        </p:blipFill>
        <p:spPr bwMode="auto">
          <a:xfrm>
            <a:off x="611560" y="3284984"/>
            <a:ext cx="1498151" cy="978792"/>
          </a:xfrm>
          <a:prstGeom prst="rect">
            <a:avLst/>
          </a:prstGeom>
          <a:noFill/>
        </p:spPr>
      </p:pic>
      <p:pic>
        <p:nvPicPr>
          <p:cNvPr id="3077" name="Picture 5" descr="C:\Documents and Settings\Ondra\Local Settings\Temporary Internet Files\Content.IE5\X8ORGK0F\MP900442499[1].jpg"/>
          <p:cNvPicPr>
            <a:picLocks noChangeAspect="1" noChangeArrowheads="1"/>
          </p:cNvPicPr>
          <p:nvPr/>
        </p:nvPicPr>
        <p:blipFill>
          <a:blip r:embed="rId9" cstate="print"/>
          <a:srcRect/>
          <a:stretch>
            <a:fillRect/>
          </a:stretch>
        </p:blipFill>
        <p:spPr bwMode="auto">
          <a:xfrm flipH="1">
            <a:off x="611560" y="1196752"/>
            <a:ext cx="1512168" cy="1080119"/>
          </a:xfrm>
          <a:prstGeom prst="rect">
            <a:avLst/>
          </a:prstGeom>
          <a:noFill/>
        </p:spPr>
      </p:pic>
      <p:pic>
        <p:nvPicPr>
          <p:cNvPr id="3083" name="Picture 11" descr="C:\Documents and Settings\Ondra\Local Settings\Temporary Internet Files\Content.IE5\3DQM1X5J\MP900422409[1].jpg"/>
          <p:cNvPicPr>
            <a:picLocks noChangeAspect="1" noChangeArrowheads="1"/>
          </p:cNvPicPr>
          <p:nvPr/>
        </p:nvPicPr>
        <p:blipFill>
          <a:blip r:embed="rId10" cstate="print"/>
          <a:srcRect/>
          <a:stretch>
            <a:fillRect/>
          </a:stretch>
        </p:blipFill>
        <p:spPr bwMode="auto">
          <a:xfrm>
            <a:off x="611560" y="5229200"/>
            <a:ext cx="1440160" cy="1102593"/>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04800" y="457200"/>
            <a:ext cx="8686800" cy="379512"/>
          </a:xfrm>
        </p:spPr>
        <p:txBody>
          <a:bodyPr>
            <a:normAutofit fontScale="90000"/>
          </a:bodyPr>
          <a:lstStyle/>
          <a:p>
            <a:r>
              <a:rPr lang="cs-CZ" dirty="0" smtClean="0"/>
              <a:t>Náš životní styl</a:t>
            </a:r>
            <a:endParaRPr lang="cs-CZ" dirty="0"/>
          </a:p>
        </p:txBody>
      </p:sp>
      <p:graphicFrame>
        <p:nvGraphicFramePr>
          <p:cNvPr id="6" name="Zástupný symbol pro obsah 5"/>
          <p:cNvGraphicFramePr>
            <a:graphicFrameLocks noGrp="1"/>
          </p:cNvGraphicFramePr>
          <p:nvPr>
            <p:ph idx="1"/>
            <p:extLst>
              <p:ext uri="{D42A27DB-BD31-4B8C-83A1-F6EECF244321}">
                <p14:modId xmlns:p14="http://schemas.microsoft.com/office/powerpoint/2010/main" val="64331822"/>
              </p:ext>
            </p:extLst>
          </p:nvPr>
        </p:nvGraphicFramePr>
        <p:xfrm>
          <a:off x="304800" y="1554162"/>
          <a:ext cx="86868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Zástupný symbol pro zápatí 3"/>
          <p:cNvSpPr>
            <a:spLocks noGrp="1"/>
          </p:cNvSpPr>
          <p:nvPr>
            <p:ph type="ftr" sz="quarter" idx="11"/>
          </p:nvPr>
        </p:nvSpPr>
        <p:spPr/>
        <p:txBody>
          <a:bodyPr/>
          <a:lstStyle/>
          <a:p>
            <a:endParaRPr lang="cs-CZ" dirty="0">
              <a:solidFill>
                <a:prstClr val="black">
                  <a:tint val="75000"/>
                </a:prstClr>
              </a:solidFill>
            </a:endParaRPr>
          </a:p>
        </p:txBody>
      </p:sp>
      <p:pic>
        <p:nvPicPr>
          <p:cNvPr id="2050" name="Picture 2" descr="C:\Documents and Settings\Ondra\Local Settings\Temporary Internet Files\Content.IE5\W0DRLASM\MC900438211[1].wmf"/>
          <p:cNvPicPr>
            <a:picLocks noChangeAspect="1" noChangeArrowheads="1"/>
          </p:cNvPicPr>
          <p:nvPr/>
        </p:nvPicPr>
        <p:blipFill>
          <a:blip r:embed="rId7" cstate="print"/>
          <a:srcRect/>
          <a:stretch>
            <a:fillRect/>
          </a:stretch>
        </p:blipFill>
        <p:spPr bwMode="auto">
          <a:xfrm>
            <a:off x="6516216" y="4816487"/>
            <a:ext cx="2137152" cy="2041513"/>
          </a:xfrm>
          <a:prstGeom prst="rect">
            <a:avLst/>
          </a:prstGeom>
          <a:noFill/>
        </p:spPr>
      </p:pic>
      <p:sp>
        <p:nvSpPr>
          <p:cNvPr id="7" name="Šipka doprava 6"/>
          <p:cNvSpPr/>
          <p:nvPr/>
        </p:nvSpPr>
        <p:spPr>
          <a:xfrm>
            <a:off x="1187624" y="4725144"/>
            <a:ext cx="1152128" cy="504056"/>
          </a:xfrm>
          <a:prstGeom prst="rightArrow">
            <a:avLst/>
          </a:prstGeom>
          <a:solidFill>
            <a:srgbClr val="FFC0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Šipka doprava 7"/>
          <p:cNvSpPr/>
          <p:nvPr/>
        </p:nvSpPr>
        <p:spPr>
          <a:xfrm>
            <a:off x="4932040" y="3284984"/>
            <a:ext cx="216024" cy="144016"/>
          </a:xfrm>
          <a:prstGeom prs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Šipka doprava 8"/>
          <p:cNvSpPr/>
          <p:nvPr/>
        </p:nvSpPr>
        <p:spPr>
          <a:xfrm>
            <a:off x="7308304" y="2852936"/>
            <a:ext cx="216024" cy="144016"/>
          </a:xfrm>
          <a:prstGeom prst="rightArrow">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Šipka doprava 9"/>
          <p:cNvSpPr/>
          <p:nvPr/>
        </p:nvSpPr>
        <p:spPr>
          <a:xfrm>
            <a:off x="7812360" y="4653136"/>
            <a:ext cx="216024" cy="144016"/>
          </a:xfrm>
          <a:prstGeom prst="rightArrow">
            <a:avLst/>
          </a:prstGeom>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04800" y="188640"/>
            <a:ext cx="8686800" cy="576064"/>
          </a:xfrm>
        </p:spPr>
        <p:txBody>
          <a:bodyPr>
            <a:normAutofit fontScale="90000"/>
          </a:bodyPr>
          <a:lstStyle/>
          <a:p>
            <a:r>
              <a:rPr lang="cs-CZ" dirty="0" smtClean="0"/>
              <a:t>Jiný životní styl</a:t>
            </a:r>
            <a:endParaRPr lang="cs-CZ" dirty="0"/>
          </a:p>
        </p:txBody>
      </p:sp>
      <p:graphicFrame>
        <p:nvGraphicFramePr>
          <p:cNvPr id="5" name="Zástupný symbol pro obsah 4"/>
          <p:cNvGraphicFramePr>
            <a:graphicFrameLocks noGrp="1"/>
          </p:cNvGraphicFramePr>
          <p:nvPr>
            <p:ph idx="1"/>
            <p:extLst>
              <p:ext uri="{D42A27DB-BD31-4B8C-83A1-F6EECF244321}">
                <p14:modId xmlns:p14="http://schemas.microsoft.com/office/powerpoint/2010/main" val="4086081535"/>
              </p:ext>
            </p:extLst>
          </p:nvPr>
        </p:nvGraphicFramePr>
        <p:xfrm>
          <a:off x="304800" y="1554162"/>
          <a:ext cx="86868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Zástupný symbol pro zápatí 3"/>
          <p:cNvSpPr>
            <a:spLocks noGrp="1"/>
          </p:cNvSpPr>
          <p:nvPr>
            <p:ph type="ftr" sz="quarter" idx="11"/>
          </p:nvPr>
        </p:nvSpPr>
        <p:spPr/>
        <p:txBody>
          <a:bodyPr/>
          <a:lstStyle/>
          <a:p>
            <a:endParaRPr lang="cs-CZ" dirty="0">
              <a:solidFill>
                <a:prstClr val="black">
                  <a:tint val="75000"/>
                </a:prstClr>
              </a:solidFill>
            </a:endParaRPr>
          </a:p>
        </p:txBody>
      </p:sp>
      <p:pic>
        <p:nvPicPr>
          <p:cNvPr id="6" name="Obrázek 5" descr="PTA44adb3_shutterstock_105436577.jpg"/>
          <p:cNvPicPr>
            <a:picLocks noChangeAspect="1"/>
          </p:cNvPicPr>
          <p:nvPr/>
        </p:nvPicPr>
        <p:blipFill>
          <a:blip r:embed="rId7" cstate="print"/>
          <a:stretch>
            <a:fillRect/>
          </a:stretch>
        </p:blipFill>
        <p:spPr>
          <a:xfrm>
            <a:off x="3707904" y="188640"/>
            <a:ext cx="1974255" cy="1368152"/>
          </a:xfrm>
          <a:prstGeom prst="rect">
            <a:avLst/>
          </a:prstGeom>
        </p:spPr>
      </p:pic>
      <p:sp>
        <p:nvSpPr>
          <p:cNvPr id="7" name="TextovéPole 6"/>
          <p:cNvSpPr txBox="1"/>
          <p:nvPr/>
        </p:nvSpPr>
        <p:spPr>
          <a:xfrm>
            <a:off x="6012160" y="476672"/>
            <a:ext cx="792088" cy="1015663"/>
          </a:xfrm>
          <a:prstGeom prst="rect">
            <a:avLst/>
          </a:prstGeom>
          <a:noFill/>
        </p:spPr>
        <p:txBody>
          <a:bodyPr wrap="square" rtlCol="0">
            <a:spAutoFit/>
          </a:bodyPr>
          <a:lstStyle/>
          <a:p>
            <a:r>
              <a:rPr lang="cs-CZ" sz="6000" dirty="0" smtClean="0"/>
              <a:t>x</a:t>
            </a:r>
            <a:endParaRPr lang="cs-CZ" sz="6000" dirty="0"/>
          </a:p>
        </p:txBody>
      </p:sp>
      <p:pic>
        <p:nvPicPr>
          <p:cNvPr id="8" name="Obrázek 7" descr="20130220105736_farmarnej.jpg"/>
          <p:cNvPicPr>
            <a:picLocks noChangeAspect="1"/>
          </p:cNvPicPr>
          <p:nvPr/>
        </p:nvPicPr>
        <p:blipFill>
          <a:blip r:embed="rId8" cstate="print"/>
          <a:stretch>
            <a:fillRect/>
          </a:stretch>
        </p:blipFill>
        <p:spPr>
          <a:xfrm>
            <a:off x="6876256" y="188640"/>
            <a:ext cx="1800200" cy="1381844"/>
          </a:xfrm>
          <a:prstGeom prst="rect">
            <a:avLst/>
          </a:prstGeom>
        </p:spPr>
      </p:pic>
      <p:sp>
        <p:nvSpPr>
          <p:cNvPr id="9" name="Šipka doprava 8"/>
          <p:cNvSpPr/>
          <p:nvPr/>
        </p:nvSpPr>
        <p:spPr>
          <a:xfrm>
            <a:off x="7596336" y="2492896"/>
            <a:ext cx="216024" cy="72008"/>
          </a:xfrm>
          <a:prstGeom prst="rightArrow">
            <a:avLst/>
          </a:prstGeom>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04800" y="260648"/>
            <a:ext cx="8686800" cy="432048"/>
          </a:xfrm>
        </p:spPr>
        <p:txBody>
          <a:bodyPr>
            <a:normAutofit fontScale="90000"/>
          </a:bodyPr>
          <a:lstStyle/>
          <a:p>
            <a:r>
              <a:rPr lang="cs-CZ" dirty="0" smtClean="0"/>
              <a:t>RŮZNÉ ŽIVOTNÍ STYLY LIDÍ</a:t>
            </a:r>
            <a:endParaRPr lang="cs-CZ" dirty="0"/>
          </a:p>
        </p:txBody>
      </p:sp>
      <p:graphicFrame>
        <p:nvGraphicFramePr>
          <p:cNvPr id="5" name="Zástupný symbol pro obsah 4"/>
          <p:cNvGraphicFramePr>
            <a:graphicFrameLocks noGrp="1"/>
          </p:cNvGraphicFramePr>
          <p:nvPr>
            <p:ph idx="1"/>
          </p:nvPr>
        </p:nvGraphicFramePr>
        <p:xfrm>
          <a:off x="304800" y="836712"/>
          <a:ext cx="8686800" cy="52434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Zástupný symbol pro zápatí 3"/>
          <p:cNvSpPr>
            <a:spLocks noGrp="1"/>
          </p:cNvSpPr>
          <p:nvPr>
            <p:ph type="ftr" sz="quarter" idx="11"/>
          </p:nvPr>
        </p:nvSpPr>
        <p:spPr/>
        <p:txBody>
          <a:bodyPr/>
          <a:lstStyle/>
          <a:p>
            <a:endParaRPr lang="cs-CZ" dirty="0">
              <a:solidFill>
                <a:prstClr val="black">
                  <a:tint val="75000"/>
                </a:prstClr>
              </a:solidFill>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04800" y="332656"/>
            <a:ext cx="8686800" cy="360040"/>
          </a:xfrm>
        </p:spPr>
        <p:txBody>
          <a:bodyPr>
            <a:normAutofit fontScale="90000"/>
          </a:bodyPr>
          <a:lstStyle/>
          <a:p>
            <a:r>
              <a:rPr lang="cs-CZ" dirty="0" smtClean="0"/>
              <a:t>porovnej</a:t>
            </a:r>
            <a:endParaRPr lang="cs-CZ" dirty="0"/>
          </a:p>
        </p:txBody>
      </p:sp>
      <p:sp>
        <p:nvSpPr>
          <p:cNvPr id="4" name="Zástupný symbol pro zápatí 3"/>
          <p:cNvSpPr>
            <a:spLocks noGrp="1"/>
          </p:cNvSpPr>
          <p:nvPr>
            <p:ph type="ftr" sz="quarter" idx="11"/>
          </p:nvPr>
        </p:nvSpPr>
        <p:spPr/>
        <p:txBody>
          <a:bodyPr/>
          <a:lstStyle/>
          <a:p>
            <a:endParaRPr lang="cs-CZ" dirty="0">
              <a:solidFill>
                <a:prstClr val="black">
                  <a:tint val="75000"/>
                </a:prstClr>
              </a:solidFill>
            </a:endParaRPr>
          </a:p>
        </p:txBody>
      </p:sp>
      <p:pic>
        <p:nvPicPr>
          <p:cNvPr id="4098" name="Picture 2" descr="C:\Documents and Settings\Ondra\Local Settings\Temporary Internet Files\Content.IE5\X8ORGK0F\MP900227709[1].jpg"/>
          <p:cNvPicPr>
            <a:picLocks noGrp="1" noChangeAspect="1" noChangeArrowheads="1"/>
          </p:cNvPicPr>
          <p:nvPr>
            <p:ph idx="1"/>
          </p:nvPr>
        </p:nvPicPr>
        <p:blipFill>
          <a:blip r:embed="rId2" cstate="print"/>
          <a:srcRect/>
          <a:stretch>
            <a:fillRect/>
          </a:stretch>
        </p:blipFill>
        <p:spPr bwMode="auto">
          <a:xfrm>
            <a:off x="3131840" y="1124744"/>
            <a:ext cx="2706526" cy="1943856"/>
          </a:xfrm>
          <a:prstGeom prst="rect">
            <a:avLst/>
          </a:prstGeom>
          <a:noFill/>
        </p:spPr>
      </p:pic>
      <p:pic>
        <p:nvPicPr>
          <p:cNvPr id="9" name="Obrázek 8" descr="KAR38dd01_imagesCABG9T97.jpg"/>
          <p:cNvPicPr>
            <a:picLocks noChangeAspect="1"/>
          </p:cNvPicPr>
          <p:nvPr/>
        </p:nvPicPr>
        <p:blipFill>
          <a:blip r:embed="rId3" cstate="print"/>
          <a:stretch>
            <a:fillRect/>
          </a:stretch>
        </p:blipFill>
        <p:spPr>
          <a:xfrm>
            <a:off x="-1" y="1124744"/>
            <a:ext cx="3071069" cy="2016224"/>
          </a:xfrm>
          <a:prstGeom prst="rect">
            <a:avLst/>
          </a:prstGeom>
        </p:spPr>
      </p:pic>
      <p:pic>
        <p:nvPicPr>
          <p:cNvPr id="11" name="Obrázek 10" descr="odi4.jpg"/>
          <p:cNvPicPr>
            <a:picLocks noChangeAspect="1"/>
          </p:cNvPicPr>
          <p:nvPr/>
        </p:nvPicPr>
        <p:blipFill>
          <a:blip r:embed="rId4" cstate="print"/>
          <a:stretch>
            <a:fillRect/>
          </a:stretch>
        </p:blipFill>
        <p:spPr>
          <a:xfrm>
            <a:off x="0" y="4293096"/>
            <a:ext cx="3175248" cy="2116832"/>
          </a:xfrm>
          <a:prstGeom prst="rect">
            <a:avLst/>
          </a:prstGeom>
        </p:spPr>
      </p:pic>
      <p:pic>
        <p:nvPicPr>
          <p:cNvPr id="12" name="Obrázek 11" descr="typicky-zivot-v-americe.jpg"/>
          <p:cNvPicPr>
            <a:picLocks noChangeAspect="1"/>
          </p:cNvPicPr>
          <p:nvPr/>
        </p:nvPicPr>
        <p:blipFill>
          <a:blip r:embed="rId5" cstate="print"/>
          <a:stretch>
            <a:fillRect/>
          </a:stretch>
        </p:blipFill>
        <p:spPr>
          <a:xfrm>
            <a:off x="5917049" y="1124744"/>
            <a:ext cx="3226951" cy="2016224"/>
          </a:xfrm>
          <a:prstGeom prst="rect">
            <a:avLst/>
          </a:prstGeom>
        </p:spPr>
      </p:pic>
      <p:pic>
        <p:nvPicPr>
          <p:cNvPr id="13" name="Obrázek 12" descr="Splitský-rybí-trh.jpg"/>
          <p:cNvPicPr>
            <a:picLocks noChangeAspect="1"/>
          </p:cNvPicPr>
          <p:nvPr/>
        </p:nvPicPr>
        <p:blipFill>
          <a:blip r:embed="rId6" cstate="print"/>
          <a:stretch>
            <a:fillRect/>
          </a:stretch>
        </p:blipFill>
        <p:spPr>
          <a:xfrm>
            <a:off x="3203848" y="4293096"/>
            <a:ext cx="2808312" cy="2108293"/>
          </a:xfrm>
          <a:prstGeom prst="rect">
            <a:avLst/>
          </a:prstGeom>
        </p:spPr>
      </p:pic>
      <p:pic>
        <p:nvPicPr>
          <p:cNvPr id="14" name="Obrázek 13" descr="Rovnik-nejvetsi-pozemsky-kolotoc_v.jpg"/>
          <p:cNvPicPr>
            <a:picLocks noChangeAspect="1"/>
          </p:cNvPicPr>
          <p:nvPr/>
        </p:nvPicPr>
        <p:blipFill>
          <a:blip r:embed="rId7" cstate="print"/>
          <a:stretch>
            <a:fillRect/>
          </a:stretch>
        </p:blipFill>
        <p:spPr>
          <a:xfrm>
            <a:off x="6084168" y="4293096"/>
            <a:ext cx="3059832" cy="2139820"/>
          </a:xfrm>
          <a:prstGeom prst="rect">
            <a:avLst/>
          </a:prstGeom>
        </p:spPr>
      </p:pic>
      <p:sp>
        <p:nvSpPr>
          <p:cNvPr id="15" name="TextovéPole 14"/>
          <p:cNvSpPr txBox="1"/>
          <p:nvPr/>
        </p:nvSpPr>
        <p:spPr>
          <a:xfrm>
            <a:off x="611560" y="3284984"/>
            <a:ext cx="1923668" cy="369332"/>
          </a:xfrm>
          <a:prstGeom prst="rect">
            <a:avLst/>
          </a:prstGeom>
          <a:noFill/>
        </p:spPr>
        <p:txBody>
          <a:bodyPr wrap="none" rtlCol="0">
            <a:spAutoFit/>
          </a:bodyPr>
          <a:lstStyle/>
          <a:p>
            <a:r>
              <a:rPr lang="cs-CZ" dirty="0" smtClean="0"/>
              <a:t>Pygmejské kmeny</a:t>
            </a:r>
            <a:endParaRPr lang="cs-CZ" dirty="0"/>
          </a:p>
        </p:txBody>
      </p:sp>
      <p:sp>
        <p:nvSpPr>
          <p:cNvPr id="16" name="TextovéPole 15"/>
          <p:cNvSpPr txBox="1"/>
          <p:nvPr/>
        </p:nvSpPr>
        <p:spPr>
          <a:xfrm>
            <a:off x="3851920" y="3284984"/>
            <a:ext cx="1280863" cy="369332"/>
          </a:xfrm>
          <a:prstGeom prst="rect">
            <a:avLst/>
          </a:prstGeom>
          <a:noFill/>
        </p:spPr>
        <p:txBody>
          <a:bodyPr wrap="none" rtlCol="0">
            <a:spAutoFit/>
          </a:bodyPr>
          <a:lstStyle/>
          <a:p>
            <a:r>
              <a:rPr lang="cs-CZ" dirty="0" smtClean="0"/>
              <a:t>Život v Indii</a:t>
            </a:r>
            <a:endParaRPr lang="cs-CZ" dirty="0"/>
          </a:p>
        </p:txBody>
      </p:sp>
      <p:sp>
        <p:nvSpPr>
          <p:cNvPr id="18" name="TextovéPole 17"/>
          <p:cNvSpPr txBox="1"/>
          <p:nvPr/>
        </p:nvSpPr>
        <p:spPr>
          <a:xfrm>
            <a:off x="7020272" y="3284984"/>
            <a:ext cx="1261627" cy="369332"/>
          </a:xfrm>
          <a:prstGeom prst="rect">
            <a:avLst/>
          </a:prstGeom>
          <a:noFill/>
        </p:spPr>
        <p:txBody>
          <a:bodyPr wrap="none" rtlCol="0">
            <a:spAutoFit/>
          </a:bodyPr>
          <a:lstStyle/>
          <a:p>
            <a:r>
              <a:rPr lang="cs-CZ" dirty="0" smtClean="0"/>
              <a:t>Život v USA</a:t>
            </a:r>
            <a:endParaRPr lang="cs-CZ" dirty="0"/>
          </a:p>
        </p:txBody>
      </p:sp>
      <p:sp>
        <p:nvSpPr>
          <p:cNvPr id="19" name="TextovéPole 18"/>
          <p:cNvSpPr txBox="1"/>
          <p:nvPr/>
        </p:nvSpPr>
        <p:spPr>
          <a:xfrm>
            <a:off x="683568" y="6488668"/>
            <a:ext cx="2007281" cy="369332"/>
          </a:xfrm>
          <a:prstGeom prst="rect">
            <a:avLst/>
          </a:prstGeom>
          <a:noFill/>
        </p:spPr>
        <p:txBody>
          <a:bodyPr wrap="none" rtlCol="0">
            <a:spAutoFit/>
          </a:bodyPr>
          <a:lstStyle/>
          <a:p>
            <a:r>
              <a:rPr lang="cs-CZ" dirty="0" smtClean="0"/>
              <a:t>Indiáni z Amazonie</a:t>
            </a:r>
            <a:endParaRPr lang="cs-CZ" dirty="0"/>
          </a:p>
        </p:txBody>
      </p:sp>
      <p:sp>
        <p:nvSpPr>
          <p:cNvPr id="20" name="TextovéPole 19"/>
          <p:cNvSpPr txBox="1"/>
          <p:nvPr/>
        </p:nvSpPr>
        <p:spPr>
          <a:xfrm>
            <a:off x="3995936" y="6488668"/>
            <a:ext cx="1391471" cy="369332"/>
          </a:xfrm>
          <a:prstGeom prst="rect">
            <a:avLst/>
          </a:prstGeom>
          <a:noFill/>
        </p:spPr>
        <p:txBody>
          <a:bodyPr wrap="none" rtlCol="0">
            <a:spAutoFit/>
          </a:bodyPr>
          <a:lstStyle/>
          <a:p>
            <a:r>
              <a:rPr lang="cs-CZ" dirty="0" smtClean="0"/>
              <a:t>Život u moře</a:t>
            </a:r>
            <a:endParaRPr lang="cs-CZ" dirty="0"/>
          </a:p>
        </p:txBody>
      </p:sp>
      <p:sp>
        <p:nvSpPr>
          <p:cNvPr id="21" name="TextovéPole 20"/>
          <p:cNvSpPr txBox="1"/>
          <p:nvPr/>
        </p:nvSpPr>
        <p:spPr>
          <a:xfrm>
            <a:off x="6948264" y="6488668"/>
            <a:ext cx="1542153" cy="369332"/>
          </a:xfrm>
          <a:prstGeom prst="rect">
            <a:avLst/>
          </a:prstGeom>
          <a:noFill/>
        </p:spPr>
        <p:txBody>
          <a:bodyPr wrap="none" rtlCol="0">
            <a:spAutoFit/>
          </a:bodyPr>
          <a:lstStyle/>
          <a:p>
            <a:r>
              <a:rPr lang="cs-CZ" dirty="0" smtClean="0"/>
              <a:t>Život v horách</a:t>
            </a:r>
            <a:endParaRPr lang="cs-CZ"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58091" y="1772816"/>
            <a:ext cx="7772400" cy="576063"/>
          </a:xfrm>
        </p:spPr>
        <p:txBody>
          <a:bodyPr>
            <a:normAutofit/>
          </a:bodyPr>
          <a:lstStyle/>
          <a:p>
            <a:pPr algn="l"/>
            <a:r>
              <a:rPr lang="cs-CZ" sz="2000" dirty="0" smtClean="0">
                <a:solidFill>
                  <a:srgbClr val="1E17A9"/>
                </a:solidFill>
                <a:latin typeface="Arial" pitchFamily="34" charset="0"/>
                <a:cs typeface="Arial" pitchFamily="34" charset="0"/>
              </a:rPr>
              <a:t>POUŽITÉ ZDROJE</a:t>
            </a:r>
            <a:endParaRPr lang="cs-CZ" sz="2000" dirty="0">
              <a:solidFill>
                <a:srgbClr val="1E17A9"/>
              </a:solidFill>
              <a:latin typeface="Arial" pitchFamily="34" charset="0"/>
              <a:cs typeface="Arial" pitchFamily="34" charset="0"/>
            </a:endParaRPr>
          </a:p>
        </p:txBody>
      </p:sp>
      <p:sp>
        <p:nvSpPr>
          <p:cNvPr id="3" name="Podnadpis 2"/>
          <p:cNvSpPr>
            <a:spLocks noGrp="1"/>
          </p:cNvSpPr>
          <p:nvPr>
            <p:ph type="subTitle" idx="1"/>
          </p:nvPr>
        </p:nvSpPr>
        <p:spPr>
          <a:xfrm>
            <a:off x="611560" y="404664"/>
            <a:ext cx="7704856" cy="5976664"/>
          </a:xfrm>
        </p:spPr>
        <p:txBody>
          <a:bodyPr>
            <a:normAutofit/>
          </a:bodyPr>
          <a:lstStyle/>
          <a:p>
            <a:pPr marL="285750" indent="-285750"/>
            <a:endParaRPr lang="cs-CZ" sz="900" dirty="0" smtClean="0">
              <a:ln w="1905"/>
              <a:solidFill>
                <a:srgbClr val="2A2D6C">
                  <a:shade val="55000"/>
                </a:srgbClr>
              </a:solidFill>
              <a:latin typeface="Verdana"/>
              <a:ea typeface="Verdana"/>
              <a:cs typeface="Verdana"/>
            </a:endParaRPr>
          </a:p>
          <a:p>
            <a:pPr marL="285750" indent="-285750"/>
            <a:endParaRPr lang="cs-CZ" sz="900" dirty="0" smtClean="0">
              <a:ln w="1905"/>
              <a:solidFill>
                <a:schemeClr val="tx1"/>
              </a:solidFill>
              <a:latin typeface="Verdana"/>
              <a:ea typeface="Verdana"/>
              <a:cs typeface="Verdana"/>
              <a:hlinkClick r:id="rId3"/>
            </a:endParaRPr>
          </a:p>
          <a:p>
            <a:pPr marL="285750" indent="-285750">
              <a:buFont typeface="Arial" pitchFamily="34" charset="0"/>
              <a:buChar char="•"/>
            </a:pPr>
            <a:r>
              <a:rPr lang="cs-CZ" sz="900" dirty="0" smtClean="0">
                <a:ln w="1905"/>
                <a:solidFill>
                  <a:schemeClr val="tx1"/>
                </a:solidFill>
                <a:latin typeface="Verdana"/>
                <a:ea typeface="Verdana"/>
                <a:cs typeface="Verdana"/>
                <a:hlinkClick r:id="rId3"/>
              </a:rPr>
              <a:t>http://office.</a:t>
            </a:r>
            <a:r>
              <a:rPr lang="cs-CZ" sz="900" dirty="0" err="1" smtClean="0">
                <a:ln w="1905"/>
                <a:solidFill>
                  <a:schemeClr val="tx1"/>
                </a:solidFill>
                <a:latin typeface="Verdana"/>
                <a:ea typeface="Verdana"/>
                <a:cs typeface="Verdana"/>
                <a:hlinkClick r:id="rId3"/>
              </a:rPr>
              <a:t>microsoft.com</a:t>
            </a:r>
            <a:r>
              <a:rPr lang="cs-CZ" sz="900" dirty="0" smtClean="0">
                <a:ln w="1905"/>
                <a:solidFill>
                  <a:schemeClr val="tx1"/>
                </a:solidFill>
                <a:latin typeface="Verdana"/>
                <a:ea typeface="Verdana"/>
                <a:cs typeface="Verdana"/>
                <a:hlinkClick r:id="rId3"/>
              </a:rPr>
              <a:t> </a:t>
            </a:r>
            <a:endParaRPr lang="cs-CZ" sz="900" dirty="0" smtClean="0">
              <a:ln w="1905"/>
              <a:solidFill>
                <a:schemeClr val="tx1"/>
              </a:solidFill>
              <a:latin typeface="Verdana"/>
              <a:ea typeface="Verdana"/>
              <a:cs typeface="Verdana"/>
            </a:endParaRPr>
          </a:p>
          <a:p>
            <a:pPr marL="285750" indent="-285750">
              <a:buFont typeface="Arial" pitchFamily="34" charset="0"/>
              <a:buChar char="•"/>
            </a:pPr>
            <a:r>
              <a:rPr lang="cs-CZ" sz="900" dirty="0" smtClean="0">
                <a:ln w="1905"/>
                <a:solidFill>
                  <a:schemeClr val="tx1"/>
                </a:solidFill>
                <a:latin typeface="Verdana"/>
                <a:ea typeface="Verdana"/>
                <a:cs typeface="Verdana"/>
                <a:hlinkClick r:id="rId4"/>
              </a:rPr>
              <a:t>http://www.odhaleno.</a:t>
            </a:r>
            <a:r>
              <a:rPr lang="cs-CZ" sz="900" dirty="0" err="1" smtClean="0">
                <a:ln w="1905"/>
                <a:solidFill>
                  <a:schemeClr val="tx1"/>
                </a:solidFill>
                <a:latin typeface="Verdana"/>
                <a:ea typeface="Verdana"/>
                <a:cs typeface="Verdana"/>
                <a:hlinkClick r:id="rId4"/>
              </a:rPr>
              <a:t>cz</a:t>
            </a:r>
            <a:r>
              <a:rPr lang="cs-CZ" sz="900" dirty="0" smtClean="0">
                <a:ln w="1905"/>
                <a:solidFill>
                  <a:schemeClr val="tx1"/>
                </a:solidFill>
                <a:latin typeface="Verdana"/>
                <a:ea typeface="Verdana"/>
                <a:cs typeface="Verdana"/>
                <a:hlinkClick r:id="rId4"/>
              </a:rPr>
              <a:t>/</a:t>
            </a:r>
            <a:r>
              <a:rPr lang="cs-CZ" sz="900" dirty="0" err="1" smtClean="0">
                <a:ln w="1905"/>
                <a:solidFill>
                  <a:schemeClr val="tx1"/>
                </a:solidFill>
                <a:latin typeface="Verdana"/>
                <a:ea typeface="Verdana"/>
                <a:cs typeface="Verdana"/>
                <a:hlinkClick r:id="rId4"/>
              </a:rPr>
              <a:t>images</a:t>
            </a:r>
            <a:r>
              <a:rPr lang="cs-CZ" sz="900" dirty="0" smtClean="0">
                <a:ln w="1905"/>
                <a:solidFill>
                  <a:schemeClr val="tx1"/>
                </a:solidFill>
                <a:latin typeface="Verdana"/>
                <a:ea typeface="Verdana"/>
                <a:cs typeface="Verdana"/>
                <a:hlinkClick r:id="rId4"/>
              </a:rPr>
              <a:t>/</a:t>
            </a:r>
            <a:r>
              <a:rPr lang="cs-CZ" sz="900" dirty="0" err="1" smtClean="0">
                <a:ln w="1905"/>
                <a:solidFill>
                  <a:schemeClr val="tx1"/>
                </a:solidFill>
                <a:latin typeface="Verdana"/>
                <a:ea typeface="Verdana"/>
                <a:cs typeface="Verdana"/>
                <a:hlinkClick r:id="rId4"/>
              </a:rPr>
              <a:t>textiky</a:t>
            </a:r>
            <a:r>
              <a:rPr lang="cs-CZ" sz="900" dirty="0" smtClean="0">
                <a:ln w="1905"/>
                <a:solidFill>
                  <a:schemeClr val="tx1"/>
                </a:solidFill>
                <a:latin typeface="Verdana"/>
                <a:ea typeface="Verdana"/>
                <a:cs typeface="Verdana"/>
                <a:hlinkClick r:id="rId4"/>
              </a:rPr>
              <a:t>/20130220105736_</a:t>
            </a:r>
            <a:r>
              <a:rPr lang="cs-CZ" sz="900" dirty="0" err="1" smtClean="0">
                <a:ln w="1905"/>
                <a:solidFill>
                  <a:schemeClr val="tx1"/>
                </a:solidFill>
                <a:latin typeface="Verdana"/>
                <a:ea typeface="Verdana"/>
                <a:cs typeface="Verdana"/>
                <a:hlinkClick r:id="rId4"/>
              </a:rPr>
              <a:t>farmarnej.jpg</a:t>
            </a:r>
            <a:endParaRPr lang="cs-CZ" sz="900" dirty="0" smtClean="0">
              <a:ln w="1905"/>
              <a:solidFill>
                <a:schemeClr val="tx1"/>
              </a:solidFill>
              <a:latin typeface="Verdana"/>
              <a:ea typeface="Verdana"/>
              <a:cs typeface="Verdana"/>
            </a:endParaRPr>
          </a:p>
          <a:p>
            <a:pPr marL="285750" indent="-285750">
              <a:buFont typeface="Arial" pitchFamily="34" charset="0"/>
              <a:buChar char="•"/>
            </a:pPr>
            <a:r>
              <a:rPr lang="cs-CZ" sz="900" dirty="0" smtClean="0">
                <a:ln w="1905"/>
                <a:solidFill>
                  <a:schemeClr val="tx1"/>
                </a:solidFill>
                <a:latin typeface="Verdana"/>
                <a:ea typeface="Verdana"/>
                <a:cs typeface="Verdana"/>
                <a:hlinkClick r:id="rId5"/>
              </a:rPr>
              <a:t>http://i.lidovky.</a:t>
            </a:r>
            <a:r>
              <a:rPr lang="cs-CZ" sz="900" dirty="0" err="1" smtClean="0">
                <a:ln w="1905"/>
                <a:solidFill>
                  <a:schemeClr val="tx1"/>
                </a:solidFill>
                <a:latin typeface="Verdana"/>
                <a:ea typeface="Verdana"/>
                <a:cs typeface="Verdana"/>
                <a:hlinkClick r:id="rId5"/>
              </a:rPr>
              <a:t>cz</a:t>
            </a:r>
            <a:r>
              <a:rPr lang="cs-CZ" sz="900" dirty="0" smtClean="0">
                <a:ln w="1905"/>
                <a:solidFill>
                  <a:schemeClr val="tx1"/>
                </a:solidFill>
                <a:latin typeface="Verdana"/>
                <a:ea typeface="Verdana"/>
                <a:cs typeface="Verdana"/>
                <a:hlinkClick r:id="rId5"/>
              </a:rPr>
              <a:t>/12/073/</a:t>
            </a:r>
            <a:r>
              <a:rPr lang="cs-CZ" sz="900" dirty="0" err="1" smtClean="0">
                <a:ln w="1905"/>
                <a:solidFill>
                  <a:schemeClr val="tx1"/>
                </a:solidFill>
                <a:latin typeface="Verdana"/>
                <a:ea typeface="Verdana"/>
                <a:cs typeface="Verdana"/>
                <a:hlinkClick r:id="rId5"/>
              </a:rPr>
              <a:t>lngal</a:t>
            </a:r>
            <a:r>
              <a:rPr lang="cs-CZ" sz="900" dirty="0" smtClean="0">
                <a:ln w="1905"/>
                <a:solidFill>
                  <a:schemeClr val="tx1"/>
                </a:solidFill>
                <a:latin typeface="Verdana"/>
                <a:ea typeface="Verdana"/>
                <a:cs typeface="Verdana"/>
                <a:hlinkClick r:id="rId5"/>
              </a:rPr>
              <a:t>/PTA44adb3_</a:t>
            </a:r>
            <a:r>
              <a:rPr lang="cs-CZ" sz="900" dirty="0" err="1" smtClean="0">
                <a:ln w="1905"/>
                <a:solidFill>
                  <a:schemeClr val="tx1"/>
                </a:solidFill>
                <a:latin typeface="Verdana"/>
                <a:ea typeface="Verdana"/>
                <a:cs typeface="Verdana"/>
                <a:hlinkClick r:id="rId5"/>
              </a:rPr>
              <a:t>shutterstock</a:t>
            </a:r>
            <a:r>
              <a:rPr lang="cs-CZ" sz="900" dirty="0" smtClean="0">
                <a:ln w="1905"/>
                <a:solidFill>
                  <a:schemeClr val="tx1"/>
                </a:solidFill>
                <a:latin typeface="Verdana"/>
                <a:ea typeface="Verdana"/>
                <a:cs typeface="Verdana"/>
                <a:hlinkClick r:id="rId5"/>
              </a:rPr>
              <a:t>_105436577.jpg</a:t>
            </a:r>
            <a:endParaRPr lang="cs-CZ" sz="900" dirty="0" smtClean="0">
              <a:ln w="1905"/>
              <a:solidFill>
                <a:schemeClr val="tx1"/>
              </a:solidFill>
              <a:latin typeface="Verdana"/>
              <a:ea typeface="Verdana"/>
              <a:cs typeface="Verdana"/>
            </a:endParaRPr>
          </a:p>
          <a:p>
            <a:pPr marL="285750" indent="-285750">
              <a:buFont typeface="Arial" pitchFamily="34" charset="0"/>
              <a:buChar char="•"/>
            </a:pPr>
            <a:r>
              <a:rPr lang="cs-CZ" sz="900" dirty="0" smtClean="0">
                <a:ln w="1905"/>
                <a:solidFill>
                  <a:schemeClr val="tx1"/>
                </a:solidFill>
                <a:latin typeface="Verdana"/>
                <a:ea typeface="Verdana"/>
                <a:cs typeface="Verdana"/>
                <a:hlinkClick r:id="rId6"/>
              </a:rPr>
              <a:t>http://i.lidovky.</a:t>
            </a:r>
            <a:r>
              <a:rPr lang="cs-CZ" sz="900" dirty="0" err="1" smtClean="0">
                <a:ln w="1905"/>
                <a:solidFill>
                  <a:schemeClr val="tx1"/>
                </a:solidFill>
                <a:latin typeface="Verdana"/>
                <a:ea typeface="Verdana"/>
                <a:cs typeface="Verdana"/>
                <a:hlinkClick r:id="rId6"/>
              </a:rPr>
              <a:t>cz</a:t>
            </a:r>
            <a:r>
              <a:rPr lang="cs-CZ" sz="900" dirty="0" smtClean="0">
                <a:ln w="1905"/>
                <a:solidFill>
                  <a:schemeClr val="tx1"/>
                </a:solidFill>
                <a:latin typeface="Verdana"/>
                <a:ea typeface="Verdana"/>
                <a:cs typeface="Verdana"/>
                <a:hlinkClick r:id="rId6"/>
              </a:rPr>
              <a:t>/11/014/</a:t>
            </a:r>
            <a:r>
              <a:rPr lang="cs-CZ" sz="900" dirty="0" err="1" smtClean="0">
                <a:ln w="1905"/>
                <a:solidFill>
                  <a:schemeClr val="tx1"/>
                </a:solidFill>
                <a:latin typeface="Verdana"/>
                <a:ea typeface="Verdana"/>
                <a:cs typeface="Verdana"/>
                <a:hlinkClick r:id="rId6"/>
              </a:rPr>
              <a:t>lngal</a:t>
            </a:r>
            <a:r>
              <a:rPr lang="cs-CZ" sz="900" dirty="0" smtClean="0">
                <a:ln w="1905"/>
                <a:solidFill>
                  <a:schemeClr val="tx1"/>
                </a:solidFill>
                <a:latin typeface="Verdana"/>
                <a:ea typeface="Verdana"/>
                <a:cs typeface="Verdana"/>
                <a:hlinkClick r:id="rId6"/>
              </a:rPr>
              <a:t>/KAR38dd01_imagesCABG9T97.jpg</a:t>
            </a:r>
            <a:endParaRPr lang="cs-CZ" sz="900" dirty="0" smtClean="0">
              <a:ln w="1905"/>
              <a:solidFill>
                <a:schemeClr val="tx1"/>
              </a:solidFill>
              <a:latin typeface="Verdana"/>
              <a:ea typeface="Verdana"/>
              <a:cs typeface="Verdana"/>
            </a:endParaRPr>
          </a:p>
          <a:p>
            <a:pPr marL="285750" indent="-285750">
              <a:buFont typeface="Arial" pitchFamily="34" charset="0"/>
              <a:buChar char="•"/>
            </a:pPr>
            <a:r>
              <a:rPr lang="cs-CZ" sz="900" dirty="0" smtClean="0">
                <a:ln w="1905"/>
                <a:solidFill>
                  <a:schemeClr val="tx1"/>
                </a:solidFill>
                <a:latin typeface="Verdana"/>
                <a:ea typeface="Verdana"/>
                <a:cs typeface="Verdana"/>
                <a:hlinkClick r:id="rId7"/>
              </a:rPr>
              <a:t>http://www.matrix-2001.cz/</a:t>
            </a:r>
            <a:r>
              <a:rPr lang="cs-CZ" sz="900" dirty="0" err="1" smtClean="0">
                <a:ln w="1905"/>
                <a:solidFill>
                  <a:schemeClr val="tx1"/>
                </a:solidFill>
                <a:latin typeface="Verdana"/>
                <a:ea typeface="Verdana"/>
                <a:cs typeface="Verdana"/>
                <a:hlinkClick r:id="rId7"/>
              </a:rPr>
              <a:t>files</a:t>
            </a:r>
            <a:r>
              <a:rPr lang="cs-CZ" sz="900" dirty="0" smtClean="0">
                <a:ln w="1905"/>
                <a:solidFill>
                  <a:schemeClr val="tx1"/>
                </a:solidFill>
                <a:latin typeface="Verdana"/>
                <a:ea typeface="Verdana"/>
                <a:cs typeface="Verdana"/>
                <a:hlinkClick r:id="rId7"/>
              </a:rPr>
              <a:t>/image/odi4.jpg</a:t>
            </a:r>
            <a:endParaRPr lang="cs-CZ" sz="900" dirty="0" smtClean="0">
              <a:ln w="1905"/>
              <a:solidFill>
                <a:schemeClr val="tx1"/>
              </a:solidFill>
              <a:latin typeface="Verdana"/>
              <a:ea typeface="Verdana"/>
              <a:cs typeface="Verdana"/>
            </a:endParaRPr>
          </a:p>
          <a:p>
            <a:pPr marL="285750" indent="-285750">
              <a:buFont typeface="Arial" pitchFamily="34" charset="0"/>
              <a:buChar char="•"/>
            </a:pPr>
            <a:r>
              <a:rPr lang="cs-CZ" sz="900" dirty="0" smtClean="0">
                <a:ln w="1905"/>
                <a:solidFill>
                  <a:schemeClr val="tx1"/>
                </a:solidFill>
                <a:latin typeface="Verdana"/>
                <a:ea typeface="Verdana"/>
                <a:cs typeface="Verdana"/>
                <a:hlinkClick r:id="rId8"/>
              </a:rPr>
              <a:t>http://patrikvogl.cz/images/typicky-zivot-v-americe.jpg</a:t>
            </a:r>
            <a:endParaRPr lang="cs-CZ" sz="900" dirty="0" smtClean="0">
              <a:ln w="1905"/>
              <a:solidFill>
                <a:schemeClr val="tx1"/>
              </a:solidFill>
              <a:latin typeface="Verdana"/>
              <a:ea typeface="Verdana"/>
              <a:cs typeface="Verdana"/>
            </a:endParaRPr>
          </a:p>
          <a:p>
            <a:pPr marL="285750" indent="-285750">
              <a:buFont typeface="Arial" pitchFamily="34" charset="0"/>
              <a:buChar char="•"/>
            </a:pPr>
            <a:r>
              <a:rPr lang="cs-CZ" sz="900" dirty="0" smtClean="0">
                <a:ln w="1905"/>
                <a:solidFill>
                  <a:schemeClr val="tx1"/>
                </a:solidFill>
                <a:latin typeface="Verdana"/>
                <a:ea typeface="Verdana"/>
                <a:cs typeface="Verdana"/>
                <a:hlinkClick r:id="rId9"/>
              </a:rPr>
              <a:t>http://www.</a:t>
            </a:r>
            <a:r>
              <a:rPr lang="cs-CZ" sz="900" dirty="0" err="1" smtClean="0">
                <a:ln w="1905"/>
                <a:solidFill>
                  <a:schemeClr val="tx1"/>
                </a:solidFill>
                <a:latin typeface="Verdana"/>
                <a:ea typeface="Verdana"/>
                <a:cs typeface="Verdana"/>
                <a:hlinkClick r:id="rId9"/>
              </a:rPr>
              <a:t>magazin</a:t>
            </a:r>
            <a:r>
              <a:rPr lang="cs-CZ" sz="900" dirty="0" smtClean="0">
                <a:ln w="1905"/>
                <a:solidFill>
                  <a:schemeClr val="tx1"/>
                </a:solidFill>
                <a:latin typeface="Verdana"/>
                <a:ea typeface="Verdana"/>
                <a:cs typeface="Verdana"/>
                <a:hlinkClick r:id="rId9"/>
              </a:rPr>
              <a:t>-</a:t>
            </a:r>
            <a:r>
              <a:rPr lang="cs-CZ" sz="900" dirty="0" err="1" smtClean="0">
                <a:ln w="1905"/>
                <a:solidFill>
                  <a:schemeClr val="tx1"/>
                </a:solidFill>
                <a:latin typeface="Verdana"/>
                <a:ea typeface="Verdana"/>
                <a:cs typeface="Verdana"/>
                <a:hlinkClick r:id="rId9"/>
              </a:rPr>
              <a:t>chorvatsko.cz</a:t>
            </a:r>
            <a:r>
              <a:rPr lang="cs-CZ" sz="900" dirty="0" smtClean="0">
                <a:ln w="1905"/>
                <a:solidFill>
                  <a:schemeClr val="tx1"/>
                </a:solidFill>
                <a:latin typeface="Verdana"/>
                <a:ea typeface="Verdana"/>
                <a:cs typeface="Verdana"/>
                <a:hlinkClick r:id="rId9"/>
              </a:rPr>
              <a:t>/</a:t>
            </a:r>
            <a:r>
              <a:rPr lang="cs-CZ" sz="900" dirty="0" err="1" smtClean="0">
                <a:ln w="1905"/>
                <a:solidFill>
                  <a:schemeClr val="tx1"/>
                </a:solidFill>
                <a:latin typeface="Verdana"/>
                <a:ea typeface="Verdana"/>
                <a:cs typeface="Verdana"/>
                <a:hlinkClick r:id="rId9"/>
              </a:rPr>
              <a:t>wp</a:t>
            </a:r>
            <a:r>
              <a:rPr lang="cs-CZ" sz="900" dirty="0" smtClean="0">
                <a:ln w="1905"/>
                <a:solidFill>
                  <a:schemeClr val="tx1"/>
                </a:solidFill>
                <a:latin typeface="Verdana"/>
                <a:ea typeface="Verdana"/>
                <a:cs typeface="Verdana"/>
                <a:hlinkClick r:id="rId9"/>
              </a:rPr>
              <a:t>-</a:t>
            </a:r>
            <a:r>
              <a:rPr lang="cs-CZ" sz="900" dirty="0" err="1" smtClean="0">
                <a:ln w="1905"/>
                <a:solidFill>
                  <a:schemeClr val="tx1"/>
                </a:solidFill>
                <a:latin typeface="Verdana"/>
                <a:ea typeface="Verdana"/>
                <a:cs typeface="Verdana"/>
                <a:hlinkClick r:id="rId9"/>
              </a:rPr>
              <a:t>content</a:t>
            </a:r>
            <a:r>
              <a:rPr lang="cs-CZ" sz="900" dirty="0" smtClean="0">
                <a:ln w="1905"/>
                <a:solidFill>
                  <a:schemeClr val="tx1"/>
                </a:solidFill>
                <a:latin typeface="Verdana"/>
                <a:ea typeface="Verdana"/>
                <a:cs typeface="Verdana"/>
                <a:hlinkClick r:id="rId9"/>
              </a:rPr>
              <a:t>/</a:t>
            </a:r>
            <a:r>
              <a:rPr lang="cs-CZ" sz="900" dirty="0" err="1" smtClean="0">
                <a:ln w="1905"/>
                <a:solidFill>
                  <a:schemeClr val="tx1"/>
                </a:solidFill>
                <a:latin typeface="Verdana"/>
                <a:ea typeface="Verdana"/>
                <a:cs typeface="Verdana"/>
                <a:hlinkClick r:id="rId9"/>
              </a:rPr>
              <a:t>uploads</a:t>
            </a:r>
            <a:r>
              <a:rPr lang="cs-CZ" sz="900" dirty="0" smtClean="0">
                <a:ln w="1905"/>
                <a:solidFill>
                  <a:schemeClr val="tx1"/>
                </a:solidFill>
                <a:latin typeface="Verdana"/>
                <a:ea typeface="Verdana"/>
                <a:cs typeface="Verdana"/>
                <a:hlinkClick r:id="rId9"/>
              </a:rPr>
              <a:t>/2011/10/</a:t>
            </a:r>
            <a:r>
              <a:rPr lang="cs-CZ" sz="900" dirty="0" err="1" smtClean="0">
                <a:ln w="1905"/>
                <a:solidFill>
                  <a:schemeClr val="tx1"/>
                </a:solidFill>
                <a:latin typeface="Verdana"/>
                <a:ea typeface="Verdana"/>
                <a:cs typeface="Verdana"/>
                <a:hlinkClick r:id="rId9"/>
              </a:rPr>
              <a:t>Splitsk</a:t>
            </a:r>
            <a:r>
              <a:rPr lang="cs-CZ" sz="900" dirty="0" smtClean="0">
                <a:ln w="1905"/>
                <a:solidFill>
                  <a:schemeClr val="tx1"/>
                </a:solidFill>
                <a:latin typeface="Verdana"/>
                <a:ea typeface="Verdana"/>
                <a:cs typeface="Verdana"/>
                <a:hlinkClick r:id="rId9"/>
              </a:rPr>
              <a:t>%C3%BD-ryb%C3%AD-trh.</a:t>
            </a:r>
            <a:r>
              <a:rPr lang="cs-CZ" sz="900" dirty="0" err="1" smtClean="0">
                <a:ln w="1905"/>
                <a:solidFill>
                  <a:schemeClr val="tx1"/>
                </a:solidFill>
                <a:latin typeface="Verdana"/>
                <a:ea typeface="Verdana"/>
                <a:cs typeface="Verdana"/>
                <a:hlinkClick r:id="rId9"/>
              </a:rPr>
              <a:t>jpg</a:t>
            </a:r>
            <a:endParaRPr lang="cs-CZ" sz="900" dirty="0" smtClean="0">
              <a:ln w="1905"/>
              <a:solidFill>
                <a:schemeClr val="tx1"/>
              </a:solidFill>
              <a:latin typeface="Verdana"/>
              <a:ea typeface="Verdana"/>
              <a:cs typeface="Verdana"/>
            </a:endParaRPr>
          </a:p>
          <a:p>
            <a:pPr marL="285750" indent="-285750">
              <a:buFont typeface="Arial" pitchFamily="34" charset="0"/>
              <a:buChar char="•"/>
            </a:pPr>
            <a:r>
              <a:rPr lang="cs-CZ" sz="900" dirty="0" smtClean="0">
                <a:ln w="1905"/>
                <a:solidFill>
                  <a:schemeClr val="tx1"/>
                </a:solidFill>
                <a:latin typeface="Verdana"/>
                <a:ea typeface="Verdana"/>
                <a:cs typeface="Verdana"/>
                <a:hlinkClick r:id="rId10"/>
              </a:rPr>
              <a:t>http://www.</a:t>
            </a:r>
            <a:r>
              <a:rPr lang="cs-CZ" sz="900" dirty="0" err="1" smtClean="0">
                <a:ln w="1905"/>
                <a:solidFill>
                  <a:schemeClr val="tx1"/>
                </a:solidFill>
                <a:latin typeface="Verdana"/>
                <a:ea typeface="Verdana"/>
                <a:cs typeface="Verdana"/>
                <a:hlinkClick r:id="rId10"/>
              </a:rPr>
              <a:t>zemesveta.cz</a:t>
            </a:r>
            <a:r>
              <a:rPr lang="cs-CZ" sz="900" dirty="0" smtClean="0">
                <a:ln w="1905"/>
                <a:solidFill>
                  <a:schemeClr val="tx1"/>
                </a:solidFill>
                <a:latin typeface="Verdana"/>
                <a:ea typeface="Verdana"/>
                <a:cs typeface="Verdana"/>
                <a:hlinkClick r:id="rId10"/>
              </a:rPr>
              <a:t>/data/</a:t>
            </a:r>
            <a:r>
              <a:rPr lang="cs-CZ" sz="900" dirty="0" err="1" smtClean="0">
                <a:ln w="1905"/>
                <a:solidFill>
                  <a:schemeClr val="tx1"/>
                </a:solidFill>
                <a:latin typeface="Verdana"/>
                <a:ea typeface="Verdana"/>
                <a:cs typeface="Verdana"/>
                <a:hlinkClick r:id="rId10"/>
              </a:rPr>
              <a:t>pictures</a:t>
            </a:r>
            <a:r>
              <a:rPr lang="cs-CZ" sz="900" dirty="0" smtClean="0">
                <a:ln w="1905"/>
                <a:solidFill>
                  <a:schemeClr val="tx1"/>
                </a:solidFill>
                <a:latin typeface="Verdana"/>
                <a:ea typeface="Verdana"/>
                <a:cs typeface="Verdana"/>
                <a:hlinkClick r:id="rId10"/>
              </a:rPr>
              <a:t>_</a:t>
            </a:r>
            <a:r>
              <a:rPr lang="cs-CZ" sz="900" dirty="0" err="1" smtClean="0">
                <a:ln w="1905"/>
                <a:solidFill>
                  <a:schemeClr val="tx1"/>
                </a:solidFill>
                <a:latin typeface="Verdana"/>
                <a:ea typeface="Verdana"/>
                <a:cs typeface="Verdana"/>
                <a:hlinkClick r:id="rId10"/>
              </a:rPr>
              <a:t>items</a:t>
            </a:r>
            <a:r>
              <a:rPr lang="cs-CZ" sz="900" dirty="0" smtClean="0">
                <a:ln w="1905"/>
                <a:solidFill>
                  <a:schemeClr val="tx1"/>
                </a:solidFill>
                <a:latin typeface="Verdana"/>
                <a:ea typeface="Verdana"/>
                <a:cs typeface="Verdana"/>
                <a:hlinkClick r:id="rId10"/>
              </a:rPr>
              <a:t>/</a:t>
            </a:r>
            <a:r>
              <a:rPr lang="cs-CZ" sz="900" dirty="0" err="1" smtClean="0">
                <a:ln w="1905"/>
                <a:solidFill>
                  <a:schemeClr val="tx1"/>
                </a:solidFill>
                <a:latin typeface="Verdana"/>
                <a:ea typeface="Verdana"/>
                <a:cs typeface="Verdana"/>
                <a:hlinkClick r:id="rId10"/>
              </a:rPr>
              <a:t>Rovnik</a:t>
            </a:r>
            <a:r>
              <a:rPr lang="cs-CZ" sz="900" dirty="0" smtClean="0">
                <a:ln w="1905"/>
                <a:solidFill>
                  <a:schemeClr val="tx1"/>
                </a:solidFill>
                <a:latin typeface="Verdana"/>
                <a:ea typeface="Verdana"/>
                <a:cs typeface="Verdana"/>
                <a:hlinkClick r:id="rId10"/>
              </a:rPr>
              <a:t>-</a:t>
            </a:r>
            <a:r>
              <a:rPr lang="cs-CZ" sz="900" dirty="0" err="1" smtClean="0">
                <a:ln w="1905"/>
                <a:solidFill>
                  <a:schemeClr val="tx1"/>
                </a:solidFill>
                <a:latin typeface="Verdana"/>
                <a:ea typeface="Verdana"/>
                <a:cs typeface="Verdana"/>
                <a:hlinkClick r:id="rId10"/>
              </a:rPr>
              <a:t>nejvetsi</a:t>
            </a:r>
            <a:r>
              <a:rPr lang="cs-CZ" sz="900" dirty="0" smtClean="0">
                <a:ln w="1905"/>
                <a:solidFill>
                  <a:schemeClr val="tx1"/>
                </a:solidFill>
                <a:latin typeface="Verdana"/>
                <a:ea typeface="Verdana"/>
                <a:cs typeface="Verdana"/>
                <a:hlinkClick r:id="rId10"/>
              </a:rPr>
              <a:t>-pozemsky-</a:t>
            </a:r>
            <a:r>
              <a:rPr lang="cs-CZ" sz="900" dirty="0" err="1" smtClean="0">
                <a:ln w="1905"/>
                <a:solidFill>
                  <a:schemeClr val="tx1"/>
                </a:solidFill>
                <a:latin typeface="Verdana"/>
                <a:ea typeface="Verdana"/>
                <a:cs typeface="Verdana"/>
                <a:hlinkClick r:id="rId10"/>
              </a:rPr>
              <a:t>kolotoc</a:t>
            </a:r>
            <a:r>
              <a:rPr lang="cs-CZ" sz="900" dirty="0" smtClean="0">
                <a:ln w="1905"/>
                <a:solidFill>
                  <a:schemeClr val="tx1"/>
                </a:solidFill>
                <a:latin typeface="Verdana"/>
                <a:ea typeface="Verdana"/>
                <a:cs typeface="Verdana"/>
                <a:hlinkClick r:id="rId10"/>
              </a:rPr>
              <a:t>_v.</a:t>
            </a:r>
            <a:r>
              <a:rPr lang="cs-CZ" sz="900" dirty="0" err="1" smtClean="0">
                <a:ln w="1905"/>
                <a:solidFill>
                  <a:schemeClr val="tx1"/>
                </a:solidFill>
                <a:latin typeface="Verdana"/>
                <a:ea typeface="Verdana"/>
                <a:cs typeface="Verdana"/>
                <a:hlinkClick r:id="rId10"/>
              </a:rPr>
              <a:t>jpg</a:t>
            </a:r>
            <a:endParaRPr lang="cs-CZ" sz="900" dirty="0" smtClean="0">
              <a:ln w="1905"/>
              <a:solidFill>
                <a:schemeClr val="tx1"/>
              </a:solidFill>
              <a:latin typeface="Verdana"/>
              <a:ea typeface="Verdana"/>
              <a:cs typeface="Verdana"/>
            </a:endParaRPr>
          </a:p>
          <a:p>
            <a:pPr marL="285750" indent="-285750">
              <a:buFont typeface="Arial" pitchFamily="34" charset="0"/>
              <a:buChar char="•"/>
            </a:pPr>
            <a:endParaRPr lang="cs-CZ" sz="900" dirty="0" smtClean="0">
              <a:ln w="1905"/>
              <a:solidFill>
                <a:schemeClr val="tx1"/>
              </a:solidFill>
              <a:latin typeface="Verdana"/>
              <a:ea typeface="Verdana"/>
              <a:cs typeface="Verdana"/>
            </a:endParaRPr>
          </a:p>
          <a:p>
            <a:pPr marL="285750" indent="-285750">
              <a:buFont typeface="Arial" pitchFamily="34" charset="0"/>
              <a:buChar char="•"/>
            </a:pPr>
            <a:endParaRPr lang="cs-CZ" sz="900" dirty="0" smtClean="0">
              <a:ln w="1905"/>
              <a:solidFill>
                <a:schemeClr val="tx1"/>
              </a:solidFill>
              <a:latin typeface="Verdana"/>
              <a:ea typeface="Verdana"/>
              <a:cs typeface="Verdana"/>
            </a:endParaRPr>
          </a:p>
          <a:p>
            <a:pPr marL="285750" indent="-285750">
              <a:buFont typeface="Arial" pitchFamily="34" charset="0"/>
              <a:buChar char="•"/>
            </a:pPr>
            <a:endParaRPr lang="cs-CZ" sz="900" dirty="0" smtClean="0">
              <a:ln w="1905"/>
              <a:solidFill>
                <a:schemeClr val="tx1"/>
              </a:solidFill>
              <a:latin typeface="Verdana"/>
              <a:ea typeface="Verdana"/>
              <a:cs typeface="Verdana"/>
            </a:endParaRPr>
          </a:p>
          <a:p>
            <a:pPr marL="285750" indent="-285750"/>
            <a:endParaRPr lang="cs-CZ" sz="900" dirty="0">
              <a:ln w="1905"/>
              <a:solidFill>
                <a:schemeClr val="tx1"/>
              </a:solidFill>
              <a:latin typeface="Verdana"/>
              <a:ea typeface="Verdana"/>
              <a:cs typeface="Verdana"/>
            </a:endParaRPr>
          </a:p>
          <a:p>
            <a:pPr marL="285750" indent="-285750"/>
            <a:endParaRPr lang="cs-CZ" sz="900" dirty="0" smtClean="0">
              <a:ln w="1905"/>
              <a:solidFill>
                <a:schemeClr val="tx1"/>
              </a:solidFill>
              <a:latin typeface="Verdana"/>
              <a:ea typeface="Verdana"/>
              <a:cs typeface="Verdana"/>
            </a:endParaRPr>
          </a:p>
          <a:p>
            <a:pPr marL="285750" indent="-285750"/>
            <a:endParaRPr lang="cs-CZ" sz="900" dirty="0" smtClean="0">
              <a:ln w="1905"/>
              <a:solidFill>
                <a:schemeClr val="tx1"/>
              </a:solidFill>
              <a:latin typeface="Verdana"/>
              <a:ea typeface="Verdana"/>
              <a:cs typeface="Verdana"/>
            </a:endParaRPr>
          </a:p>
          <a:p>
            <a:pPr marL="285750" indent="-285750"/>
            <a:endParaRPr lang="cs-CZ" sz="900" dirty="0" smtClean="0">
              <a:ln w="1905"/>
              <a:solidFill>
                <a:schemeClr val="tx1"/>
              </a:solidFill>
              <a:latin typeface="Verdana"/>
              <a:ea typeface="Verdana"/>
              <a:cs typeface="Verdana"/>
            </a:endParaRPr>
          </a:p>
          <a:p>
            <a:pPr marL="285750" indent="-285750"/>
            <a:endParaRPr lang="cs-CZ" sz="900" dirty="0" smtClean="0">
              <a:ln w="1905"/>
              <a:solidFill>
                <a:schemeClr val="tx1"/>
              </a:solidFill>
              <a:latin typeface="Verdana"/>
              <a:ea typeface="Verdana"/>
              <a:cs typeface="Verdana"/>
            </a:endParaRPr>
          </a:p>
          <a:p>
            <a:pPr marL="285750" indent="-285750"/>
            <a:endParaRPr lang="cs-CZ" sz="900" dirty="0" smtClean="0">
              <a:ln w="1905"/>
              <a:solidFill>
                <a:schemeClr val="tx1"/>
              </a:solidFill>
              <a:latin typeface="Verdana"/>
              <a:ea typeface="Verdana"/>
              <a:cs typeface="Verdana"/>
            </a:endParaRPr>
          </a:p>
          <a:p>
            <a:pPr marL="285750" indent="-285750"/>
            <a:endParaRPr lang="cs-CZ" sz="900" dirty="0" smtClean="0">
              <a:ln w="1905"/>
              <a:solidFill>
                <a:schemeClr val="tx1"/>
              </a:solidFill>
              <a:latin typeface="Verdana"/>
              <a:ea typeface="Verdana"/>
              <a:cs typeface="Verdana"/>
            </a:endParaRPr>
          </a:p>
          <a:p>
            <a:pPr marL="285750" indent="-285750"/>
            <a:endParaRPr lang="cs-CZ" sz="1000" dirty="0" smtClean="0">
              <a:ln w="1905"/>
              <a:solidFill>
                <a:srgbClr val="2A2D6C">
                  <a:shade val="55000"/>
                </a:srgbClr>
              </a:solidFill>
              <a:latin typeface="Verdana"/>
              <a:ea typeface="Verdana"/>
              <a:cs typeface="Verdana"/>
            </a:endParaRPr>
          </a:p>
          <a:p>
            <a:r>
              <a:rPr lang="cs-CZ" sz="1200" dirty="0" smtClean="0">
                <a:ln w="1905"/>
                <a:solidFill>
                  <a:srgbClr val="2A2D6C">
                    <a:shade val="55000"/>
                  </a:srgbClr>
                </a:solidFill>
                <a:latin typeface="Verdana"/>
                <a:ea typeface="Verdana"/>
                <a:cs typeface="Verdana"/>
              </a:rPr>
              <a:t>„Materiál je určen pro bezplatné používání pro potřeby výuky a vzdělávání v všech typech škol a školských zařízení. Jakékoliv další využití podléhá autorskému zákonu. Veškerá vlastní díla autora (fotografie, videa) lze bezplatně dále používat i šířit při uvedení autorova jména.“</a:t>
            </a:r>
          </a:p>
          <a:p>
            <a:pPr marL="285750" indent="-285750">
              <a:buFont typeface="Arial" pitchFamily="34" charset="0"/>
              <a:buChar char="•"/>
            </a:pPr>
            <a:endParaRPr lang="cs-CZ" sz="1200" dirty="0">
              <a:ln w="1905"/>
              <a:solidFill>
                <a:srgbClr val="2A2D6C">
                  <a:shade val="55000"/>
                </a:srgbClr>
              </a:solidFill>
              <a:latin typeface="Verdana"/>
              <a:ea typeface="Verdana"/>
              <a:cs typeface="Verdana"/>
            </a:endParaRPr>
          </a:p>
        </p:txBody>
      </p:sp>
      <p:sp>
        <p:nvSpPr>
          <p:cNvPr id="4" name="Zástupný symbol pro zápatí 3"/>
          <p:cNvSpPr>
            <a:spLocks noGrp="1"/>
          </p:cNvSpPr>
          <p:nvPr>
            <p:ph type="ftr" sz="quarter" idx="11"/>
          </p:nvPr>
        </p:nvSpPr>
        <p:spPr>
          <a:xfrm>
            <a:off x="1475656" y="6492875"/>
            <a:ext cx="6120680" cy="365125"/>
          </a:xfrm>
        </p:spPr>
        <p:txBody>
          <a:bodyPr/>
          <a:lstStyle/>
          <a:p>
            <a:pPr algn="ctr"/>
            <a:r>
              <a:rPr lang="cs-CZ" dirty="0">
                <a:solidFill>
                  <a:prstClr val="black">
                    <a:tint val="75000"/>
                  </a:prstClr>
                </a:solidFill>
              </a:rPr>
              <a:t>Speciální základní škola, Česká Kamenice, Jakubské nám. 113, příspěvková organizace</a:t>
            </a:r>
          </a:p>
          <a:p>
            <a:endParaRPr lang="cs-CZ" dirty="0">
              <a:solidFill>
                <a:prstClr val="black">
                  <a:tint val="75000"/>
                </a:prstClr>
              </a:solidFill>
            </a:endParaRPr>
          </a:p>
        </p:txBody>
      </p:sp>
      <p:pic>
        <p:nvPicPr>
          <p:cNvPr id="5" name="Obrázek 4"/>
          <p:cNvPicPr/>
          <p:nvPr/>
        </p:nvPicPr>
        <p:blipFill>
          <a:blip r:embed="rId11" cstate="print"/>
          <a:srcRect/>
          <a:stretch>
            <a:fillRect/>
          </a:stretch>
        </p:blipFill>
        <p:spPr bwMode="auto">
          <a:xfrm>
            <a:off x="1835696" y="332656"/>
            <a:ext cx="5544616" cy="10801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5375209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esta">
  <a:themeElements>
    <a:clrScheme name="Shluk">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esta">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Cesta">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1826</TotalTime>
  <Words>594</Words>
  <Application>Microsoft Office PowerPoint</Application>
  <PresentationFormat>Předvádění na obrazovce (4:3)</PresentationFormat>
  <Paragraphs>80</Paragraphs>
  <Slides>9</Slides>
  <Notes>2</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Cesta</vt:lpstr>
      <vt:lpstr>   ENVIROMENTÁLNÍ VÝCHOVA   vztah člověka k prostředí  - NÁŠ ŽIVOTNÍ STYL</vt:lpstr>
      <vt:lpstr>Prezentace aplikace PowerPoint</vt:lpstr>
      <vt:lpstr>Prezentace aplikace PowerPoint</vt:lpstr>
      <vt:lpstr>Náš životní styl</vt:lpstr>
      <vt:lpstr>Náš životní styl</vt:lpstr>
      <vt:lpstr>Jiný životní styl</vt:lpstr>
      <vt:lpstr>RŮZNÉ ŽIVOTNÍ STYLY LIDÍ</vt:lpstr>
      <vt:lpstr>porovnej</vt:lpstr>
      <vt:lpstr>POUŽITÉ ZDROJE</vt:lpstr>
    </vt:vector>
  </TitlesOfParts>
  <Company>Speciální základní škola Česká Kamenice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PROTIDROGOVÁ PREVENCE  Historie a současnost drogové situace  v České republice</dc:title>
  <dc:creator>franzova</dc:creator>
  <cp:lastModifiedBy>franzova</cp:lastModifiedBy>
  <cp:revision>207</cp:revision>
  <dcterms:created xsi:type="dcterms:W3CDTF">2012-06-27T08:54:30Z</dcterms:created>
  <dcterms:modified xsi:type="dcterms:W3CDTF">2013-08-22T16:51:45Z</dcterms:modified>
</cp:coreProperties>
</file>