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2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82" autoAdjust="0"/>
    <p:restoredTop sz="94629" autoAdjust="0"/>
  </p:normalViewPr>
  <p:slideViewPr>
    <p:cSldViewPr showGuides="1">
      <p:cViewPr>
        <p:scale>
          <a:sx n="82" d="100"/>
          <a:sy n="82" d="100"/>
        </p:scale>
        <p:origin x="-84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3d5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VZTAH ČLOVĚKA K PROSTŘEDÍ </a:t>
          </a:r>
        </a:p>
        <a:p>
          <a:pPr rtl="0"/>
          <a:r>
            <a:rPr lang="cs-CZ" baseline="0" dirty="0" smtClean="0"/>
            <a:t>– PROSTŘEDÍ A ZDRAVÍ</a:t>
          </a:r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  <dgm:t>
        <a:bodyPr/>
        <a:lstStyle/>
        <a:p>
          <a:endParaRPr lang="cs-CZ"/>
        </a:p>
      </dgm:t>
    </dgm:pt>
    <dgm:pt modelId="{E416AA41-4D3D-4696-BA00-8038245DD03C}" type="pres">
      <dgm:prSet presAssocID="{BEBE7804-0246-4630-9641-DE8C5D29C193}" presName="imgShp" presStyleLbl="fgImgPlace1" presStyleIdx="0" presStyleCnt="1"/>
      <dgm:spPr/>
      <dgm:t>
        <a:bodyPr/>
        <a:lstStyle/>
        <a:p>
          <a:endParaRPr lang="cs-CZ"/>
        </a:p>
      </dgm:t>
    </dgm:pt>
    <dgm:pt modelId="{0B342B08-B269-45C7-885F-6011A0523413}" type="pres">
      <dgm:prSet presAssocID="{BEBE7804-0246-4630-9641-DE8C5D29C193}" presName="txShp" presStyleLbl="node1" presStyleIdx="0" presStyleCnt="1" custLinFactNeighborX="593" custLinFactNeighborY="-3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529B2D-DB14-46A3-8171-5A84CA924BEF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331BD61-B972-4477-A2C3-DB05489C4277}">
      <dgm:prSet custT="1"/>
      <dgm:spPr/>
      <dgm:t>
        <a:bodyPr/>
        <a:lstStyle/>
        <a:p>
          <a:pPr rtl="0"/>
          <a:r>
            <a:rPr lang="cs-CZ" sz="2800" dirty="0" smtClean="0"/>
            <a:t>Na člověka působí vlivy z prostředí, ve kterém žije. </a:t>
          </a:r>
        </a:p>
        <a:p>
          <a:pPr rtl="0"/>
          <a:r>
            <a:rPr lang="cs-CZ" sz="2800" dirty="0" smtClean="0"/>
            <a:t>Vlivy z okolního prostředí jsou příznivé x nepříznivé.</a:t>
          </a:r>
          <a:endParaRPr lang="cs-CZ" sz="2800" dirty="0"/>
        </a:p>
      </dgm:t>
    </dgm:pt>
    <dgm:pt modelId="{D0FCC9B1-B320-49CC-8063-49F3BB059D46}" type="parTrans" cxnId="{EDF37EBD-4876-4331-9863-0CC38033D0AD}">
      <dgm:prSet/>
      <dgm:spPr/>
      <dgm:t>
        <a:bodyPr/>
        <a:lstStyle/>
        <a:p>
          <a:endParaRPr lang="cs-CZ"/>
        </a:p>
      </dgm:t>
    </dgm:pt>
    <dgm:pt modelId="{5B12920B-F227-499F-AB2B-513670C1CB60}" type="sibTrans" cxnId="{EDF37EBD-4876-4331-9863-0CC38033D0AD}">
      <dgm:prSet/>
      <dgm:spPr/>
      <dgm:t>
        <a:bodyPr/>
        <a:lstStyle/>
        <a:p>
          <a:endParaRPr lang="cs-CZ"/>
        </a:p>
      </dgm:t>
    </dgm:pt>
    <dgm:pt modelId="{AC621AEA-08EB-43A3-9AEB-985ADCCF7397}">
      <dgm:prSet custT="1"/>
      <dgm:spPr/>
      <dgm:t>
        <a:bodyPr/>
        <a:lstStyle/>
        <a:p>
          <a:pPr rtl="0"/>
          <a:r>
            <a:rPr lang="cs-CZ" sz="2800" b="1" u="sng" dirty="0" smtClean="0"/>
            <a:t>Nepříznivé vlivy </a:t>
          </a:r>
          <a:r>
            <a:rPr lang="cs-CZ" sz="2800" b="0" u="none" dirty="0" smtClean="0"/>
            <a:t> </a:t>
          </a:r>
          <a:r>
            <a:rPr lang="cs-CZ" sz="2800" dirty="0" smtClean="0"/>
            <a:t>vyvolávají u člověka zátěž     STRES. </a:t>
          </a:r>
          <a:endParaRPr lang="cs-CZ" sz="2800" dirty="0"/>
        </a:p>
      </dgm:t>
    </dgm:pt>
    <dgm:pt modelId="{FBC7E409-F2B1-43CD-A9DA-2A59BEAC85D4}" type="parTrans" cxnId="{C7EBA1C5-3242-4F28-B351-82CDE7CA5FA2}">
      <dgm:prSet/>
      <dgm:spPr/>
      <dgm:t>
        <a:bodyPr/>
        <a:lstStyle/>
        <a:p>
          <a:endParaRPr lang="cs-CZ"/>
        </a:p>
      </dgm:t>
    </dgm:pt>
    <dgm:pt modelId="{FCF03933-0FE7-4546-B8F0-20D99A4FAAB4}" type="sibTrans" cxnId="{C7EBA1C5-3242-4F28-B351-82CDE7CA5FA2}">
      <dgm:prSet/>
      <dgm:spPr/>
      <dgm:t>
        <a:bodyPr/>
        <a:lstStyle/>
        <a:p>
          <a:endParaRPr lang="cs-CZ"/>
        </a:p>
      </dgm:t>
    </dgm:pt>
    <dgm:pt modelId="{A4477717-5364-43BD-8659-259CA578E513}">
      <dgm:prSet/>
      <dgm:spPr/>
      <dgm:t>
        <a:bodyPr/>
        <a:lstStyle/>
        <a:p>
          <a:pPr rtl="0"/>
          <a:r>
            <a:rPr lang="cs-CZ" dirty="0" smtClean="0"/>
            <a:t>STRES člověka oslabuje a narušuje jeho zdraví. Některým nepříznivým vlivům se člověk přizpůsobí a tím se zvýší jeho odolnost. Například nepříznivým vlivem může být zima, když se člověk pravidelně otužuje     zvýší se tím jeho odolnost vůči zimě.</a:t>
          </a:r>
          <a:endParaRPr lang="cs-CZ" dirty="0"/>
        </a:p>
      </dgm:t>
    </dgm:pt>
    <dgm:pt modelId="{978583D5-15FB-47E0-B0BA-BDC4839C86FA}" type="parTrans" cxnId="{AC8ED473-B004-442F-9657-9F016534C91C}">
      <dgm:prSet/>
      <dgm:spPr/>
      <dgm:t>
        <a:bodyPr/>
        <a:lstStyle/>
        <a:p>
          <a:endParaRPr lang="cs-CZ"/>
        </a:p>
      </dgm:t>
    </dgm:pt>
    <dgm:pt modelId="{3574AD59-E661-4864-BBFF-150909F47C99}" type="sibTrans" cxnId="{AC8ED473-B004-442F-9657-9F016534C91C}">
      <dgm:prSet/>
      <dgm:spPr/>
      <dgm:t>
        <a:bodyPr/>
        <a:lstStyle/>
        <a:p>
          <a:endParaRPr lang="cs-CZ"/>
        </a:p>
      </dgm:t>
    </dgm:pt>
    <dgm:pt modelId="{9A09B028-D588-4FB0-8711-768D883ECBC5}" type="pres">
      <dgm:prSet presAssocID="{2E529B2D-DB14-46A3-8171-5A84CA924BE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3D535E-5DF7-4036-A531-4A37025B3D6E}" type="pres">
      <dgm:prSet presAssocID="{4331BD61-B972-4477-A2C3-DB05489C427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88ECBE-E82E-4AEC-9656-D6CB42C7854C}" type="pres">
      <dgm:prSet presAssocID="{5B12920B-F227-499F-AB2B-513670C1CB60}" presName="spacer" presStyleCnt="0"/>
      <dgm:spPr/>
    </dgm:pt>
    <dgm:pt modelId="{BB3A6FB9-48C9-4DFC-A468-C280EAE62465}" type="pres">
      <dgm:prSet presAssocID="{AC621AEA-08EB-43A3-9AEB-985ADCCF739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0737F8-E881-4852-89AA-E3A5AD10D5DF}" type="pres">
      <dgm:prSet presAssocID="{FCF03933-0FE7-4546-B8F0-20D99A4FAAB4}" presName="spacer" presStyleCnt="0"/>
      <dgm:spPr/>
    </dgm:pt>
    <dgm:pt modelId="{B04F660D-D450-4F8E-BB09-06BBD208499E}" type="pres">
      <dgm:prSet presAssocID="{A4477717-5364-43BD-8659-259CA578E51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6AF2A6-1CBA-47DB-92D2-F5203B2FD771}" type="presOf" srcId="{2E529B2D-DB14-46A3-8171-5A84CA924BEF}" destId="{9A09B028-D588-4FB0-8711-768D883ECBC5}" srcOrd="0" destOrd="0" presId="urn:microsoft.com/office/officeart/2005/8/layout/vList2"/>
    <dgm:cxn modelId="{EDF37EBD-4876-4331-9863-0CC38033D0AD}" srcId="{2E529B2D-DB14-46A3-8171-5A84CA924BEF}" destId="{4331BD61-B972-4477-A2C3-DB05489C4277}" srcOrd="0" destOrd="0" parTransId="{D0FCC9B1-B320-49CC-8063-49F3BB059D46}" sibTransId="{5B12920B-F227-499F-AB2B-513670C1CB60}"/>
    <dgm:cxn modelId="{082717CC-2B16-469F-ABDD-1E8DACC99A1C}" type="presOf" srcId="{A4477717-5364-43BD-8659-259CA578E513}" destId="{B04F660D-D450-4F8E-BB09-06BBD208499E}" srcOrd="0" destOrd="0" presId="urn:microsoft.com/office/officeart/2005/8/layout/vList2"/>
    <dgm:cxn modelId="{AC8ED473-B004-442F-9657-9F016534C91C}" srcId="{2E529B2D-DB14-46A3-8171-5A84CA924BEF}" destId="{A4477717-5364-43BD-8659-259CA578E513}" srcOrd="2" destOrd="0" parTransId="{978583D5-15FB-47E0-B0BA-BDC4839C86FA}" sibTransId="{3574AD59-E661-4864-BBFF-150909F47C99}"/>
    <dgm:cxn modelId="{E372CAF7-2579-4B8E-BDC2-03BD6C5384F7}" type="presOf" srcId="{AC621AEA-08EB-43A3-9AEB-985ADCCF7397}" destId="{BB3A6FB9-48C9-4DFC-A468-C280EAE62465}" srcOrd="0" destOrd="0" presId="urn:microsoft.com/office/officeart/2005/8/layout/vList2"/>
    <dgm:cxn modelId="{C7EBA1C5-3242-4F28-B351-82CDE7CA5FA2}" srcId="{2E529B2D-DB14-46A3-8171-5A84CA924BEF}" destId="{AC621AEA-08EB-43A3-9AEB-985ADCCF7397}" srcOrd="1" destOrd="0" parTransId="{FBC7E409-F2B1-43CD-A9DA-2A59BEAC85D4}" sibTransId="{FCF03933-0FE7-4546-B8F0-20D99A4FAAB4}"/>
    <dgm:cxn modelId="{031A38BD-428E-4C4A-A183-F9C9C6129490}" type="presOf" srcId="{4331BD61-B972-4477-A2C3-DB05489C4277}" destId="{D03D535E-5DF7-4036-A531-4A37025B3D6E}" srcOrd="0" destOrd="0" presId="urn:microsoft.com/office/officeart/2005/8/layout/vList2"/>
    <dgm:cxn modelId="{4C984704-C610-4214-A03A-71592D3293DB}" type="presParOf" srcId="{9A09B028-D588-4FB0-8711-768D883ECBC5}" destId="{D03D535E-5DF7-4036-A531-4A37025B3D6E}" srcOrd="0" destOrd="0" presId="urn:microsoft.com/office/officeart/2005/8/layout/vList2"/>
    <dgm:cxn modelId="{3F3B8EC8-4783-4C17-B50F-630A3D0675C8}" type="presParOf" srcId="{9A09B028-D588-4FB0-8711-768D883ECBC5}" destId="{C788ECBE-E82E-4AEC-9656-D6CB42C7854C}" srcOrd="1" destOrd="0" presId="urn:microsoft.com/office/officeart/2005/8/layout/vList2"/>
    <dgm:cxn modelId="{9813DFD3-A92A-44CB-9BB2-40AACF4E12DA}" type="presParOf" srcId="{9A09B028-D588-4FB0-8711-768D883ECBC5}" destId="{BB3A6FB9-48C9-4DFC-A468-C280EAE62465}" srcOrd="2" destOrd="0" presId="urn:microsoft.com/office/officeart/2005/8/layout/vList2"/>
    <dgm:cxn modelId="{8793C0D3-B49F-4CAC-B32A-1BD0A42727A5}" type="presParOf" srcId="{9A09B028-D588-4FB0-8711-768D883ECBC5}" destId="{9C0737F8-E881-4852-89AA-E3A5AD10D5DF}" srcOrd="3" destOrd="0" presId="urn:microsoft.com/office/officeart/2005/8/layout/vList2"/>
    <dgm:cxn modelId="{0D7E53B6-8C25-45BA-A098-A3E4A860F1EB}" type="presParOf" srcId="{9A09B028-D588-4FB0-8711-768D883ECBC5}" destId="{B04F660D-D450-4F8E-BB09-06BBD208499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AB836D-8209-4F3E-B811-CB1F2240D194}" type="doc">
      <dgm:prSet loTypeId="urn:microsoft.com/office/officeart/2005/8/layout/vList3#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23871999-1D59-4F97-BD61-C5734622DE86}">
      <dgm:prSet/>
      <dgm:spPr/>
      <dgm:t>
        <a:bodyPr/>
        <a:lstStyle/>
        <a:p>
          <a:pPr rtl="0"/>
          <a:r>
            <a:rPr lang="cs-CZ" dirty="0" smtClean="0"/>
            <a:t>Znečištěné ovzduší je další negativní vliv prostředí na člověka. Ve velkých městech a průmyslových oblastech je znečištěné ovzduší příčinou onemocnění dýchacího ústrojí a různých alergií u lidí, kteří zde žijí.  Například      Ústecký kraj     Ústí nad Labem      lidé zde trpí více nemocemi dýchacích cest (záněty průdušek, astma, alergie).</a:t>
          </a:r>
          <a:endParaRPr lang="cs-CZ" dirty="0"/>
        </a:p>
      </dgm:t>
    </dgm:pt>
    <dgm:pt modelId="{D5D303A0-D8C7-43DD-9014-36C14C378DDE}" type="parTrans" cxnId="{C49E5BDF-4C56-45E9-B1A0-81D16DCC68F4}">
      <dgm:prSet/>
      <dgm:spPr/>
      <dgm:t>
        <a:bodyPr/>
        <a:lstStyle/>
        <a:p>
          <a:endParaRPr lang="cs-CZ"/>
        </a:p>
      </dgm:t>
    </dgm:pt>
    <dgm:pt modelId="{7FE87C51-6AFE-4065-B9EB-46B47AD77F49}" type="sibTrans" cxnId="{C49E5BDF-4C56-45E9-B1A0-81D16DCC68F4}">
      <dgm:prSet/>
      <dgm:spPr/>
      <dgm:t>
        <a:bodyPr/>
        <a:lstStyle/>
        <a:p>
          <a:endParaRPr lang="cs-CZ"/>
        </a:p>
      </dgm:t>
    </dgm:pt>
    <dgm:pt modelId="{B66EE1C1-45DD-4D27-8F95-652724AD0513}">
      <dgm:prSet/>
      <dgm:spPr/>
      <dgm:t>
        <a:bodyPr/>
        <a:lstStyle/>
        <a:p>
          <a:pPr rtl="0"/>
          <a:r>
            <a:rPr lang="cs-CZ" dirty="0" smtClean="0"/>
            <a:t>Londýn     v roce 1952 zde zemřely 4000 lidí      nastala zde kritická smogová situace.</a:t>
          </a:r>
          <a:endParaRPr lang="cs-CZ" dirty="0"/>
        </a:p>
      </dgm:t>
    </dgm:pt>
    <dgm:pt modelId="{28352615-E158-4B05-B60A-E5CADE0ECE5F}" type="parTrans" cxnId="{A4417D94-5000-45DF-A398-8C8E999D3728}">
      <dgm:prSet/>
      <dgm:spPr/>
      <dgm:t>
        <a:bodyPr/>
        <a:lstStyle/>
        <a:p>
          <a:endParaRPr lang="cs-CZ"/>
        </a:p>
      </dgm:t>
    </dgm:pt>
    <dgm:pt modelId="{F3C0581A-673E-46B7-B302-BEDDABB90BA0}" type="sibTrans" cxnId="{A4417D94-5000-45DF-A398-8C8E999D3728}">
      <dgm:prSet/>
      <dgm:spPr/>
      <dgm:t>
        <a:bodyPr/>
        <a:lstStyle/>
        <a:p>
          <a:endParaRPr lang="cs-CZ"/>
        </a:p>
      </dgm:t>
    </dgm:pt>
    <dgm:pt modelId="{3140ED90-BA59-4811-BB61-D9E03A07872C}">
      <dgm:prSet/>
      <dgm:spPr/>
      <dgm:t>
        <a:bodyPr/>
        <a:lstStyle/>
        <a:p>
          <a:pPr rtl="0"/>
          <a:r>
            <a:rPr lang="cs-CZ" dirty="0" smtClean="0"/>
            <a:t>Aktuální problém je také znečištěné ovzduší vnitřních prostor       lidé, kteří žijí ve městech se více pohybují v budovách a dopravních prostředcích než venku v přírodě na čerstvém vzduchu      v místnostech může být znečištěné ovzduší z cigaretového kouře nebo z látek, které se uvolňují z umělých hmot. </a:t>
          </a:r>
          <a:endParaRPr lang="cs-CZ" dirty="0"/>
        </a:p>
      </dgm:t>
    </dgm:pt>
    <dgm:pt modelId="{19BFF4A3-7EB0-4A43-A080-AB3AE3359D20}" type="parTrans" cxnId="{1DA56E22-37CE-470A-9327-995181D7ED81}">
      <dgm:prSet/>
      <dgm:spPr/>
      <dgm:t>
        <a:bodyPr/>
        <a:lstStyle/>
        <a:p>
          <a:endParaRPr lang="cs-CZ"/>
        </a:p>
      </dgm:t>
    </dgm:pt>
    <dgm:pt modelId="{EDC0E4F6-5ECC-4892-B9AE-B8F7D0C62D87}" type="sibTrans" cxnId="{1DA56E22-37CE-470A-9327-995181D7ED81}">
      <dgm:prSet/>
      <dgm:spPr/>
      <dgm:t>
        <a:bodyPr/>
        <a:lstStyle/>
        <a:p>
          <a:endParaRPr lang="cs-CZ"/>
        </a:p>
      </dgm:t>
    </dgm:pt>
    <dgm:pt modelId="{8C6D95A5-BDE2-4184-BF06-E5EEC2B1CAE8}" type="pres">
      <dgm:prSet presAssocID="{DCAB836D-8209-4F3E-B811-CB1F2240D194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253D9B2-5073-4D4C-B2F3-1E3286725099}" type="pres">
      <dgm:prSet presAssocID="{23871999-1D59-4F97-BD61-C5734622DE86}" presName="composite" presStyleCnt="0"/>
      <dgm:spPr/>
    </dgm:pt>
    <dgm:pt modelId="{167B224F-D2FD-47EC-A18B-6B60781C61F6}" type="pres">
      <dgm:prSet presAssocID="{23871999-1D59-4F97-BD61-C5734622DE86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9F9F8AA-0538-4FC3-A5F8-4F8E623DA877}" type="pres">
      <dgm:prSet presAssocID="{23871999-1D59-4F97-BD61-C5734622DE8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6B2A72-1FEB-481D-9308-6E19C1914993}" type="pres">
      <dgm:prSet presAssocID="{7FE87C51-6AFE-4065-B9EB-46B47AD77F49}" presName="spacing" presStyleCnt="0"/>
      <dgm:spPr/>
    </dgm:pt>
    <dgm:pt modelId="{A0CF1441-A8AE-4731-8F17-560A9DD7470C}" type="pres">
      <dgm:prSet presAssocID="{B66EE1C1-45DD-4D27-8F95-652724AD0513}" presName="composite" presStyleCnt="0"/>
      <dgm:spPr/>
    </dgm:pt>
    <dgm:pt modelId="{81F0D940-D787-4FC8-AECF-F56AC81B170A}" type="pres">
      <dgm:prSet presAssocID="{B66EE1C1-45DD-4D27-8F95-652724AD0513}" presName="imgShp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B72C9AA-80F7-417F-A126-769A671945F7}" type="pres">
      <dgm:prSet presAssocID="{B66EE1C1-45DD-4D27-8F95-652724AD0513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D6F80C-BB77-496E-970A-C844881BBB1E}" type="pres">
      <dgm:prSet presAssocID="{F3C0581A-673E-46B7-B302-BEDDABB90BA0}" presName="spacing" presStyleCnt="0"/>
      <dgm:spPr/>
    </dgm:pt>
    <dgm:pt modelId="{8D1EC616-DCF8-4970-94C8-3E924CAD06EB}" type="pres">
      <dgm:prSet presAssocID="{3140ED90-BA59-4811-BB61-D9E03A07872C}" presName="composite" presStyleCnt="0"/>
      <dgm:spPr/>
    </dgm:pt>
    <dgm:pt modelId="{C42E3EC1-F62B-4F85-91BF-443E52BCCA07}" type="pres">
      <dgm:prSet presAssocID="{3140ED90-BA59-4811-BB61-D9E03A07872C}" presName="imgShp" presStyleLbl="fgImgPlace1" presStyleIdx="2" presStyleCnt="3"/>
      <dgm:spPr/>
    </dgm:pt>
    <dgm:pt modelId="{76FC9453-83EE-4A77-8D88-ABC62388C069}" type="pres">
      <dgm:prSet presAssocID="{3140ED90-BA59-4811-BB61-D9E03A07872C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A97E7A-524C-4647-B2F5-1089FCB92BFD}" type="presOf" srcId="{B66EE1C1-45DD-4D27-8F95-652724AD0513}" destId="{8B72C9AA-80F7-417F-A126-769A671945F7}" srcOrd="0" destOrd="0" presId="urn:microsoft.com/office/officeart/2005/8/layout/vList3#2"/>
    <dgm:cxn modelId="{B11A283E-6C6C-49AC-92E5-1CEFCD345BB4}" type="presOf" srcId="{23871999-1D59-4F97-BD61-C5734622DE86}" destId="{99F9F8AA-0538-4FC3-A5F8-4F8E623DA877}" srcOrd="0" destOrd="0" presId="urn:microsoft.com/office/officeart/2005/8/layout/vList3#2"/>
    <dgm:cxn modelId="{A4417D94-5000-45DF-A398-8C8E999D3728}" srcId="{DCAB836D-8209-4F3E-B811-CB1F2240D194}" destId="{B66EE1C1-45DD-4D27-8F95-652724AD0513}" srcOrd="1" destOrd="0" parTransId="{28352615-E158-4B05-B60A-E5CADE0ECE5F}" sibTransId="{F3C0581A-673E-46B7-B302-BEDDABB90BA0}"/>
    <dgm:cxn modelId="{C49E5BDF-4C56-45E9-B1A0-81D16DCC68F4}" srcId="{DCAB836D-8209-4F3E-B811-CB1F2240D194}" destId="{23871999-1D59-4F97-BD61-C5734622DE86}" srcOrd="0" destOrd="0" parTransId="{D5D303A0-D8C7-43DD-9014-36C14C378DDE}" sibTransId="{7FE87C51-6AFE-4065-B9EB-46B47AD77F49}"/>
    <dgm:cxn modelId="{1DA56E22-37CE-470A-9327-995181D7ED81}" srcId="{DCAB836D-8209-4F3E-B811-CB1F2240D194}" destId="{3140ED90-BA59-4811-BB61-D9E03A07872C}" srcOrd="2" destOrd="0" parTransId="{19BFF4A3-7EB0-4A43-A080-AB3AE3359D20}" sibTransId="{EDC0E4F6-5ECC-4892-B9AE-B8F7D0C62D87}"/>
    <dgm:cxn modelId="{1032369A-5CCF-4362-8ABC-100CE1CE0EDF}" type="presOf" srcId="{DCAB836D-8209-4F3E-B811-CB1F2240D194}" destId="{8C6D95A5-BDE2-4184-BF06-E5EEC2B1CAE8}" srcOrd="0" destOrd="0" presId="urn:microsoft.com/office/officeart/2005/8/layout/vList3#2"/>
    <dgm:cxn modelId="{FD693E53-19AB-4145-8D73-FC350AFE89A9}" type="presOf" srcId="{3140ED90-BA59-4811-BB61-D9E03A07872C}" destId="{76FC9453-83EE-4A77-8D88-ABC62388C069}" srcOrd="0" destOrd="0" presId="urn:microsoft.com/office/officeart/2005/8/layout/vList3#2"/>
    <dgm:cxn modelId="{D64E29AA-A338-45BF-B090-E1DEDB12D780}" type="presParOf" srcId="{8C6D95A5-BDE2-4184-BF06-E5EEC2B1CAE8}" destId="{6253D9B2-5073-4D4C-B2F3-1E3286725099}" srcOrd="0" destOrd="0" presId="urn:microsoft.com/office/officeart/2005/8/layout/vList3#2"/>
    <dgm:cxn modelId="{3BEA8631-507F-4D18-A1D0-023AE654DFD3}" type="presParOf" srcId="{6253D9B2-5073-4D4C-B2F3-1E3286725099}" destId="{167B224F-D2FD-47EC-A18B-6B60781C61F6}" srcOrd="0" destOrd="0" presId="urn:microsoft.com/office/officeart/2005/8/layout/vList3#2"/>
    <dgm:cxn modelId="{2FCD537E-6CAF-4809-BB4D-824E7170844F}" type="presParOf" srcId="{6253D9B2-5073-4D4C-B2F3-1E3286725099}" destId="{99F9F8AA-0538-4FC3-A5F8-4F8E623DA877}" srcOrd="1" destOrd="0" presId="urn:microsoft.com/office/officeart/2005/8/layout/vList3#2"/>
    <dgm:cxn modelId="{7C39452C-D4FF-4192-902F-0A1C12F1C2A2}" type="presParOf" srcId="{8C6D95A5-BDE2-4184-BF06-E5EEC2B1CAE8}" destId="{C26B2A72-1FEB-481D-9308-6E19C1914993}" srcOrd="1" destOrd="0" presId="urn:microsoft.com/office/officeart/2005/8/layout/vList3#2"/>
    <dgm:cxn modelId="{FFDF4B6D-E0B9-4CAA-B0F5-2FBEA8ED1657}" type="presParOf" srcId="{8C6D95A5-BDE2-4184-BF06-E5EEC2B1CAE8}" destId="{A0CF1441-A8AE-4731-8F17-560A9DD7470C}" srcOrd="2" destOrd="0" presId="urn:microsoft.com/office/officeart/2005/8/layout/vList3#2"/>
    <dgm:cxn modelId="{8EE00BC5-C913-4E48-8E66-B1BAE04BF7AF}" type="presParOf" srcId="{A0CF1441-A8AE-4731-8F17-560A9DD7470C}" destId="{81F0D940-D787-4FC8-AECF-F56AC81B170A}" srcOrd="0" destOrd="0" presId="urn:microsoft.com/office/officeart/2005/8/layout/vList3#2"/>
    <dgm:cxn modelId="{93FCFB51-7F13-4863-98F9-31E9F4C53CFB}" type="presParOf" srcId="{A0CF1441-A8AE-4731-8F17-560A9DD7470C}" destId="{8B72C9AA-80F7-417F-A126-769A671945F7}" srcOrd="1" destOrd="0" presId="urn:microsoft.com/office/officeart/2005/8/layout/vList3#2"/>
    <dgm:cxn modelId="{E7A53027-2B48-40A0-B23D-7C821B11D30A}" type="presParOf" srcId="{8C6D95A5-BDE2-4184-BF06-E5EEC2B1CAE8}" destId="{7FD6F80C-BB77-496E-970A-C844881BBB1E}" srcOrd="3" destOrd="0" presId="urn:microsoft.com/office/officeart/2005/8/layout/vList3#2"/>
    <dgm:cxn modelId="{6F1F6E7C-EFB0-4789-984A-B62D9904D5F7}" type="presParOf" srcId="{8C6D95A5-BDE2-4184-BF06-E5EEC2B1CAE8}" destId="{8D1EC616-DCF8-4970-94C8-3E924CAD06EB}" srcOrd="4" destOrd="0" presId="urn:microsoft.com/office/officeart/2005/8/layout/vList3#2"/>
    <dgm:cxn modelId="{3DE42866-6EE8-4F5F-ABB6-0C853B0220F8}" type="presParOf" srcId="{8D1EC616-DCF8-4970-94C8-3E924CAD06EB}" destId="{C42E3EC1-F62B-4F85-91BF-443E52BCCA07}" srcOrd="0" destOrd="0" presId="urn:microsoft.com/office/officeart/2005/8/layout/vList3#2"/>
    <dgm:cxn modelId="{E79F3178-1BD0-4B21-A308-238DB3E47C4D}" type="presParOf" srcId="{8D1EC616-DCF8-4970-94C8-3E924CAD06EB}" destId="{76FC9453-83EE-4A77-8D88-ABC62388C069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B3148E-264D-4CD4-91C5-2D081A386CA2}" type="doc">
      <dgm:prSet loTypeId="urn:microsoft.com/office/officeart/2005/8/layout/vList4#1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ED3352F-D436-47D0-8770-5E19EF5CD9CE}">
      <dgm:prSet custT="1"/>
      <dgm:spPr/>
      <dgm:t>
        <a:bodyPr/>
        <a:lstStyle/>
        <a:p>
          <a:pPr rtl="0"/>
          <a:r>
            <a:rPr lang="cs-CZ" sz="1800" dirty="0" smtClean="0"/>
            <a:t>Hluk     další nepříznivý vliv z prostředí, ve kterém žijeme     může také negativně ovlivnit naše zdraví. Může dojít až k poškození sluchu.</a:t>
          </a:r>
          <a:endParaRPr lang="cs-CZ" sz="1800" dirty="0"/>
        </a:p>
      </dgm:t>
    </dgm:pt>
    <dgm:pt modelId="{C7A9CC03-F6EB-4CD4-A38A-1D2CB4A48C45}" type="parTrans" cxnId="{86E56698-2B19-4E9F-9780-4FE25A1A7CB6}">
      <dgm:prSet/>
      <dgm:spPr/>
      <dgm:t>
        <a:bodyPr/>
        <a:lstStyle/>
        <a:p>
          <a:endParaRPr lang="cs-CZ"/>
        </a:p>
      </dgm:t>
    </dgm:pt>
    <dgm:pt modelId="{BFFC2A0F-3937-4BC5-B05D-6D35380F00A1}" type="sibTrans" cxnId="{86E56698-2B19-4E9F-9780-4FE25A1A7CB6}">
      <dgm:prSet/>
      <dgm:spPr/>
      <dgm:t>
        <a:bodyPr/>
        <a:lstStyle/>
        <a:p>
          <a:endParaRPr lang="cs-CZ"/>
        </a:p>
      </dgm:t>
    </dgm:pt>
    <dgm:pt modelId="{166F3DDD-4A3C-4E9D-868A-B5F3B7B9B0BA}">
      <dgm:prSet custT="1"/>
      <dgm:spPr/>
      <dgm:t>
        <a:bodyPr/>
        <a:lstStyle/>
        <a:p>
          <a:pPr algn="l" rtl="0"/>
          <a:r>
            <a:rPr lang="cs-CZ" sz="1600" b="1" u="sng" dirty="0" smtClean="0"/>
            <a:t>Zdroj hluku    </a:t>
          </a:r>
          <a:endParaRPr lang="cs-CZ" sz="1600" b="1" u="sng" dirty="0"/>
        </a:p>
      </dgm:t>
    </dgm:pt>
    <dgm:pt modelId="{5F45A8AD-15E0-45FF-B35E-BEF77B7849AF}" type="parTrans" cxnId="{861DC58D-0239-44E8-A97D-6C6C2C2B1589}">
      <dgm:prSet/>
      <dgm:spPr/>
      <dgm:t>
        <a:bodyPr/>
        <a:lstStyle/>
        <a:p>
          <a:endParaRPr lang="cs-CZ"/>
        </a:p>
      </dgm:t>
    </dgm:pt>
    <dgm:pt modelId="{75A2B28E-5FEE-4231-B657-2818E0031DA4}" type="sibTrans" cxnId="{861DC58D-0239-44E8-A97D-6C6C2C2B1589}">
      <dgm:prSet/>
      <dgm:spPr/>
      <dgm:t>
        <a:bodyPr/>
        <a:lstStyle/>
        <a:p>
          <a:endParaRPr lang="cs-CZ"/>
        </a:p>
      </dgm:t>
    </dgm:pt>
    <dgm:pt modelId="{62C6E0CB-D23A-40A9-B56B-5D85D4F4AC04}">
      <dgm:prSet custT="1"/>
      <dgm:spPr/>
      <dgm:t>
        <a:bodyPr/>
        <a:lstStyle/>
        <a:p>
          <a:pPr rtl="0"/>
          <a:r>
            <a:rPr lang="cs-CZ" sz="1600" dirty="0" smtClean="0"/>
            <a:t>doprava železniční</a:t>
          </a:r>
          <a:endParaRPr lang="cs-CZ" sz="1600" dirty="0"/>
        </a:p>
      </dgm:t>
    </dgm:pt>
    <dgm:pt modelId="{DCDF5CA8-52B6-4F6D-B1BB-CE3A41BC0F36}" type="parTrans" cxnId="{C13F1FE9-1FB3-422F-9729-7A29D5B2D840}">
      <dgm:prSet/>
      <dgm:spPr/>
      <dgm:t>
        <a:bodyPr/>
        <a:lstStyle/>
        <a:p>
          <a:endParaRPr lang="cs-CZ"/>
        </a:p>
      </dgm:t>
    </dgm:pt>
    <dgm:pt modelId="{0DB0450C-2151-460E-B757-8D4D125A73C0}" type="sibTrans" cxnId="{C13F1FE9-1FB3-422F-9729-7A29D5B2D840}">
      <dgm:prSet/>
      <dgm:spPr/>
      <dgm:t>
        <a:bodyPr/>
        <a:lstStyle/>
        <a:p>
          <a:endParaRPr lang="cs-CZ"/>
        </a:p>
      </dgm:t>
    </dgm:pt>
    <dgm:pt modelId="{AAD598E1-9425-43CE-98B9-F39A8DD6609B}">
      <dgm:prSet custT="1"/>
      <dgm:spPr/>
      <dgm:t>
        <a:bodyPr/>
        <a:lstStyle/>
        <a:p>
          <a:pPr rtl="0"/>
          <a:r>
            <a:rPr lang="cs-CZ" sz="1600" dirty="0" smtClean="0"/>
            <a:t>doprava silniční</a:t>
          </a:r>
          <a:endParaRPr lang="cs-CZ" sz="1600" dirty="0"/>
        </a:p>
      </dgm:t>
    </dgm:pt>
    <dgm:pt modelId="{54614FE4-A693-4163-B187-204FFE775BD3}" type="parTrans" cxnId="{DEB1E1F9-7DE8-41A7-A2A5-B5848BE6D17B}">
      <dgm:prSet/>
      <dgm:spPr/>
      <dgm:t>
        <a:bodyPr/>
        <a:lstStyle/>
        <a:p>
          <a:endParaRPr lang="cs-CZ"/>
        </a:p>
      </dgm:t>
    </dgm:pt>
    <dgm:pt modelId="{8262EBE0-1319-45B7-AB4E-AD280B4F22DB}" type="sibTrans" cxnId="{DEB1E1F9-7DE8-41A7-A2A5-B5848BE6D17B}">
      <dgm:prSet/>
      <dgm:spPr/>
      <dgm:t>
        <a:bodyPr/>
        <a:lstStyle/>
        <a:p>
          <a:endParaRPr lang="cs-CZ"/>
        </a:p>
      </dgm:t>
    </dgm:pt>
    <dgm:pt modelId="{372653A9-457A-4E51-B5E0-F2822D4D8552}">
      <dgm:prSet custT="1"/>
      <dgm:spPr/>
      <dgm:t>
        <a:bodyPr/>
        <a:lstStyle/>
        <a:p>
          <a:pPr rtl="0"/>
          <a:r>
            <a:rPr lang="cs-CZ" sz="1600" dirty="0" smtClean="0"/>
            <a:t>doprava letecká</a:t>
          </a:r>
          <a:endParaRPr lang="cs-CZ" sz="1600" dirty="0"/>
        </a:p>
      </dgm:t>
    </dgm:pt>
    <dgm:pt modelId="{86028D04-4EE7-41AD-99E6-0D74FC4A5828}" type="parTrans" cxnId="{335858F3-F0FA-492F-996D-AB7C01AEA7C8}">
      <dgm:prSet/>
      <dgm:spPr/>
      <dgm:t>
        <a:bodyPr/>
        <a:lstStyle/>
        <a:p>
          <a:endParaRPr lang="cs-CZ"/>
        </a:p>
      </dgm:t>
    </dgm:pt>
    <dgm:pt modelId="{6B3CCC45-1726-4284-ABDE-D1184FD17D88}" type="sibTrans" cxnId="{335858F3-F0FA-492F-996D-AB7C01AEA7C8}">
      <dgm:prSet/>
      <dgm:spPr/>
      <dgm:t>
        <a:bodyPr/>
        <a:lstStyle/>
        <a:p>
          <a:endParaRPr lang="cs-CZ"/>
        </a:p>
      </dgm:t>
    </dgm:pt>
    <dgm:pt modelId="{9FBBF707-8B61-4F96-A8D6-DDBE0017A784}">
      <dgm:prSet custT="1"/>
      <dgm:spPr/>
      <dgm:t>
        <a:bodyPr/>
        <a:lstStyle/>
        <a:p>
          <a:pPr rtl="0"/>
          <a:r>
            <a:rPr lang="cs-CZ" sz="1600" dirty="0" smtClean="0"/>
            <a:t>Ve velkých městech jsou lidé vystaveni nadměrnému hluku nebo i na vesnicích, když vesnicí vede silnice, po které musejí jezdit kamiony a nákladní auta  nebo když je blízko letiště. </a:t>
          </a:r>
        </a:p>
      </dgm:t>
    </dgm:pt>
    <dgm:pt modelId="{E394F9A5-2364-4451-A2D8-9FB7A3DE4345}" type="parTrans" cxnId="{047538C7-73B4-446D-BE11-5BDF3A206E1E}">
      <dgm:prSet/>
      <dgm:spPr/>
      <dgm:t>
        <a:bodyPr/>
        <a:lstStyle/>
        <a:p>
          <a:endParaRPr lang="cs-CZ"/>
        </a:p>
      </dgm:t>
    </dgm:pt>
    <dgm:pt modelId="{C3003B39-30C5-41FD-A0A4-D2E49E785477}" type="sibTrans" cxnId="{047538C7-73B4-446D-BE11-5BDF3A206E1E}">
      <dgm:prSet/>
      <dgm:spPr/>
      <dgm:t>
        <a:bodyPr/>
        <a:lstStyle/>
        <a:p>
          <a:endParaRPr lang="cs-CZ"/>
        </a:p>
      </dgm:t>
    </dgm:pt>
    <dgm:pt modelId="{BF061721-D03B-4E03-85D8-3A76320AAF55}">
      <dgm:prSet custT="1"/>
      <dgm:spPr/>
      <dgm:t>
        <a:bodyPr/>
        <a:lstStyle/>
        <a:p>
          <a:pPr rtl="0"/>
          <a:r>
            <a:rPr lang="cs-CZ" sz="1600" u="sng" dirty="0" smtClean="0"/>
            <a:t>Hluk ohrožuje </a:t>
          </a:r>
          <a:r>
            <a:rPr lang="cs-CZ" sz="1600" u="none" dirty="0" smtClean="0"/>
            <a:t> </a:t>
          </a:r>
          <a:r>
            <a:rPr lang="cs-CZ" sz="1600" dirty="0" smtClean="0"/>
            <a:t>oběhovou soustavu, zažívací soustavu a nervovou soustavu.</a:t>
          </a:r>
          <a:endParaRPr lang="cs-CZ" sz="1600" dirty="0"/>
        </a:p>
      </dgm:t>
    </dgm:pt>
    <dgm:pt modelId="{E63A480E-7298-42F2-859D-3B8FF1FD4DB0}" type="parTrans" cxnId="{92D4B29E-B636-46DA-B961-C837BDC344ED}">
      <dgm:prSet/>
      <dgm:spPr/>
      <dgm:t>
        <a:bodyPr/>
        <a:lstStyle/>
        <a:p>
          <a:endParaRPr lang="cs-CZ"/>
        </a:p>
      </dgm:t>
    </dgm:pt>
    <dgm:pt modelId="{549E4515-696C-47C1-B410-DD082E9C3EDF}" type="sibTrans" cxnId="{92D4B29E-B636-46DA-B961-C837BDC344ED}">
      <dgm:prSet/>
      <dgm:spPr/>
      <dgm:t>
        <a:bodyPr/>
        <a:lstStyle/>
        <a:p>
          <a:endParaRPr lang="cs-CZ"/>
        </a:p>
      </dgm:t>
    </dgm:pt>
    <dgm:pt modelId="{00B837F7-0C53-4EC9-8664-2FF198CF9824}" type="pres">
      <dgm:prSet presAssocID="{68B3148E-264D-4CD4-91C5-2D081A386CA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6C0615-53E9-4AF1-9D8E-C0145C420779}" type="pres">
      <dgm:prSet presAssocID="{9ED3352F-D436-47D0-8770-5E19EF5CD9CE}" presName="comp" presStyleCnt="0"/>
      <dgm:spPr/>
    </dgm:pt>
    <dgm:pt modelId="{61E1BD9D-1867-4C0B-8DF6-D9E6C2498F85}" type="pres">
      <dgm:prSet presAssocID="{9ED3352F-D436-47D0-8770-5E19EF5CD9CE}" presName="box" presStyleLbl="node1" presStyleIdx="0" presStyleCnt="7"/>
      <dgm:spPr/>
      <dgm:t>
        <a:bodyPr/>
        <a:lstStyle/>
        <a:p>
          <a:endParaRPr lang="cs-CZ"/>
        </a:p>
      </dgm:t>
    </dgm:pt>
    <dgm:pt modelId="{FF9BCCF0-AB25-483B-B0A0-608F022E8B28}" type="pres">
      <dgm:prSet presAssocID="{9ED3352F-D436-47D0-8770-5E19EF5CD9CE}" presName="img" presStyleLbl="fgImgPlace1" presStyleIdx="0" presStyleCnt="7" custScaleX="5521" custScaleY="19925" custLinFactY="461934" custLinFactNeighborX="29013" custLinFactNeighborY="500000"/>
      <dgm:spPr/>
    </dgm:pt>
    <dgm:pt modelId="{1527E4B1-DAC1-470C-97D1-41A392ADB8D4}" type="pres">
      <dgm:prSet presAssocID="{9ED3352F-D436-47D0-8770-5E19EF5CD9CE}" presName="text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918BE7-144F-4018-B18E-D60ED2F06F35}" type="pres">
      <dgm:prSet presAssocID="{BFFC2A0F-3937-4BC5-B05D-6D35380F00A1}" presName="spacer" presStyleCnt="0"/>
      <dgm:spPr/>
    </dgm:pt>
    <dgm:pt modelId="{632F9032-1D3A-4870-AED0-BF2FD99A8C2D}" type="pres">
      <dgm:prSet presAssocID="{166F3DDD-4A3C-4E9D-868A-B5F3B7B9B0BA}" presName="comp" presStyleCnt="0"/>
      <dgm:spPr/>
    </dgm:pt>
    <dgm:pt modelId="{2F6170F8-849D-481F-8329-84B7B1D7E83E}" type="pres">
      <dgm:prSet presAssocID="{166F3DDD-4A3C-4E9D-868A-B5F3B7B9B0BA}" presName="box" presStyleLbl="node1" presStyleIdx="1" presStyleCnt="7"/>
      <dgm:spPr/>
      <dgm:t>
        <a:bodyPr/>
        <a:lstStyle/>
        <a:p>
          <a:endParaRPr lang="cs-CZ"/>
        </a:p>
      </dgm:t>
    </dgm:pt>
    <dgm:pt modelId="{4A9F1D17-A9ED-43C6-92B1-15DF42F048E2}" type="pres">
      <dgm:prSet presAssocID="{166F3DDD-4A3C-4E9D-868A-B5F3B7B9B0BA}" presName="img" presStyleLbl="fgImgPlace1" presStyleIdx="1" presStyleCnt="7" custFlipHor="1" custScaleX="2768" custScaleY="9202" custLinFactY="400000" custLinFactNeighborX="19347" custLinFactNeighborY="433565"/>
      <dgm:spPr/>
    </dgm:pt>
    <dgm:pt modelId="{D81DA419-6325-4951-B698-49BE231F863A}" type="pres">
      <dgm:prSet presAssocID="{166F3DDD-4A3C-4E9D-868A-B5F3B7B9B0BA}" presName="text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2BF6D9-BFD7-412B-947E-C1D985631A1F}" type="pres">
      <dgm:prSet presAssocID="{75A2B28E-5FEE-4231-B657-2818E0031DA4}" presName="spacer" presStyleCnt="0"/>
      <dgm:spPr/>
    </dgm:pt>
    <dgm:pt modelId="{4D4F51AC-462C-45A7-AD3B-D9615787577E}" type="pres">
      <dgm:prSet presAssocID="{62C6E0CB-D23A-40A9-B56B-5D85D4F4AC04}" presName="comp" presStyleCnt="0"/>
      <dgm:spPr/>
    </dgm:pt>
    <dgm:pt modelId="{58F4FDC2-6C0C-4942-83A5-6E381C1E7F75}" type="pres">
      <dgm:prSet presAssocID="{62C6E0CB-D23A-40A9-B56B-5D85D4F4AC04}" presName="box" presStyleLbl="node1" presStyleIdx="2" presStyleCnt="7"/>
      <dgm:spPr/>
      <dgm:t>
        <a:bodyPr/>
        <a:lstStyle/>
        <a:p>
          <a:endParaRPr lang="cs-CZ"/>
        </a:p>
      </dgm:t>
    </dgm:pt>
    <dgm:pt modelId="{E6565104-46B5-4CD4-9357-CCA904DCA701}" type="pres">
      <dgm:prSet presAssocID="{62C6E0CB-D23A-40A9-B56B-5D85D4F4AC04}" presName="img" presStyleLbl="fgImgPlace1" presStyleIdx="2" presStyleCnt="7"/>
      <dgm:spPr/>
    </dgm:pt>
    <dgm:pt modelId="{9484F3E2-4569-4E5F-A073-4357D42434D3}" type="pres">
      <dgm:prSet presAssocID="{62C6E0CB-D23A-40A9-B56B-5D85D4F4AC04}" presName="text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FA207A-E0F7-4576-83EA-652B4581689A}" type="pres">
      <dgm:prSet presAssocID="{0DB0450C-2151-460E-B757-8D4D125A73C0}" presName="spacer" presStyleCnt="0"/>
      <dgm:spPr/>
    </dgm:pt>
    <dgm:pt modelId="{3B7BAAF6-41FC-4797-B3D5-4238F84C3455}" type="pres">
      <dgm:prSet presAssocID="{AAD598E1-9425-43CE-98B9-F39A8DD6609B}" presName="comp" presStyleCnt="0"/>
      <dgm:spPr/>
    </dgm:pt>
    <dgm:pt modelId="{8E2840D6-A5DC-4092-85A8-BBEAA8B3279E}" type="pres">
      <dgm:prSet presAssocID="{AAD598E1-9425-43CE-98B9-F39A8DD6609B}" presName="box" presStyleLbl="node1" presStyleIdx="3" presStyleCnt="7"/>
      <dgm:spPr/>
      <dgm:t>
        <a:bodyPr/>
        <a:lstStyle/>
        <a:p>
          <a:endParaRPr lang="cs-CZ"/>
        </a:p>
      </dgm:t>
    </dgm:pt>
    <dgm:pt modelId="{17E61AC3-9026-479B-A9F3-AA76C23E93EE}" type="pres">
      <dgm:prSet presAssocID="{AAD598E1-9425-43CE-98B9-F39A8DD6609B}" presName="img" presStyleLbl="fgImgPlace1" presStyleIdx="3" presStyleCnt="7"/>
      <dgm:spPr/>
    </dgm:pt>
    <dgm:pt modelId="{718AC088-4409-419D-860E-D4903EC64E1A}" type="pres">
      <dgm:prSet presAssocID="{AAD598E1-9425-43CE-98B9-F39A8DD6609B}" presName="text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401953-8E1B-45FC-8CA0-88DBED27846A}" type="pres">
      <dgm:prSet presAssocID="{8262EBE0-1319-45B7-AB4E-AD280B4F22DB}" presName="spacer" presStyleCnt="0"/>
      <dgm:spPr/>
    </dgm:pt>
    <dgm:pt modelId="{2087CE4E-6573-4CC6-BB37-DF4C83F170D5}" type="pres">
      <dgm:prSet presAssocID="{372653A9-457A-4E51-B5E0-F2822D4D8552}" presName="comp" presStyleCnt="0"/>
      <dgm:spPr/>
    </dgm:pt>
    <dgm:pt modelId="{D9C0B24E-B350-4AC2-9EC2-D391ACF6EF63}" type="pres">
      <dgm:prSet presAssocID="{372653A9-457A-4E51-B5E0-F2822D4D8552}" presName="box" presStyleLbl="node1" presStyleIdx="4" presStyleCnt="7"/>
      <dgm:spPr/>
      <dgm:t>
        <a:bodyPr/>
        <a:lstStyle/>
        <a:p>
          <a:endParaRPr lang="cs-CZ"/>
        </a:p>
      </dgm:t>
    </dgm:pt>
    <dgm:pt modelId="{DB65DCF0-C379-45A8-8F71-DE9D8EE58CDB}" type="pres">
      <dgm:prSet presAssocID="{372653A9-457A-4E51-B5E0-F2822D4D8552}" presName="img" presStyleLbl="fgImgPlace1" presStyleIdx="4" presStyleCnt="7"/>
      <dgm:spPr/>
    </dgm:pt>
    <dgm:pt modelId="{86DAB0B6-C163-43C9-9B8A-24392BCB7626}" type="pres">
      <dgm:prSet presAssocID="{372653A9-457A-4E51-B5E0-F2822D4D8552}" presName="text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8A3250-4E1E-4DA0-92BC-524389633A25}" type="pres">
      <dgm:prSet presAssocID="{6B3CCC45-1726-4284-ABDE-D1184FD17D88}" presName="spacer" presStyleCnt="0"/>
      <dgm:spPr/>
    </dgm:pt>
    <dgm:pt modelId="{D3160546-4644-476B-B8D5-CCDDB022936B}" type="pres">
      <dgm:prSet presAssocID="{9FBBF707-8B61-4F96-A8D6-DDBE0017A784}" presName="comp" presStyleCnt="0"/>
      <dgm:spPr/>
    </dgm:pt>
    <dgm:pt modelId="{D32C6AB8-5DB1-4D27-B4B7-2916E1539304}" type="pres">
      <dgm:prSet presAssocID="{9FBBF707-8B61-4F96-A8D6-DDBE0017A784}" presName="box" presStyleLbl="node1" presStyleIdx="5" presStyleCnt="7"/>
      <dgm:spPr/>
      <dgm:t>
        <a:bodyPr/>
        <a:lstStyle/>
        <a:p>
          <a:endParaRPr lang="cs-CZ"/>
        </a:p>
      </dgm:t>
    </dgm:pt>
    <dgm:pt modelId="{572549D8-0805-4C2A-A715-D2069DEE3959}" type="pres">
      <dgm:prSet presAssocID="{9FBBF707-8B61-4F96-A8D6-DDBE0017A784}" presName="img" presStyleLbl="fgImgPlace1" presStyleIdx="5" presStyleCnt="7" custFlipVert="1" custScaleX="5521" custScaleY="9202" custLinFactY="24148" custLinFactNeighborX="24868" custLinFactNeighborY="100000"/>
      <dgm:spPr/>
    </dgm:pt>
    <dgm:pt modelId="{9456E29C-3A00-4308-9A7F-12BFCBFCF372}" type="pres">
      <dgm:prSet presAssocID="{9FBBF707-8B61-4F96-A8D6-DDBE0017A784}" presName="text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690763-2384-4800-8D37-25C55CDAD94D}" type="pres">
      <dgm:prSet presAssocID="{C3003B39-30C5-41FD-A0A4-D2E49E785477}" presName="spacer" presStyleCnt="0"/>
      <dgm:spPr/>
    </dgm:pt>
    <dgm:pt modelId="{D26175F9-3ADF-49AC-B216-337A152D20B9}" type="pres">
      <dgm:prSet presAssocID="{BF061721-D03B-4E03-85D8-3A76320AAF55}" presName="comp" presStyleCnt="0"/>
      <dgm:spPr/>
    </dgm:pt>
    <dgm:pt modelId="{6982F6C6-B052-413D-BFC5-1D4FAA286693}" type="pres">
      <dgm:prSet presAssocID="{BF061721-D03B-4E03-85D8-3A76320AAF55}" presName="box" presStyleLbl="node1" presStyleIdx="6" presStyleCnt="7"/>
      <dgm:spPr/>
      <dgm:t>
        <a:bodyPr/>
        <a:lstStyle/>
        <a:p>
          <a:endParaRPr lang="cs-CZ"/>
        </a:p>
      </dgm:t>
    </dgm:pt>
    <dgm:pt modelId="{506D956C-0109-4520-AA7C-7E68B20489B6}" type="pres">
      <dgm:prSet presAssocID="{BF061721-D03B-4E03-85D8-3A76320AAF55}" presName="img" presStyleLbl="fgImgPlace1" presStyleIdx="6" presStyleCnt="7" custFlipVert="1" custScaleX="2768" custScaleY="9202" custLinFactY="-100000" custLinFactNeighborX="11057" custLinFactNeighborY="-15972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2AE3CDF-EED6-4C1D-8E39-DFEF0CE5D1A1}" type="pres">
      <dgm:prSet presAssocID="{BF061721-D03B-4E03-85D8-3A76320AAF55}" presName="text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BD6C8C-4AE7-449D-A5BD-F069014BF433}" type="presOf" srcId="{BF061721-D03B-4E03-85D8-3A76320AAF55}" destId="{6982F6C6-B052-413D-BFC5-1D4FAA286693}" srcOrd="0" destOrd="0" presId="urn:microsoft.com/office/officeart/2005/8/layout/vList4#1"/>
    <dgm:cxn modelId="{AF4920DA-ED55-4C6D-9B49-06FCDA6EB610}" type="presOf" srcId="{BF061721-D03B-4E03-85D8-3A76320AAF55}" destId="{72AE3CDF-EED6-4C1D-8E39-DFEF0CE5D1A1}" srcOrd="1" destOrd="0" presId="urn:microsoft.com/office/officeart/2005/8/layout/vList4#1"/>
    <dgm:cxn modelId="{C13F1FE9-1FB3-422F-9729-7A29D5B2D840}" srcId="{68B3148E-264D-4CD4-91C5-2D081A386CA2}" destId="{62C6E0CB-D23A-40A9-B56B-5D85D4F4AC04}" srcOrd="2" destOrd="0" parTransId="{DCDF5CA8-52B6-4F6D-B1BB-CE3A41BC0F36}" sibTransId="{0DB0450C-2151-460E-B757-8D4D125A73C0}"/>
    <dgm:cxn modelId="{86E56698-2B19-4E9F-9780-4FE25A1A7CB6}" srcId="{68B3148E-264D-4CD4-91C5-2D081A386CA2}" destId="{9ED3352F-D436-47D0-8770-5E19EF5CD9CE}" srcOrd="0" destOrd="0" parTransId="{C7A9CC03-F6EB-4CD4-A38A-1D2CB4A48C45}" sibTransId="{BFFC2A0F-3937-4BC5-B05D-6D35380F00A1}"/>
    <dgm:cxn modelId="{22C10A92-222E-4695-9B7D-D3933E10A67C}" type="presOf" srcId="{AAD598E1-9425-43CE-98B9-F39A8DD6609B}" destId="{8E2840D6-A5DC-4092-85A8-BBEAA8B3279E}" srcOrd="0" destOrd="0" presId="urn:microsoft.com/office/officeart/2005/8/layout/vList4#1"/>
    <dgm:cxn modelId="{7BC63DC8-8875-4BD2-ACB2-D05B07D58725}" type="presOf" srcId="{AAD598E1-9425-43CE-98B9-F39A8DD6609B}" destId="{718AC088-4409-419D-860E-D4903EC64E1A}" srcOrd="1" destOrd="0" presId="urn:microsoft.com/office/officeart/2005/8/layout/vList4#1"/>
    <dgm:cxn modelId="{51488756-A856-45A1-AC92-5CBD25E37F4E}" type="presOf" srcId="{9ED3352F-D436-47D0-8770-5E19EF5CD9CE}" destId="{61E1BD9D-1867-4C0B-8DF6-D9E6C2498F85}" srcOrd="0" destOrd="0" presId="urn:microsoft.com/office/officeart/2005/8/layout/vList4#1"/>
    <dgm:cxn modelId="{C4EEC9F2-0B9F-4285-B2AA-801B582DDCC3}" type="presOf" srcId="{68B3148E-264D-4CD4-91C5-2D081A386CA2}" destId="{00B837F7-0C53-4EC9-8664-2FF198CF9824}" srcOrd="0" destOrd="0" presId="urn:microsoft.com/office/officeart/2005/8/layout/vList4#1"/>
    <dgm:cxn modelId="{C0D9D3E8-3D3D-447E-AFFA-9E6CA75837D1}" type="presOf" srcId="{9FBBF707-8B61-4F96-A8D6-DDBE0017A784}" destId="{9456E29C-3A00-4308-9A7F-12BFCBFCF372}" srcOrd="1" destOrd="0" presId="urn:microsoft.com/office/officeart/2005/8/layout/vList4#1"/>
    <dgm:cxn modelId="{49619D5E-487A-4E32-99D3-7F6157D34251}" type="presOf" srcId="{62C6E0CB-D23A-40A9-B56B-5D85D4F4AC04}" destId="{9484F3E2-4569-4E5F-A073-4357D42434D3}" srcOrd="1" destOrd="0" presId="urn:microsoft.com/office/officeart/2005/8/layout/vList4#1"/>
    <dgm:cxn modelId="{8538B170-1620-47F5-8227-AE22ABB834B9}" type="presOf" srcId="{9FBBF707-8B61-4F96-A8D6-DDBE0017A784}" destId="{D32C6AB8-5DB1-4D27-B4B7-2916E1539304}" srcOrd="0" destOrd="0" presId="urn:microsoft.com/office/officeart/2005/8/layout/vList4#1"/>
    <dgm:cxn modelId="{335858F3-F0FA-492F-996D-AB7C01AEA7C8}" srcId="{68B3148E-264D-4CD4-91C5-2D081A386CA2}" destId="{372653A9-457A-4E51-B5E0-F2822D4D8552}" srcOrd="4" destOrd="0" parTransId="{86028D04-4EE7-41AD-99E6-0D74FC4A5828}" sibTransId="{6B3CCC45-1726-4284-ABDE-D1184FD17D88}"/>
    <dgm:cxn modelId="{FEF4BB7E-6D24-4D08-A630-06C7FA28DBBA}" type="presOf" srcId="{166F3DDD-4A3C-4E9D-868A-B5F3B7B9B0BA}" destId="{D81DA419-6325-4951-B698-49BE231F863A}" srcOrd="1" destOrd="0" presId="urn:microsoft.com/office/officeart/2005/8/layout/vList4#1"/>
    <dgm:cxn modelId="{81A7B8FA-15C7-4840-89A5-ADD0682B6273}" type="presOf" srcId="{9ED3352F-D436-47D0-8770-5E19EF5CD9CE}" destId="{1527E4B1-DAC1-470C-97D1-41A392ADB8D4}" srcOrd="1" destOrd="0" presId="urn:microsoft.com/office/officeart/2005/8/layout/vList4#1"/>
    <dgm:cxn modelId="{92D4B29E-B636-46DA-B961-C837BDC344ED}" srcId="{68B3148E-264D-4CD4-91C5-2D081A386CA2}" destId="{BF061721-D03B-4E03-85D8-3A76320AAF55}" srcOrd="6" destOrd="0" parTransId="{E63A480E-7298-42F2-859D-3B8FF1FD4DB0}" sibTransId="{549E4515-696C-47C1-B410-DD082E9C3EDF}"/>
    <dgm:cxn modelId="{DEB1E1F9-7DE8-41A7-A2A5-B5848BE6D17B}" srcId="{68B3148E-264D-4CD4-91C5-2D081A386CA2}" destId="{AAD598E1-9425-43CE-98B9-F39A8DD6609B}" srcOrd="3" destOrd="0" parTransId="{54614FE4-A693-4163-B187-204FFE775BD3}" sibTransId="{8262EBE0-1319-45B7-AB4E-AD280B4F22DB}"/>
    <dgm:cxn modelId="{D3DF3483-D86B-4302-B8C2-25A594099B28}" type="presOf" srcId="{62C6E0CB-D23A-40A9-B56B-5D85D4F4AC04}" destId="{58F4FDC2-6C0C-4942-83A5-6E381C1E7F75}" srcOrd="0" destOrd="0" presId="urn:microsoft.com/office/officeart/2005/8/layout/vList4#1"/>
    <dgm:cxn modelId="{047538C7-73B4-446D-BE11-5BDF3A206E1E}" srcId="{68B3148E-264D-4CD4-91C5-2D081A386CA2}" destId="{9FBBF707-8B61-4F96-A8D6-DDBE0017A784}" srcOrd="5" destOrd="0" parTransId="{E394F9A5-2364-4451-A2D8-9FB7A3DE4345}" sibTransId="{C3003B39-30C5-41FD-A0A4-D2E49E785477}"/>
    <dgm:cxn modelId="{61B657C7-248D-4E5C-81AE-6336DD8851C1}" type="presOf" srcId="{372653A9-457A-4E51-B5E0-F2822D4D8552}" destId="{D9C0B24E-B350-4AC2-9EC2-D391ACF6EF63}" srcOrd="0" destOrd="0" presId="urn:microsoft.com/office/officeart/2005/8/layout/vList4#1"/>
    <dgm:cxn modelId="{861DC58D-0239-44E8-A97D-6C6C2C2B1589}" srcId="{68B3148E-264D-4CD4-91C5-2D081A386CA2}" destId="{166F3DDD-4A3C-4E9D-868A-B5F3B7B9B0BA}" srcOrd="1" destOrd="0" parTransId="{5F45A8AD-15E0-45FF-B35E-BEF77B7849AF}" sibTransId="{75A2B28E-5FEE-4231-B657-2818E0031DA4}"/>
    <dgm:cxn modelId="{9B58833E-6F17-4BDC-BAC0-2F8CBEE0903C}" type="presOf" srcId="{372653A9-457A-4E51-B5E0-F2822D4D8552}" destId="{86DAB0B6-C163-43C9-9B8A-24392BCB7626}" srcOrd="1" destOrd="0" presId="urn:microsoft.com/office/officeart/2005/8/layout/vList4#1"/>
    <dgm:cxn modelId="{76B0253A-96CA-4A06-B49D-E4D06568A78F}" type="presOf" srcId="{166F3DDD-4A3C-4E9D-868A-B5F3B7B9B0BA}" destId="{2F6170F8-849D-481F-8329-84B7B1D7E83E}" srcOrd="0" destOrd="0" presId="urn:microsoft.com/office/officeart/2005/8/layout/vList4#1"/>
    <dgm:cxn modelId="{1B58676D-4B42-4379-A173-13F9644F74AD}" type="presParOf" srcId="{00B837F7-0C53-4EC9-8664-2FF198CF9824}" destId="{F76C0615-53E9-4AF1-9D8E-C0145C420779}" srcOrd="0" destOrd="0" presId="urn:microsoft.com/office/officeart/2005/8/layout/vList4#1"/>
    <dgm:cxn modelId="{4A9B51CE-A5BD-4A61-A4C2-3E831EAAA182}" type="presParOf" srcId="{F76C0615-53E9-4AF1-9D8E-C0145C420779}" destId="{61E1BD9D-1867-4C0B-8DF6-D9E6C2498F85}" srcOrd="0" destOrd="0" presId="urn:microsoft.com/office/officeart/2005/8/layout/vList4#1"/>
    <dgm:cxn modelId="{3E948DD3-A83B-409E-83FB-0FC8DE373EEC}" type="presParOf" srcId="{F76C0615-53E9-4AF1-9D8E-C0145C420779}" destId="{FF9BCCF0-AB25-483B-B0A0-608F022E8B28}" srcOrd="1" destOrd="0" presId="urn:microsoft.com/office/officeart/2005/8/layout/vList4#1"/>
    <dgm:cxn modelId="{7D38814E-65B7-4C79-A908-8CA278412264}" type="presParOf" srcId="{F76C0615-53E9-4AF1-9D8E-C0145C420779}" destId="{1527E4B1-DAC1-470C-97D1-41A392ADB8D4}" srcOrd="2" destOrd="0" presId="urn:microsoft.com/office/officeart/2005/8/layout/vList4#1"/>
    <dgm:cxn modelId="{DC0D85FE-0645-48C5-8609-BCDD91D08260}" type="presParOf" srcId="{00B837F7-0C53-4EC9-8664-2FF198CF9824}" destId="{EC918BE7-144F-4018-B18E-D60ED2F06F35}" srcOrd="1" destOrd="0" presId="urn:microsoft.com/office/officeart/2005/8/layout/vList4#1"/>
    <dgm:cxn modelId="{A7CC16E5-4085-497F-B635-D296EC935D9E}" type="presParOf" srcId="{00B837F7-0C53-4EC9-8664-2FF198CF9824}" destId="{632F9032-1D3A-4870-AED0-BF2FD99A8C2D}" srcOrd="2" destOrd="0" presId="urn:microsoft.com/office/officeart/2005/8/layout/vList4#1"/>
    <dgm:cxn modelId="{90A19EE5-8C82-4583-8899-FD57020731C5}" type="presParOf" srcId="{632F9032-1D3A-4870-AED0-BF2FD99A8C2D}" destId="{2F6170F8-849D-481F-8329-84B7B1D7E83E}" srcOrd="0" destOrd="0" presId="urn:microsoft.com/office/officeart/2005/8/layout/vList4#1"/>
    <dgm:cxn modelId="{927155A6-2FC9-411D-AA2F-F02BD8F793AD}" type="presParOf" srcId="{632F9032-1D3A-4870-AED0-BF2FD99A8C2D}" destId="{4A9F1D17-A9ED-43C6-92B1-15DF42F048E2}" srcOrd="1" destOrd="0" presId="urn:microsoft.com/office/officeart/2005/8/layout/vList4#1"/>
    <dgm:cxn modelId="{74B09FA2-D3B3-4DE9-90D8-A8E81B047D1F}" type="presParOf" srcId="{632F9032-1D3A-4870-AED0-BF2FD99A8C2D}" destId="{D81DA419-6325-4951-B698-49BE231F863A}" srcOrd="2" destOrd="0" presId="urn:microsoft.com/office/officeart/2005/8/layout/vList4#1"/>
    <dgm:cxn modelId="{B38063EC-E794-495E-A340-C8F4C61AF304}" type="presParOf" srcId="{00B837F7-0C53-4EC9-8664-2FF198CF9824}" destId="{B72BF6D9-BFD7-412B-947E-C1D985631A1F}" srcOrd="3" destOrd="0" presId="urn:microsoft.com/office/officeart/2005/8/layout/vList4#1"/>
    <dgm:cxn modelId="{C96538BC-4A13-41E6-BABC-533F8A0643C2}" type="presParOf" srcId="{00B837F7-0C53-4EC9-8664-2FF198CF9824}" destId="{4D4F51AC-462C-45A7-AD3B-D9615787577E}" srcOrd="4" destOrd="0" presId="urn:microsoft.com/office/officeart/2005/8/layout/vList4#1"/>
    <dgm:cxn modelId="{2DFE3EAB-F34F-470D-8D8C-D83CEC735E6F}" type="presParOf" srcId="{4D4F51AC-462C-45A7-AD3B-D9615787577E}" destId="{58F4FDC2-6C0C-4942-83A5-6E381C1E7F75}" srcOrd="0" destOrd="0" presId="urn:microsoft.com/office/officeart/2005/8/layout/vList4#1"/>
    <dgm:cxn modelId="{225C5786-CAF2-4190-88DC-A5E2CC91003D}" type="presParOf" srcId="{4D4F51AC-462C-45A7-AD3B-D9615787577E}" destId="{E6565104-46B5-4CD4-9357-CCA904DCA701}" srcOrd="1" destOrd="0" presId="urn:microsoft.com/office/officeart/2005/8/layout/vList4#1"/>
    <dgm:cxn modelId="{4BC6B9B9-13C1-4F2F-8879-20528EF6DD25}" type="presParOf" srcId="{4D4F51AC-462C-45A7-AD3B-D9615787577E}" destId="{9484F3E2-4569-4E5F-A073-4357D42434D3}" srcOrd="2" destOrd="0" presId="urn:microsoft.com/office/officeart/2005/8/layout/vList4#1"/>
    <dgm:cxn modelId="{FDCA169C-8CE1-492B-A973-C8537B69D03B}" type="presParOf" srcId="{00B837F7-0C53-4EC9-8664-2FF198CF9824}" destId="{47FA207A-E0F7-4576-83EA-652B4581689A}" srcOrd="5" destOrd="0" presId="urn:microsoft.com/office/officeart/2005/8/layout/vList4#1"/>
    <dgm:cxn modelId="{553E0B51-726A-4978-8F4E-274AA6DAB6E5}" type="presParOf" srcId="{00B837F7-0C53-4EC9-8664-2FF198CF9824}" destId="{3B7BAAF6-41FC-4797-B3D5-4238F84C3455}" srcOrd="6" destOrd="0" presId="urn:microsoft.com/office/officeart/2005/8/layout/vList4#1"/>
    <dgm:cxn modelId="{CB0F8B78-C3B3-42E7-A82C-5EE69AE23C55}" type="presParOf" srcId="{3B7BAAF6-41FC-4797-B3D5-4238F84C3455}" destId="{8E2840D6-A5DC-4092-85A8-BBEAA8B3279E}" srcOrd="0" destOrd="0" presId="urn:microsoft.com/office/officeart/2005/8/layout/vList4#1"/>
    <dgm:cxn modelId="{15E89EBF-D298-4EEB-9A6D-E084A30CE576}" type="presParOf" srcId="{3B7BAAF6-41FC-4797-B3D5-4238F84C3455}" destId="{17E61AC3-9026-479B-A9F3-AA76C23E93EE}" srcOrd="1" destOrd="0" presId="urn:microsoft.com/office/officeart/2005/8/layout/vList4#1"/>
    <dgm:cxn modelId="{2F1B2655-0233-4475-8632-E7FB152820DC}" type="presParOf" srcId="{3B7BAAF6-41FC-4797-B3D5-4238F84C3455}" destId="{718AC088-4409-419D-860E-D4903EC64E1A}" srcOrd="2" destOrd="0" presId="urn:microsoft.com/office/officeart/2005/8/layout/vList4#1"/>
    <dgm:cxn modelId="{4F2AF967-7487-4061-B21F-D18D9D071B3D}" type="presParOf" srcId="{00B837F7-0C53-4EC9-8664-2FF198CF9824}" destId="{41401953-8E1B-45FC-8CA0-88DBED27846A}" srcOrd="7" destOrd="0" presId="urn:microsoft.com/office/officeart/2005/8/layout/vList4#1"/>
    <dgm:cxn modelId="{F48BF169-25E8-4D54-9903-80D9619E2365}" type="presParOf" srcId="{00B837F7-0C53-4EC9-8664-2FF198CF9824}" destId="{2087CE4E-6573-4CC6-BB37-DF4C83F170D5}" srcOrd="8" destOrd="0" presId="urn:microsoft.com/office/officeart/2005/8/layout/vList4#1"/>
    <dgm:cxn modelId="{F9EE3A61-862E-4663-AFB7-36C3AC3F73B1}" type="presParOf" srcId="{2087CE4E-6573-4CC6-BB37-DF4C83F170D5}" destId="{D9C0B24E-B350-4AC2-9EC2-D391ACF6EF63}" srcOrd="0" destOrd="0" presId="urn:microsoft.com/office/officeart/2005/8/layout/vList4#1"/>
    <dgm:cxn modelId="{9344A8E9-857C-4D37-8689-77C70D2C712E}" type="presParOf" srcId="{2087CE4E-6573-4CC6-BB37-DF4C83F170D5}" destId="{DB65DCF0-C379-45A8-8F71-DE9D8EE58CDB}" srcOrd="1" destOrd="0" presId="urn:microsoft.com/office/officeart/2005/8/layout/vList4#1"/>
    <dgm:cxn modelId="{C97CE600-3744-4CF8-A4A1-FDFDE9C49746}" type="presParOf" srcId="{2087CE4E-6573-4CC6-BB37-DF4C83F170D5}" destId="{86DAB0B6-C163-43C9-9B8A-24392BCB7626}" srcOrd="2" destOrd="0" presId="urn:microsoft.com/office/officeart/2005/8/layout/vList4#1"/>
    <dgm:cxn modelId="{F8B354DC-BFC2-4B2B-A696-C7F972A294DF}" type="presParOf" srcId="{00B837F7-0C53-4EC9-8664-2FF198CF9824}" destId="{588A3250-4E1E-4DA0-92BC-524389633A25}" srcOrd="9" destOrd="0" presId="urn:microsoft.com/office/officeart/2005/8/layout/vList4#1"/>
    <dgm:cxn modelId="{A7E45358-5181-46A5-B7BF-7DA7DF52876E}" type="presParOf" srcId="{00B837F7-0C53-4EC9-8664-2FF198CF9824}" destId="{D3160546-4644-476B-B8D5-CCDDB022936B}" srcOrd="10" destOrd="0" presId="urn:microsoft.com/office/officeart/2005/8/layout/vList4#1"/>
    <dgm:cxn modelId="{866B5C48-22E3-43D7-94CC-9D5481F71C12}" type="presParOf" srcId="{D3160546-4644-476B-B8D5-CCDDB022936B}" destId="{D32C6AB8-5DB1-4D27-B4B7-2916E1539304}" srcOrd="0" destOrd="0" presId="urn:microsoft.com/office/officeart/2005/8/layout/vList4#1"/>
    <dgm:cxn modelId="{060F2B9E-595B-486E-9816-B0BE2A4CDE44}" type="presParOf" srcId="{D3160546-4644-476B-B8D5-CCDDB022936B}" destId="{572549D8-0805-4C2A-A715-D2069DEE3959}" srcOrd="1" destOrd="0" presId="urn:microsoft.com/office/officeart/2005/8/layout/vList4#1"/>
    <dgm:cxn modelId="{942EB724-07BC-4F3D-98EC-D003F0C27626}" type="presParOf" srcId="{D3160546-4644-476B-B8D5-CCDDB022936B}" destId="{9456E29C-3A00-4308-9A7F-12BFCBFCF372}" srcOrd="2" destOrd="0" presId="urn:microsoft.com/office/officeart/2005/8/layout/vList4#1"/>
    <dgm:cxn modelId="{9F914B2F-495A-4FC2-93CD-FB742C29AC23}" type="presParOf" srcId="{00B837F7-0C53-4EC9-8664-2FF198CF9824}" destId="{5F690763-2384-4800-8D37-25C55CDAD94D}" srcOrd="11" destOrd="0" presId="urn:microsoft.com/office/officeart/2005/8/layout/vList4#1"/>
    <dgm:cxn modelId="{65F23468-0DDB-464C-8509-96F03D118B27}" type="presParOf" srcId="{00B837F7-0C53-4EC9-8664-2FF198CF9824}" destId="{D26175F9-3ADF-49AC-B216-337A152D20B9}" srcOrd="12" destOrd="0" presId="urn:microsoft.com/office/officeart/2005/8/layout/vList4#1"/>
    <dgm:cxn modelId="{37D69F56-AAAE-4A95-AE7A-C9F324474916}" type="presParOf" srcId="{D26175F9-3ADF-49AC-B216-337A152D20B9}" destId="{6982F6C6-B052-413D-BFC5-1D4FAA286693}" srcOrd="0" destOrd="0" presId="urn:microsoft.com/office/officeart/2005/8/layout/vList4#1"/>
    <dgm:cxn modelId="{3BC3308F-4264-45EE-8B2D-7B571E52FA3D}" type="presParOf" srcId="{D26175F9-3ADF-49AC-B216-337A152D20B9}" destId="{506D956C-0109-4520-AA7C-7E68B20489B6}" srcOrd="1" destOrd="0" presId="urn:microsoft.com/office/officeart/2005/8/layout/vList4#1"/>
    <dgm:cxn modelId="{B34D8B5A-33D5-401E-B9C8-436582DB0727}" type="presParOf" srcId="{D26175F9-3ADF-49AC-B216-337A152D20B9}" destId="{72AE3CDF-EED6-4C1D-8E39-DFEF0CE5D1A1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775D8A-8940-48AF-91E0-2A14BACCA927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DC5564D8-CDAC-471E-A9A4-FDC8F639EC25}">
      <dgm:prSet/>
      <dgm:spPr/>
      <dgm:t>
        <a:bodyPr/>
        <a:lstStyle/>
        <a:p>
          <a:pPr rtl="0"/>
          <a:r>
            <a:rPr lang="cs-CZ" dirty="0" smtClean="0"/>
            <a:t>Označuje se tím elektromagnetické vlnění různé frekvence a intenzity    jehož zdrojem je např. vedení vysokého napětí, radary, rozhlasové a televizní vysílače (rádia, TV), domácí elektrospotřebiče (PC), mobilní telefony!</a:t>
          </a:r>
          <a:endParaRPr lang="cs-CZ" dirty="0"/>
        </a:p>
      </dgm:t>
    </dgm:pt>
    <dgm:pt modelId="{A3DE2139-A618-4BC0-A0E5-5FF9751279CD}" type="parTrans" cxnId="{B907D28C-D3FD-4E91-8FC6-555B57C95036}">
      <dgm:prSet/>
      <dgm:spPr/>
      <dgm:t>
        <a:bodyPr/>
        <a:lstStyle/>
        <a:p>
          <a:endParaRPr lang="cs-CZ"/>
        </a:p>
      </dgm:t>
    </dgm:pt>
    <dgm:pt modelId="{5C5ADEF9-EF70-4141-B05D-EE82CA85F313}" type="sibTrans" cxnId="{B907D28C-D3FD-4E91-8FC6-555B57C95036}">
      <dgm:prSet/>
      <dgm:spPr/>
      <dgm:t>
        <a:bodyPr/>
        <a:lstStyle/>
        <a:p>
          <a:endParaRPr lang="cs-CZ"/>
        </a:p>
      </dgm:t>
    </dgm:pt>
    <dgm:pt modelId="{A1916725-66C0-4926-A333-035C97A90D31}">
      <dgm:prSet/>
      <dgm:spPr/>
      <dgm:t>
        <a:bodyPr/>
        <a:lstStyle/>
        <a:p>
          <a:pPr rtl="0"/>
          <a:r>
            <a:rPr lang="cs-CZ" dirty="0" smtClean="0"/>
            <a:t>Působení elektromagnetických vln na člověka má také negativní vliv na jeho zdraví    např. snížená imunita organismu     častěji jsme nemocní. </a:t>
          </a:r>
          <a:endParaRPr lang="cs-CZ" dirty="0"/>
        </a:p>
      </dgm:t>
    </dgm:pt>
    <dgm:pt modelId="{CA872797-7C92-4BD6-B7AB-62DB22C6F04C}" type="parTrans" cxnId="{9726DD94-50F6-46F6-99E5-273AC57B8242}">
      <dgm:prSet/>
      <dgm:spPr/>
      <dgm:t>
        <a:bodyPr/>
        <a:lstStyle/>
        <a:p>
          <a:endParaRPr lang="cs-CZ"/>
        </a:p>
      </dgm:t>
    </dgm:pt>
    <dgm:pt modelId="{F6F1E230-33EE-40A5-9BB1-4FD6DECC86C6}" type="sibTrans" cxnId="{9726DD94-50F6-46F6-99E5-273AC57B8242}">
      <dgm:prSet/>
      <dgm:spPr/>
      <dgm:t>
        <a:bodyPr/>
        <a:lstStyle/>
        <a:p>
          <a:endParaRPr lang="cs-CZ"/>
        </a:p>
      </dgm:t>
    </dgm:pt>
    <dgm:pt modelId="{A1EBD5EC-CD6A-4BF3-9AA1-3981CA72CB23}" type="pres">
      <dgm:prSet presAssocID="{A7775D8A-8940-48AF-91E0-2A14BACCA92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594BF6E-EC04-4DEB-8EBC-D634E031DF37}" type="pres">
      <dgm:prSet presAssocID="{DC5564D8-CDAC-471E-A9A4-FDC8F639EC2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BA9B67-8FD4-44C9-89EF-7F6D1DA0D5B9}" type="pres">
      <dgm:prSet presAssocID="{5C5ADEF9-EF70-4141-B05D-EE82CA85F313}" presName="spacer" presStyleCnt="0"/>
      <dgm:spPr/>
    </dgm:pt>
    <dgm:pt modelId="{93ABCDD2-6364-45A7-B7F9-66849EA4BC6C}" type="pres">
      <dgm:prSet presAssocID="{A1916725-66C0-4926-A333-035C97A90D3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001AAC-41A8-44D3-9805-62A402C02076}" type="presOf" srcId="{A7775D8A-8940-48AF-91E0-2A14BACCA927}" destId="{A1EBD5EC-CD6A-4BF3-9AA1-3981CA72CB23}" srcOrd="0" destOrd="0" presId="urn:microsoft.com/office/officeart/2005/8/layout/vList2"/>
    <dgm:cxn modelId="{B907D28C-D3FD-4E91-8FC6-555B57C95036}" srcId="{A7775D8A-8940-48AF-91E0-2A14BACCA927}" destId="{DC5564D8-CDAC-471E-A9A4-FDC8F639EC25}" srcOrd="0" destOrd="0" parTransId="{A3DE2139-A618-4BC0-A0E5-5FF9751279CD}" sibTransId="{5C5ADEF9-EF70-4141-B05D-EE82CA85F313}"/>
    <dgm:cxn modelId="{50481926-A0B6-4A1D-A1B3-D307C4902002}" type="presOf" srcId="{DC5564D8-CDAC-471E-A9A4-FDC8F639EC25}" destId="{2594BF6E-EC04-4DEB-8EBC-D634E031DF37}" srcOrd="0" destOrd="0" presId="urn:microsoft.com/office/officeart/2005/8/layout/vList2"/>
    <dgm:cxn modelId="{9726DD94-50F6-46F6-99E5-273AC57B8242}" srcId="{A7775D8A-8940-48AF-91E0-2A14BACCA927}" destId="{A1916725-66C0-4926-A333-035C97A90D31}" srcOrd="1" destOrd="0" parTransId="{CA872797-7C92-4BD6-B7AB-62DB22C6F04C}" sibTransId="{F6F1E230-33EE-40A5-9BB1-4FD6DECC86C6}"/>
    <dgm:cxn modelId="{18F4321D-CFF0-4475-80E9-07F5E92707DC}" type="presOf" srcId="{A1916725-66C0-4926-A333-035C97A90D31}" destId="{93ABCDD2-6364-45A7-B7F9-66849EA4BC6C}" srcOrd="0" destOrd="0" presId="urn:microsoft.com/office/officeart/2005/8/layout/vList2"/>
    <dgm:cxn modelId="{4D7ADE49-4C70-4F51-AAC1-CC5EF15305C8}" type="presParOf" srcId="{A1EBD5EC-CD6A-4BF3-9AA1-3981CA72CB23}" destId="{2594BF6E-EC04-4DEB-8EBC-D634E031DF37}" srcOrd="0" destOrd="0" presId="urn:microsoft.com/office/officeart/2005/8/layout/vList2"/>
    <dgm:cxn modelId="{94C9F206-9B02-45A5-BAA1-C7CC5F8245AC}" type="presParOf" srcId="{A1EBD5EC-CD6A-4BF3-9AA1-3981CA72CB23}" destId="{EEBA9B67-8FD4-44C9-89EF-7F6D1DA0D5B9}" srcOrd="1" destOrd="0" presId="urn:microsoft.com/office/officeart/2005/8/layout/vList2"/>
    <dgm:cxn modelId="{5C18780B-78E8-499D-8750-5E58539A0B96}" type="presParOf" srcId="{A1EBD5EC-CD6A-4BF3-9AA1-3981CA72CB23}" destId="{93ABCDD2-6364-45A7-B7F9-66849EA4BC6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95FDEF8-9825-488B-AD79-00C2865894E6}" type="doc">
      <dgm:prSet loTypeId="urn:microsoft.com/office/officeart/2005/8/layout/hProcess9" loCatId="process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D9A973AE-E327-4E6E-9FEB-547A952B162B}">
      <dgm:prSet/>
      <dgm:spPr/>
      <dgm:t>
        <a:bodyPr/>
        <a:lstStyle/>
        <a:p>
          <a:pPr rtl="0"/>
          <a:r>
            <a:rPr lang="cs-CZ" dirty="0" smtClean="0"/>
            <a:t>To, co jíme a pijeme také ovlivňuje naše zdraví. Kvalita pitné vody má značný vliv na zdraví člověka. Pokud máme možnost, pijeme vodu z čistých studánek. NÁŠ KRAJ     Kamenický </a:t>
          </a:r>
          <a:r>
            <a:rPr lang="cs-CZ" dirty="0" err="1" smtClean="0"/>
            <a:t>Šenov</a:t>
          </a:r>
          <a:r>
            <a:rPr lang="cs-CZ" dirty="0" smtClean="0"/>
            <a:t>       je zde zdroj kvalitní pitné vody z pramene ŽÁBA, kam si chodí lidé pro vodu do kanystrů, i když jim teče doma voda z kohoutku, ta totiž mnohdy není vhodná k pití (obsahuje chlor).</a:t>
          </a:r>
          <a:endParaRPr lang="cs-CZ" dirty="0"/>
        </a:p>
      </dgm:t>
    </dgm:pt>
    <dgm:pt modelId="{B7ED231A-E417-4185-B380-90B172A67716}" type="parTrans" cxnId="{F0EF9528-7951-4208-9155-D11B0D1ECA11}">
      <dgm:prSet/>
      <dgm:spPr/>
      <dgm:t>
        <a:bodyPr/>
        <a:lstStyle/>
        <a:p>
          <a:endParaRPr lang="cs-CZ"/>
        </a:p>
      </dgm:t>
    </dgm:pt>
    <dgm:pt modelId="{3EE93728-0F45-4C28-946A-E0FE2EC25128}" type="sibTrans" cxnId="{F0EF9528-7951-4208-9155-D11B0D1ECA11}">
      <dgm:prSet/>
      <dgm:spPr/>
      <dgm:t>
        <a:bodyPr/>
        <a:lstStyle/>
        <a:p>
          <a:endParaRPr lang="cs-CZ"/>
        </a:p>
      </dgm:t>
    </dgm:pt>
    <dgm:pt modelId="{49973111-821B-4548-86B4-48F7D002ECB9}" type="pres">
      <dgm:prSet presAssocID="{695FDEF8-9825-488B-AD79-00C2865894E6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6AF93B-2471-4A08-B68B-1232BBB6D589}" type="pres">
      <dgm:prSet presAssocID="{695FDEF8-9825-488B-AD79-00C2865894E6}" presName="arrow" presStyleLbl="bgShp" presStyleIdx="0" presStyleCnt="1"/>
      <dgm:spPr/>
    </dgm:pt>
    <dgm:pt modelId="{815C798A-0F79-4026-B183-8B4D0FCCDACC}" type="pres">
      <dgm:prSet presAssocID="{695FDEF8-9825-488B-AD79-00C2865894E6}" presName="linearProcess" presStyleCnt="0"/>
      <dgm:spPr/>
    </dgm:pt>
    <dgm:pt modelId="{44317BDD-0145-4C09-BA8A-F73FBB14CEE9}" type="pres">
      <dgm:prSet presAssocID="{D9A973AE-E327-4E6E-9FEB-547A952B162B}" presName="tex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0A8F6A-ABB5-4C96-9360-9FE8F0B0DBDF}" type="presOf" srcId="{D9A973AE-E327-4E6E-9FEB-547A952B162B}" destId="{44317BDD-0145-4C09-BA8A-F73FBB14CEE9}" srcOrd="0" destOrd="0" presId="urn:microsoft.com/office/officeart/2005/8/layout/hProcess9"/>
    <dgm:cxn modelId="{35076649-C3B0-43C5-A64A-0A88046A4512}" type="presOf" srcId="{695FDEF8-9825-488B-AD79-00C2865894E6}" destId="{49973111-821B-4548-86B4-48F7D002ECB9}" srcOrd="0" destOrd="0" presId="urn:microsoft.com/office/officeart/2005/8/layout/hProcess9"/>
    <dgm:cxn modelId="{F0EF9528-7951-4208-9155-D11B0D1ECA11}" srcId="{695FDEF8-9825-488B-AD79-00C2865894E6}" destId="{D9A973AE-E327-4E6E-9FEB-547A952B162B}" srcOrd="0" destOrd="0" parTransId="{B7ED231A-E417-4185-B380-90B172A67716}" sibTransId="{3EE93728-0F45-4C28-946A-E0FE2EC25128}"/>
    <dgm:cxn modelId="{4A342C05-1670-4F77-A8B2-47910A776239}" type="presParOf" srcId="{49973111-821B-4548-86B4-48F7D002ECB9}" destId="{5B6AF93B-2471-4A08-B68B-1232BBB6D589}" srcOrd="0" destOrd="0" presId="urn:microsoft.com/office/officeart/2005/8/layout/hProcess9"/>
    <dgm:cxn modelId="{A7CD326D-97EC-4EAA-B0E7-58685EA2A4DE}" type="presParOf" srcId="{49973111-821B-4548-86B4-48F7D002ECB9}" destId="{815C798A-0F79-4026-B183-8B4D0FCCDACC}" srcOrd="1" destOrd="0" presId="urn:microsoft.com/office/officeart/2005/8/layout/hProcess9"/>
    <dgm:cxn modelId="{3EC97CD6-0869-401F-9C2A-821A0E887768}" type="presParOf" srcId="{815C798A-0F79-4026-B183-8B4D0FCCDACC}" destId="{44317BDD-0145-4C09-BA8A-F73FBB14CEE9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F9AF22-E5A1-4648-BA41-3738E3E452FF}" type="doc">
      <dgm:prSet loTypeId="urn:microsoft.com/office/officeart/2005/8/layout/h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EB304565-4C59-4A85-9AB0-6932A3F1E3B7}">
      <dgm:prSet/>
      <dgm:spPr/>
      <dgm:t>
        <a:bodyPr/>
        <a:lstStyle/>
        <a:p>
          <a:pPr rtl="0"/>
          <a:r>
            <a:rPr lang="cs-CZ" dirty="0" smtClean="0"/>
            <a:t>Mohou také značně ovlivnit zdraví člověka – pozitivně i negativně. Negativně      pokud jíme hodně sladkostí, hodně si sladíme nápoje nebo když jíme hodně masa, uzenin a potravin, které obsahují konzervační látky     v našem těle se začnou hromadit škodlivé látky (organismus se jich nestačí zbavovat)      můžeme pak onemocnět       máme např. vysokou hladinu cholesterolu v krvi.</a:t>
          </a:r>
          <a:endParaRPr lang="cs-CZ" dirty="0"/>
        </a:p>
      </dgm:t>
    </dgm:pt>
    <dgm:pt modelId="{8174BE77-4E69-4E5A-8F70-1E579C3BD084}" type="parTrans" cxnId="{4CA23C52-2158-4EA5-9D31-2D6DE33B10B4}">
      <dgm:prSet/>
      <dgm:spPr/>
      <dgm:t>
        <a:bodyPr/>
        <a:lstStyle/>
        <a:p>
          <a:endParaRPr lang="cs-CZ"/>
        </a:p>
      </dgm:t>
    </dgm:pt>
    <dgm:pt modelId="{FB975C9E-6928-451A-A624-595F7551ADE3}" type="sibTrans" cxnId="{4CA23C52-2158-4EA5-9D31-2D6DE33B10B4}">
      <dgm:prSet/>
      <dgm:spPr/>
      <dgm:t>
        <a:bodyPr/>
        <a:lstStyle/>
        <a:p>
          <a:endParaRPr lang="cs-CZ"/>
        </a:p>
      </dgm:t>
    </dgm:pt>
    <dgm:pt modelId="{687F1759-689B-42A3-A7FE-22AD7A6F5703}">
      <dgm:prSet/>
      <dgm:spPr/>
      <dgm:t>
        <a:bodyPr/>
        <a:lstStyle/>
        <a:p>
          <a:pPr rtl="0"/>
          <a:r>
            <a:rPr lang="cs-CZ" dirty="0" smtClean="0"/>
            <a:t>Skladba potravin, které jíme, by měla být co nejrozmanitější. Měla by obsahovat základní živiny: bílkoviny, tuky (v mase, mléčných výrobcích. Dále cukry, vitamíny a vlákninu (hlavně ovoce, zelenina).</a:t>
          </a:r>
          <a:endParaRPr lang="cs-CZ" dirty="0"/>
        </a:p>
      </dgm:t>
    </dgm:pt>
    <dgm:pt modelId="{5B06E728-F53B-4E42-8414-3F5C55626A6B}" type="parTrans" cxnId="{BD7294FD-0719-4D22-9FAC-3D8D8A224BCF}">
      <dgm:prSet/>
      <dgm:spPr/>
      <dgm:t>
        <a:bodyPr/>
        <a:lstStyle/>
        <a:p>
          <a:endParaRPr lang="cs-CZ"/>
        </a:p>
      </dgm:t>
    </dgm:pt>
    <dgm:pt modelId="{643E9F4E-D92A-46A0-A06E-1A76C4F2AB7F}" type="sibTrans" cxnId="{BD7294FD-0719-4D22-9FAC-3D8D8A224BCF}">
      <dgm:prSet/>
      <dgm:spPr/>
      <dgm:t>
        <a:bodyPr/>
        <a:lstStyle/>
        <a:p>
          <a:endParaRPr lang="cs-CZ"/>
        </a:p>
      </dgm:t>
    </dgm:pt>
    <dgm:pt modelId="{AB125E03-B252-4AF4-A763-266E8578104B}">
      <dgm:prSet/>
      <dgm:spPr/>
      <dgm:t>
        <a:bodyPr/>
        <a:lstStyle/>
        <a:p>
          <a:pPr algn="ctr" rtl="0"/>
          <a:r>
            <a:rPr lang="cs-CZ" dirty="0" smtClean="0"/>
            <a:t>PRO ZACHOVÁNÍ ZDRAVÍ JE DŮLEŽITÉ DODRŽOVÁNÍ SPRÁVNÉ ŽIVOTOSPRÁVY    </a:t>
          </a:r>
        </a:p>
        <a:p>
          <a:pPr algn="ctr" rtl="0"/>
          <a:r>
            <a:rPr lang="cs-CZ" dirty="0" smtClean="0"/>
            <a:t>  Pohyb na čerstvém vzduchu  </a:t>
          </a:r>
        </a:p>
        <a:p>
          <a:pPr algn="ctr" rtl="0"/>
          <a:r>
            <a:rPr lang="cs-CZ" dirty="0" smtClean="0"/>
            <a:t> Vyvážená strava  </a:t>
          </a:r>
        </a:p>
        <a:p>
          <a:pPr algn="ctr" rtl="0"/>
          <a:r>
            <a:rPr lang="cs-CZ" dirty="0" smtClean="0"/>
            <a:t>  Dostatek spánku</a:t>
          </a:r>
        </a:p>
        <a:p>
          <a:pPr algn="ctr" rtl="0"/>
          <a:r>
            <a:rPr lang="cs-CZ" dirty="0" smtClean="0"/>
            <a:t>Dostatek odpočinku</a:t>
          </a:r>
          <a:endParaRPr lang="cs-CZ" dirty="0"/>
        </a:p>
      </dgm:t>
    </dgm:pt>
    <dgm:pt modelId="{F45615D6-F2DA-4F8F-B07C-23706ED062B0}" type="parTrans" cxnId="{AA868790-1262-4D47-8006-A8C9211690B7}">
      <dgm:prSet/>
      <dgm:spPr/>
      <dgm:t>
        <a:bodyPr/>
        <a:lstStyle/>
        <a:p>
          <a:endParaRPr lang="cs-CZ"/>
        </a:p>
      </dgm:t>
    </dgm:pt>
    <dgm:pt modelId="{9C7B0AD8-1883-4F9D-B5E0-584AC508D75D}" type="sibTrans" cxnId="{AA868790-1262-4D47-8006-A8C9211690B7}">
      <dgm:prSet/>
      <dgm:spPr/>
      <dgm:t>
        <a:bodyPr/>
        <a:lstStyle/>
        <a:p>
          <a:endParaRPr lang="cs-CZ"/>
        </a:p>
      </dgm:t>
    </dgm:pt>
    <dgm:pt modelId="{89DADF76-D625-474C-B14D-C20B16A3E14B}" type="pres">
      <dgm:prSet presAssocID="{DEF9AF22-E5A1-4648-BA41-3738E3E452F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F17DC3-E2B0-4A88-91DF-848D145A1208}" type="pres">
      <dgm:prSet presAssocID="{EB304565-4C59-4A85-9AB0-6932A3F1E3B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D885D5-8F3C-4435-8422-D70D60C37A88}" type="pres">
      <dgm:prSet presAssocID="{FB975C9E-6928-451A-A624-595F7551ADE3}" presName="sibTrans" presStyleCnt="0"/>
      <dgm:spPr/>
    </dgm:pt>
    <dgm:pt modelId="{87193CDB-F996-4EE9-B88E-4EE8C7C24860}" type="pres">
      <dgm:prSet presAssocID="{687F1759-689B-42A3-A7FE-22AD7A6F5703}" presName="node" presStyleLbl="node1" presStyleIdx="1" presStyleCnt="3" custLinFactNeighborX="2987" custLinFactNeighborY="16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98593B-F1EE-40A6-9316-CB979EB09F90}" type="pres">
      <dgm:prSet presAssocID="{643E9F4E-D92A-46A0-A06E-1A76C4F2AB7F}" presName="sibTrans" presStyleCnt="0"/>
      <dgm:spPr/>
    </dgm:pt>
    <dgm:pt modelId="{7AAB5CB1-3ACB-4246-BF98-22FC57E4902F}" type="pres">
      <dgm:prSet presAssocID="{AB125E03-B252-4AF4-A763-266E857810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47F4FC-A3D4-4354-A83E-157D6D239AAB}" type="presOf" srcId="{AB125E03-B252-4AF4-A763-266E8578104B}" destId="{7AAB5CB1-3ACB-4246-BF98-22FC57E4902F}" srcOrd="0" destOrd="0" presId="urn:microsoft.com/office/officeart/2005/8/layout/hList6"/>
    <dgm:cxn modelId="{AA868790-1262-4D47-8006-A8C9211690B7}" srcId="{DEF9AF22-E5A1-4648-BA41-3738E3E452FF}" destId="{AB125E03-B252-4AF4-A763-266E8578104B}" srcOrd="2" destOrd="0" parTransId="{F45615D6-F2DA-4F8F-B07C-23706ED062B0}" sibTransId="{9C7B0AD8-1883-4F9D-B5E0-584AC508D75D}"/>
    <dgm:cxn modelId="{4CA23C52-2158-4EA5-9D31-2D6DE33B10B4}" srcId="{DEF9AF22-E5A1-4648-BA41-3738E3E452FF}" destId="{EB304565-4C59-4A85-9AB0-6932A3F1E3B7}" srcOrd="0" destOrd="0" parTransId="{8174BE77-4E69-4E5A-8F70-1E579C3BD084}" sibTransId="{FB975C9E-6928-451A-A624-595F7551ADE3}"/>
    <dgm:cxn modelId="{F5ACD889-014B-4A9B-A002-629A92676A1E}" type="presOf" srcId="{EB304565-4C59-4A85-9AB0-6932A3F1E3B7}" destId="{03F17DC3-E2B0-4A88-91DF-848D145A1208}" srcOrd="0" destOrd="0" presId="urn:microsoft.com/office/officeart/2005/8/layout/hList6"/>
    <dgm:cxn modelId="{C2DC8DC1-C70A-422F-9380-B1D924CE96FB}" type="presOf" srcId="{687F1759-689B-42A3-A7FE-22AD7A6F5703}" destId="{87193CDB-F996-4EE9-B88E-4EE8C7C24860}" srcOrd="0" destOrd="0" presId="urn:microsoft.com/office/officeart/2005/8/layout/hList6"/>
    <dgm:cxn modelId="{BD7294FD-0719-4D22-9FAC-3D8D8A224BCF}" srcId="{DEF9AF22-E5A1-4648-BA41-3738E3E452FF}" destId="{687F1759-689B-42A3-A7FE-22AD7A6F5703}" srcOrd="1" destOrd="0" parTransId="{5B06E728-F53B-4E42-8414-3F5C55626A6B}" sibTransId="{643E9F4E-D92A-46A0-A06E-1A76C4F2AB7F}"/>
    <dgm:cxn modelId="{682B7F59-FEED-4A5C-8298-B3046472E37E}" type="presOf" srcId="{DEF9AF22-E5A1-4648-BA41-3738E3E452FF}" destId="{89DADF76-D625-474C-B14D-C20B16A3E14B}" srcOrd="0" destOrd="0" presId="urn:microsoft.com/office/officeart/2005/8/layout/hList6"/>
    <dgm:cxn modelId="{4388F7E2-10D3-476F-80F9-31EE5BA6B155}" type="presParOf" srcId="{89DADF76-D625-474C-B14D-C20B16A3E14B}" destId="{03F17DC3-E2B0-4A88-91DF-848D145A1208}" srcOrd="0" destOrd="0" presId="urn:microsoft.com/office/officeart/2005/8/layout/hList6"/>
    <dgm:cxn modelId="{C861FA0B-0F74-4218-AE0F-295CC4051918}" type="presParOf" srcId="{89DADF76-D625-474C-B14D-C20B16A3E14B}" destId="{31D885D5-8F3C-4435-8422-D70D60C37A88}" srcOrd="1" destOrd="0" presId="urn:microsoft.com/office/officeart/2005/8/layout/hList6"/>
    <dgm:cxn modelId="{FCC2418B-1DCB-4374-8277-4AB5B14436DA}" type="presParOf" srcId="{89DADF76-D625-474C-B14D-C20B16A3E14B}" destId="{87193CDB-F996-4EE9-B88E-4EE8C7C24860}" srcOrd="2" destOrd="0" presId="urn:microsoft.com/office/officeart/2005/8/layout/hList6"/>
    <dgm:cxn modelId="{AB5C6986-A871-4338-8988-049998EA369E}" type="presParOf" srcId="{89DADF76-D625-474C-B14D-C20B16A3E14B}" destId="{AB98593B-F1EE-40A6-9316-CB979EB09F90}" srcOrd="3" destOrd="0" presId="urn:microsoft.com/office/officeart/2005/8/layout/hList6"/>
    <dgm:cxn modelId="{0A729F47-A8B5-46E1-A2E3-E286BBBA7C79}" type="presParOf" srcId="{89DADF76-D625-474C-B14D-C20B16A3E14B}" destId="{7AAB5CB1-3ACB-4246-BF98-22FC57E4902F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88228" y="0"/>
          <a:ext cx="5776722" cy="2395736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6453" tIns="140970" rIns="263144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/>
            <a:t>VZTAH ČLOVĚKA K PROSTŘEDÍ </a:t>
          </a:r>
        </a:p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/>
            <a:t>– PROSTŘEDÍ A ZDRAVÍ</a:t>
          </a:r>
        </a:p>
      </dsp:txBody>
      <dsp:txXfrm rot="10800000">
        <a:off x="2687162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3D535E-5DF7-4036-A531-4A37025B3D6E}">
      <dsp:nvSpPr>
        <dsp:cNvPr id="0" name=""/>
        <dsp:cNvSpPr/>
      </dsp:nvSpPr>
      <dsp:spPr>
        <a:xfrm>
          <a:off x="0" y="470056"/>
          <a:ext cx="8686800" cy="158476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3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Na člověka působí vlivy z prostředí, ve kterém žije. </a:t>
          </a:r>
        </a:p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Vlivy z okolního prostředí jsou příznivé x nepříznivé.</a:t>
          </a:r>
          <a:endParaRPr lang="cs-CZ" sz="2800" kern="1200" dirty="0"/>
        </a:p>
      </dsp:txBody>
      <dsp:txXfrm>
        <a:off x="77362" y="547418"/>
        <a:ext cx="8532076" cy="1430040"/>
      </dsp:txXfrm>
    </dsp:sp>
    <dsp:sp modelId="{BB3A6FB9-48C9-4DFC-A468-C280EAE62465}">
      <dsp:nvSpPr>
        <dsp:cNvPr id="0" name=""/>
        <dsp:cNvSpPr/>
      </dsp:nvSpPr>
      <dsp:spPr>
        <a:xfrm>
          <a:off x="0" y="2123941"/>
          <a:ext cx="8686800" cy="1584764"/>
        </a:xfrm>
        <a:prstGeom prst="roundRect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tint val="30000"/>
                <a:satMod val="250000"/>
              </a:schemeClr>
            </a:gs>
            <a:gs pos="72000">
              <a:schemeClr val="accent3">
                <a:hueOff val="5812304"/>
                <a:satOff val="-18573"/>
                <a:lumOff val="-4706"/>
                <a:alphaOff val="0"/>
                <a:tint val="75000"/>
                <a:satMod val="210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sng" kern="1200" dirty="0" smtClean="0"/>
            <a:t>Nepříznivé vlivy </a:t>
          </a:r>
          <a:r>
            <a:rPr lang="cs-CZ" sz="2800" b="0" u="none" kern="1200" dirty="0" smtClean="0"/>
            <a:t> </a:t>
          </a:r>
          <a:r>
            <a:rPr lang="cs-CZ" sz="2800" kern="1200" dirty="0" smtClean="0"/>
            <a:t>vyvolávají u člověka zátěž     STRES. </a:t>
          </a:r>
          <a:endParaRPr lang="cs-CZ" sz="2800" kern="1200" dirty="0"/>
        </a:p>
      </dsp:txBody>
      <dsp:txXfrm>
        <a:off x="77362" y="2201303"/>
        <a:ext cx="8532076" cy="1430040"/>
      </dsp:txXfrm>
    </dsp:sp>
    <dsp:sp modelId="{B04F660D-D450-4F8E-BB09-06BBD208499E}">
      <dsp:nvSpPr>
        <dsp:cNvPr id="0" name=""/>
        <dsp:cNvSpPr/>
      </dsp:nvSpPr>
      <dsp:spPr>
        <a:xfrm>
          <a:off x="0" y="3777826"/>
          <a:ext cx="8686800" cy="1584764"/>
        </a:xfrm>
        <a:prstGeom prst="roundRect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tint val="30000"/>
                <a:satMod val="250000"/>
              </a:schemeClr>
            </a:gs>
            <a:gs pos="72000">
              <a:schemeClr val="accent3">
                <a:hueOff val="11624607"/>
                <a:satOff val="-37145"/>
                <a:lumOff val="-9412"/>
                <a:alphaOff val="0"/>
                <a:tint val="75000"/>
                <a:satMod val="210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STRES člověka oslabuje a narušuje jeho zdraví. Některým nepříznivým vlivům se člověk přizpůsobí a tím se zvýší jeho odolnost. Například nepříznivým vlivem může být zima, když se člověk pravidelně otužuje     zvýší se tím jeho odolnost vůči zimě.</a:t>
          </a:r>
          <a:endParaRPr lang="cs-CZ" sz="2400" kern="1200" dirty="0"/>
        </a:p>
      </dsp:txBody>
      <dsp:txXfrm>
        <a:off x="77362" y="3855188"/>
        <a:ext cx="8532076" cy="1430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22.8.2013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2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openxmlformats.org/officeDocument/2006/relationships/image" Target="../media/image17.jpeg"/><Relationship Id="rId5" Type="http://schemas.openxmlformats.org/officeDocument/2006/relationships/diagramColors" Target="../diagrams/colors7.xml"/><Relationship Id="rId10" Type="http://schemas.openxmlformats.org/officeDocument/2006/relationships/image" Target="../media/image16.jpe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mw2.google.com/mw-panoramio/photos/medium/55552338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leccos.com/pics/pic/cevni_soustava-_schema_.jpg" TargetMode="External"/><Relationship Id="rId5" Type="http://schemas.openxmlformats.org/officeDocument/2006/relationships/hyperlink" Target="http://g.denik.cz/56/1c/16-9-hlf-londyn-smog_sip-920.jpg" TargetMode="External"/><Relationship Id="rId4" Type="http://schemas.openxmlformats.org/officeDocument/2006/relationships/hyperlink" Target="http://g.denik.cz/54/a5/smog_usti_denik-3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2556284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vztah člověka k prostředí </a:t>
            </a:r>
            <a:b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cs-CZ" sz="27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prostředí</a:t>
            </a: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a zdraví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88679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VY_32_INOVACE_31_EV_19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VZTAH ČLOVĚKA K PROSTŘEDÍ –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Prostředí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 zdraví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s problémem vlivu prostředí na naše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–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pochopení této skutečnosti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9" name="Picture 5" descr="C:\Documents and Settings\Ondra\Local Settings\Temporary Internet Files\Content.IE5\3DQM1X5J\MC9004376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404664"/>
            <a:ext cx="1911350" cy="1911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Prostředí a zdraví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876256" y="3645024"/>
            <a:ext cx="216024" cy="216024"/>
          </a:xfrm>
          <a:prstGeom prst="rightArrow">
            <a:avLst/>
          </a:prstGeom>
          <a:solidFill>
            <a:srgbClr val="FFFF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779912" y="5733256"/>
            <a:ext cx="216024" cy="216024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Znečištěné ovzduší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508104" y="1844824"/>
            <a:ext cx="144016" cy="45719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804248" y="1844824"/>
            <a:ext cx="144016" cy="45719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139952" y="206084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860032" y="5445224"/>
            <a:ext cx="144016" cy="45719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020272" y="5877272"/>
            <a:ext cx="144016" cy="45719"/>
          </a:xfrm>
          <a:prstGeom prst="rightArrow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Documents and Settings\Ondra\Local Settings\Temporary Internet Files\Content.IE5\3DQM1X5J\MP90038559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3" y="5085184"/>
            <a:ext cx="1872208" cy="165618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6" name="Šipka doprava 15"/>
          <p:cNvSpPr/>
          <p:nvPr/>
        </p:nvSpPr>
        <p:spPr>
          <a:xfrm>
            <a:off x="3707904" y="3861048"/>
            <a:ext cx="21602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4355976" y="3645024"/>
            <a:ext cx="144016" cy="45719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hluk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6093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Documents and Settings\Ondra\Local Settings\Temporary Internet Files\Content.IE5\X8ORGK0F\MP90017899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564904"/>
            <a:ext cx="1800200" cy="792088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E3XFQM78\MP90044246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3429000"/>
            <a:ext cx="1800200" cy="792088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E3XFQM78\MC90039854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4293096"/>
            <a:ext cx="1800200" cy="792088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2699792" y="980728"/>
            <a:ext cx="144016" cy="72008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7668344" y="980728"/>
            <a:ext cx="144016" cy="45719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Elektromagnetický smog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940152" y="4941168"/>
            <a:ext cx="288032" cy="216024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707904" y="5301208"/>
            <a:ext cx="360040" cy="288032"/>
          </a:xfrm>
          <a:prstGeom prst="rightArrow">
            <a:avLst/>
          </a:prstGeom>
          <a:solidFill>
            <a:srgbClr val="C0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995936" y="1988840"/>
            <a:ext cx="28803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Kvalita pitné vody a potravin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51520" y="1484784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843808" y="3717032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148064" y="3717032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5555233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52121" y="4469554"/>
            <a:ext cx="3491880" cy="23884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potraviny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3DQM1X5J\MP90044846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2492896"/>
            <a:ext cx="1080120" cy="720080"/>
          </a:xfrm>
          <a:prstGeom prst="rect">
            <a:avLst/>
          </a:prstGeom>
          <a:noFill/>
        </p:spPr>
      </p:pic>
      <p:pic>
        <p:nvPicPr>
          <p:cNvPr id="4099" name="Picture 3" descr="C:\Documents and Settings\Ondra\Local Settings\Temporary Internet Files\Content.IE5\3DQM1X5J\MP90040060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653136"/>
            <a:ext cx="845010" cy="1056520"/>
          </a:xfrm>
          <a:prstGeom prst="rect">
            <a:avLst/>
          </a:prstGeom>
          <a:noFill/>
        </p:spPr>
      </p:pic>
      <p:pic>
        <p:nvPicPr>
          <p:cNvPr id="4102" name="Picture 6" descr="C:\Documents and Settings\Ondra\Local Settings\Temporary Internet Files\Content.IE5\X8ORGK0F\MP90040059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4653136"/>
            <a:ext cx="672232" cy="840496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X8ORGK0F\MP90044864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5148064" y="4581128"/>
            <a:ext cx="891503" cy="576064"/>
          </a:xfrm>
          <a:prstGeom prst="rect">
            <a:avLst/>
          </a:prstGeom>
          <a:noFill/>
        </p:spPr>
      </p:pic>
      <p:pic>
        <p:nvPicPr>
          <p:cNvPr id="4106" name="Picture 10" descr="C:\Documents and Settings\Ondra\Local Settings\Temporary Internet Files\Content.IE5\E3XFQM78\MP90038785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47864" y="1844824"/>
            <a:ext cx="739521" cy="1036712"/>
          </a:xfrm>
          <a:prstGeom prst="rect">
            <a:avLst/>
          </a:prstGeom>
          <a:noFill/>
        </p:spPr>
      </p:pic>
      <p:pic>
        <p:nvPicPr>
          <p:cNvPr id="4108" name="Picture 12" descr="C:\Documents and Settings\Ondra\Local Settings\Temporary Internet Files\Content.IE5\W0DRLASM\MP900387869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11960" y="2132856"/>
            <a:ext cx="636790" cy="892696"/>
          </a:xfrm>
          <a:prstGeom prst="rect">
            <a:avLst/>
          </a:prstGeom>
          <a:noFill/>
        </p:spPr>
      </p:pic>
      <p:sp>
        <p:nvSpPr>
          <p:cNvPr id="17" name="Šipka doprava 16"/>
          <p:cNvSpPr/>
          <p:nvPr/>
        </p:nvSpPr>
        <p:spPr>
          <a:xfrm>
            <a:off x="1331640" y="3068960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555776" y="3789040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1763688" y="429309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1547664" y="4509121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http://g.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denik.cz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/54/a5/smog_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usti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denik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-380.jpg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http://g.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denik.cz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/56/1c/16-9-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hlf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londyn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-smog_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sip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-920.jpg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http://leccos.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com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pics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/pic/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cevni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_soustava-_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schema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_.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http://mw2.google.com/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mw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panoramio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photos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/medium/55552338.jpg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2093</TotalTime>
  <Words>783</Words>
  <Application>Microsoft Office PowerPoint</Application>
  <PresentationFormat>Předvádění na obrazovce (4:3)</PresentationFormat>
  <Paragraphs>90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  ENVIROMENTÁLNÍ VÝCHOVA   vztah člověka k prostředí   - prostředí a zdraví</vt:lpstr>
      <vt:lpstr>Prezentace aplikace PowerPoint</vt:lpstr>
      <vt:lpstr>Prezentace aplikace PowerPoint</vt:lpstr>
      <vt:lpstr>Prostředí a zdraví</vt:lpstr>
      <vt:lpstr>Znečištěné ovzduší</vt:lpstr>
      <vt:lpstr>hluk</vt:lpstr>
      <vt:lpstr>Elektromagnetický smog</vt:lpstr>
      <vt:lpstr>Kvalita pitné vody a potravin</vt:lpstr>
      <vt:lpstr>potraviny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233</cp:revision>
  <dcterms:created xsi:type="dcterms:W3CDTF">2012-06-27T08:54:30Z</dcterms:created>
  <dcterms:modified xsi:type="dcterms:W3CDTF">2013-08-22T16:57:41Z</dcterms:modified>
</cp:coreProperties>
</file>