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68" r:id="rId1"/>
  </p:sldMasterIdLst>
  <p:notesMasterIdLst>
    <p:notesMasterId r:id="rId11"/>
  </p:notes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image" Target="../media/image1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35FDFB-8A93-463F-B540-AB7E6A1AB613}" type="doc">
      <dgm:prSet loTypeId="urn:microsoft.com/office/officeart/2005/8/layout/vList3#1" loCatId="list" qsTypeId="urn:microsoft.com/office/officeart/2005/8/quickstyle/3d7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EBE7804-0246-4630-9641-DE8C5D29C193}">
      <dgm:prSet/>
      <dgm:spPr/>
      <dgm:t>
        <a:bodyPr/>
        <a:lstStyle/>
        <a:p>
          <a:pPr rtl="0"/>
          <a:r>
            <a:rPr lang="cs-CZ" baseline="0" dirty="0" smtClean="0"/>
            <a:t>VZTAH ČLOVĚKA K PROSTŘEDÍ  - nerovnoměrnost života na Zemi</a:t>
          </a:r>
          <a:endParaRPr lang="cs-CZ" baseline="0" dirty="0"/>
        </a:p>
      </dgm:t>
    </dgm:pt>
    <dgm:pt modelId="{3BB8FC78-D0A8-4360-A9BC-8A9CF82479E5}" type="parTrans" cxnId="{1BD377F0-B290-4143-91E6-9551C0626A78}">
      <dgm:prSet/>
      <dgm:spPr/>
      <dgm:t>
        <a:bodyPr/>
        <a:lstStyle/>
        <a:p>
          <a:endParaRPr lang="cs-CZ"/>
        </a:p>
      </dgm:t>
    </dgm:pt>
    <dgm:pt modelId="{865984E3-017A-44E2-9295-D56104490FB6}" type="sibTrans" cxnId="{1BD377F0-B290-4143-91E6-9551C0626A78}">
      <dgm:prSet/>
      <dgm:spPr/>
      <dgm:t>
        <a:bodyPr/>
        <a:lstStyle/>
        <a:p>
          <a:endParaRPr lang="cs-CZ"/>
        </a:p>
      </dgm:t>
    </dgm:pt>
    <dgm:pt modelId="{09481AF1-E66D-4BD5-9DC2-BC3BE4440F99}" type="pres">
      <dgm:prSet presAssocID="{9735FDFB-8A93-463F-B540-AB7E6A1AB613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360705-E9BB-4E54-9833-6158DD189210}" type="pres">
      <dgm:prSet presAssocID="{BEBE7804-0246-4630-9641-DE8C5D29C193}" presName="composite" presStyleCnt="0"/>
      <dgm:spPr/>
      <dgm:t>
        <a:bodyPr/>
        <a:lstStyle/>
        <a:p>
          <a:endParaRPr lang="cs-CZ"/>
        </a:p>
      </dgm:t>
    </dgm:pt>
    <dgm:pt modelId="{E416AA41-4D3D-4696-BA00-8038245DD03C}" type="pres">
      <dgm:prSet presAssocID="{BEBE7804-0246-4630-9641-DE8C5D29C193}" presName="imgShp" presStyleLbl="fgImgPlace1" presStyleIdx="0" presStyleCnt="1"/>
      <dgm:spPr/>
      <dgm:t>
        <a:bodyPr/>
        <a:lstStyle/>
        <a:p>
          <a:endParaRPr lang="cs-CZ"/>
        </a:p>
      </dgm:t>
    </dgm:pt>
    <dgm:pt modelId="{0B342B08-B269-45C7-885F-6011A0523413}" type="pres">
      <dgm:prSet presAssocID="{BEBE7804-0246-4630-9641-DE8C5D29C193}" presName="txShp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D377F0-B290-4143-91E6-9551C0626A78}" srcId="{9735FDFB-8A93-463F-B540-AB7E6A1AB613}" destId="{BEBE7804-0246-4630-9641-DE8C5D29C193}" srcOrd="0" destOrd="0" parTransId="{3BB8FC78-D0A8-4360-A9BC-8A9CF82479E5}" sibTransId="{865984E3-017A-44E2-9295-D56104490FB6}"/>
    <dgm:cxn modelId="{A924E652-24BB-4BE3-8FE8-061E2D0703E2}" type="presOf" srcId="{9735FDFB-8A93-463F-B540-AB7E6A1AB613}" destId="{09481AF1-E66D-4BD5-9DC2-BC3BE4440F99}" srcOrd="0" destOrd="0" presId="urn:microsoft.com/office/officeart/2005/8/layout/vList3#1"/>
    <dgm:cxn modelId="{D18C4DFC-7B9B-43F0-BBF2-F09E56ACB0CA}" type="presOf" srcId="{BEBE7804-0246-4630-9641-DE8C5D29C193}" destId="{0B342B08-B269-45C7-885F-6011A0523413}" srcOrd="0" destOrd="0" presId="urn:microsoft.com/office/officeart/2005/8/layout/vList3#1"/>
    <dgm:cxn modelId="{603F9526-E641-4984-AFC4-C097FD5E2EEF}" type="presParOf" srcId="{09481AF1-E66D-4BD5-9DC2-BC3BE4440F99}" destId="{DB360705-E9BB-4E54-9833-6158DD189210}" srcOrd="0" destOrd="0" presId="urn:microsoft.com/office/officeart/2005/8/layout/vList3#1"/>
    <dgm:cxn modelId="{EEB93F5D-565B-4328-8D4E-6FBA29E6E6F3}" type="presParOf" srcId="{DB360705-E9BB-4E54-9833-6158DD189210}" destId="{E416AA41-4D3D-4696-BA00-8038245DD03C}" srcOrd="0" destOrd="0" presId="urn:microsoft.com/office/officeart/2005/8/layout/vList3#1"/>
    <dgm:cxn modelId="{4946E768-DBA5-4D88-8A79-090A1E5A2771}" type="presParOf" srcId="{DB360705-E9BB-4E54-9833-6158DD189210}" destId="{0B342B08-B269-45C7-885F-6011A0523413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4E1FB8-46A3-44AC-B0D4-AE9E43A3C0EF}" type="doc">
      <dgm:prSet loTypeId="urn:microsoft.com/office/officeart/2005/8/layout/hList7#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ABEF1BB-AAA9-4B32-82B6-BFD96EFF227D}">
      <dgm:prSet custT="1"/>
      <dgm:spPr/>
      <dgm:t>
        <a:bodyPr anchor="t" anchorCtr="0"/>
        <a:lstStyle/>
        <a:p>
          <a:pPr rtl="0"/>
          <a:r>
            <a:rPr lang="cs-CZ" sz="1800" dirty="0" smtClean="0"/>
            <a:t>Život lidí na Zemi je rozmístěn velmi nerovnoměrně. Na naší Zemi nejsou všude vhodné podmínky k životu. Lidé žijí nebo se stěhují tam, kde mají možnost pracovat a vydělat si peníze a mít pohodlnější život. Například: Rumunsko – lidé už nechtějí žít ve vesnicích, které leží v horách, kde jsou nuceni žít jako jejich předci (chovat zvířata, pěstovat obilí a zeleninu, aby se uživili). Vesnice zůstávají opuštěné, mladí lidí se stěhují do měst, chtějí mít pohodlnější život, vydělat si peníze. </a:t>
          </a:r>
        </a:p>
        <a:p>
          <a:pPr rtl="0"/>
          <a:endParaRPr lang="cs-CZ" sz="1700" dirty="0" smtClean="0"/>
        </a:p>
        <a:p>
          <a:pPr rtl="0"/>
          <a:endParaRPr lang="cs-CZ" sz="1700" dirty="0"/>
        </a:p>
      </dgm:t>
    </dgm:pt>
    <dgm:pt modelId="{A0E48B90-FC34-48F6-A77A-F682FF4F340D}" type="parTrans" cxnId="{FB65C19C-A984-400B-B56E-8C3F0D31E761}">
      <dgm:prSet/>
      <dgm:spPr/>
    </dgm:pt>
    <dgm:pt modelId="{B64F305F-3DE4-4F49-BDF1-A121973A9404}" type="sibTrans" cxnId="{FB65C19C-A984-400B-B56E-8C3F0D31E761}">
      <dgm:prSet/>
      <dgm:spPr/>
    </dgm:pt>
    <dgm:pt modelId="{9744D49C-4003-4160-9A1B-24779016145B}" type="pres">
      <dgm:prSet presAssocID="{A24E1FB8-46A3-44AC-B0D4-AE9E43A3C0E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3DDE18E-5D5C-4FE5-93FF-1BBCC2781AEA}" type="pres">
      <dgm:prSet presAssocID="{A24E1FB8-46A3-44AC-B0D4-AE9E43A3C0EF}" presName="fgShape" presStyleLbl="fgShp" presStyleIdx="0" presStyleCnt="1"/>
      <dgm:spPr/>
    </dgm:pt>
    <dgm:pt modelId="{1FA9EF75-6F07-46E6-AB56-0A96E358603E}" type="pres">
      <dgm:prSet presAssocID="{A24E1FB8-46A3-44AC-B0D4-AE9E43A3C0EF}" presName="linComp" presStyleCnt="0"/>
      <dgm:spPr/>
    </dgm:pt>
    <dgm:pt modelId="{EB965855-36F7-4818-9A16-8F358EA9F4D8}" type="pres">
      <dgm:prSet presAssocID="{BABEF1BB-AAA9-4B32-82B6-BFD96EFF227D}" presName="compNode" presStyleCnt="0"/>
      <dgm:spPr/>
    </dgm:pt>
    <dgm:pt modelId="{C5F2C652-3813-42B2-9DA7-481231ABFE34}" type="pres">
      <dgm:prSet presAssocID="{BABEF1BB-AAA9-4B32-82B6-BFD96EFF227D}" presName="bkgdShape" presStyleLbl="node1" presStyleIdx="0" presStyleCnt="1"/>
      <dgm:spPr/>
      <dgm:t>
        <a:bodyPr/>
        <a:lstStyle/>
        <a:p>
          <a:endParaRPr lang="cs-CZ"/>
        </a:p>
      </dgm:t>
    </dgm:pt>
    <dgm:pt modelId="{64963BFC-45F1-4824-A313-7D8DDEFA41A8}" type="pres">
      <dgm:prSet presAssocID="{BABEF1BB-AAA9-4B32-82B6-BFD96EFF227D}" presName="nodeTx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0B932D-3A08-4BDE-8DF0-8C06CC744932}" type="pres">
      <dgm:prSet presAssocID="{BABEF1BB-AAA9-4B32-82B6-BFD96EFF227D}" presName="invisiNode" presStyleLbl="node1" presStyleIdx="0" presStyleCnt="1"/>
      <dgm:spPr/>
    </dgm:pt>
    <dgm:pt modelId="{B87E14CF-D711-4B41-99EF-E93F492D897E}" type="pres">
      <dgm:prSet presAssocID="{BABEF1BB-AAA9-4B32-82B6-BFD96EFF227D}" presName="imagNode" presStyleLbl="fgImgPlace1" presStyleIdx="0" presStyleCnt="1" custFlipVert="1" custFlipHor="1" custScaleX="22946" custScaleY="19036" custLinFactY="95000" custLinFactNeighborX="7346" custLinFactNeighborY="100000"/>
      <dgm:spPr/>
    </dgm:pt>
  </dgm:ptLst>
  <dgm:cxnLst>
    <dgm:cxn modelId="{FB65C19C-A984-400B-B56E-8C3F0D31E761}" srcId="{A24E1FB8-46A3-44AC-B0D4-AE9E43A3C0EF}" destId="{BABEF1BB-AAA9-4B32-82B6-BFD96EFF227D}" srcOrd="0" destOrd="0" parTransId="{A0E48B90-FC34-48F6-A77A-F682FF4F340D}" sibTransId="{B64F305F-3DE4-4F49-BDF1-A121973A9404}"/>
    <dgm:cxn modelId="{880E19FF-6649-4A5F-A8D9-2FE5F0E79140}" type="presOf" srcId="{A24E1FB8-46A3-44AC-B0D4-AE9E43A3C0EF}" destId="{9744D49C-4003-4160-9A1B-24779016145B}" srcOrd="0" destOrd="0" presId="urn:microsoft.com/office/officeart/2005/8/layout/hList7#1"/>
    <dgm:cxn modelId="{A815FC02-DE70-42CB-A0E7-BE8AA7FB1510}" type="presOf" srcId="{BABEF1BB-AAA9-4B32-82B6-BFD96EFF227D}" destId="{64963BFC-45F1-4824-A313-7D8DDEFA41A8}" srcOrd="1" destOrd="0" presId="urn:microsoft.com/office/officeart/2005/8/layout/hList7#1"/>
    <dgm:cxn modelId="{74778761-6EA5-4370-B19A-201C0E75FE17}" type="presOf" srcId="{BABEF1BB-AAA9-4B32-82B6-BFD96EFF227D}" destId="{C5F2C652-3813-42B2-9DA7-481231ABFE34}" srcOrd="0" destOrd="0" presId="urn:microsoft.com/office/officeart/2005/8/layout/hList7#1"/>
    <dgm:cxn modelId="{477C5C1A-C5AF-46C0-85E9-2DA4E94F7A9D}" type="presParOf" srcId="{9744D49C-4003-4160-9A1B-24779016145B}" destId="{E3DDE18E-5D5C-4FE5-93FF-1BBCC2781AEA}" srcOrd="0" destOrd="0" presId="urn:microsoft.com/office/officeart/2005/8/layout/hList7#1"/>
    <dgm:cxn modelId="{D44256D7-E9CD-45E1-BB10-CFFCFC19BC91}" type="presParOf" srcId="{9744D49C-4003-4160-9A1B-24779016145B}" destId="{1FA9EF75-6F07-46E6-AB56-0A96E358603E}" srcOrd="1" destOrd="0" presId="urn:microsoft.com/office/officeart/2005/8/layout/hList7#1"/>
    <dgm:cxn modelId="{AD974E60-244C-4905-BED7-9DB91617FD44}" type="presParOf" srcId="{1FA9EF75-6F07-46E6-AB56-0A96E358603E}" destId="{EB965855-36F7-4818-9A16-8F358EA9F4D8}" srcOrd="0" destOrd="0" presId="urn:microsoft.com/office/officeart/2005/8/layout/hList7#1"/>
    <dgm:cxn modelId="{8E0758C1-FCC9-45AD-8C70-ADA2E38499DF}" type="presParOf" srcId="{EB965855-36F7-4818-9A16-8F358EA9F4D8}" destId="{C5F2C652-3813-42B2-9DA7-481231ABFE34}" srcOrd="0" destOrd="0" presId="urn:microsoft.com/office/officeart/2005/8/layout/hList7#1"/>
    <dgm:cxn modelId="{522B1C78-6840-403D-B238-B051DB40D294}" type="presParOf" srcId="{EB965855-36F7-4818-9A16-8F358EA9F4D8}" destId="{64963BFC-45F1-4824-A313-7D8DDEFA41A8}" srcOrd="1" destOrd="0" presId="urn:microsoft.com/office/officeart/2005/8/layout/hList7#1"/>
    <dgm:cxn modelId="{8FE4CAF5-88E9-4ED3-912C-C0384CD8AD35}" type="presParOf" srcId="{EB965855-36F7-4818-9A16-8F358EA9F4D8}" destId="{AE0B932D-3A08-4BDE-8DF0-8C06CC744932}" srcOrd="2" destOrd="0" presId="urn:microsoft.com/office/officeart/2005/8/layout/hList7#1"/>
    <dgm:cxn modelId="{5319A280-8833-4C4F-B334-232C4CCCEEC6}" type="presParOf" srcId="{EB965855-36F7-4818-9A16-8F358EA9F4D8}" destId="{B87E14CF-D711-4B41-99EF-E93F492D897E}" srcOrd="3" destOrd="0" presId="urn:microsoft.com/office/officeart/2005/8/layout/hList7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AC2510-86D5-42C9-9F66-86AF9B225B8C}" type="doc">
      <dgm:prSet loTypeId="urn:microsoft.com/office/officeart/2005/8/layout/vList3#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733E0ADB-453D-411B-8A00-B422E9E11792}">
      <dgm:prSet/>
      <dgm:spPr/>
      <dgm:t>
        <a:bodyPr/>
        <a:lstStyle/>
        <a:p>
          <a:pPr rtl="0"/>
          <a:r>
            <a:rPr lang="cs-CZ" b="1" dirty="0" smtClean="0"/>
            <a:t>Na naší Zemi jsou velké rozdíly mezi lidmi.</a:t>
          </a:r>
          <a:endParaRPr lang="cs-CZ" b="1" dirty="0"/>
        </a:p>
      </dgm:t>
    </dgm:pt>
    <dgm:pt modelId="{E7FB797E-D8F5-4274-BD45-FC0796225670}" type="parTrans" cxnId="{59C700DA-0FDF-4FC1-AD5B-5E03C0470EEE}">
      <dgm:prSet/>
      <dgm:spPr/>
      <dgm:t>
        <a:bodyPr/>
        <a:lstStyle/>
        <a:p>
          <a:endParaRPr lang="cs-CZ"/>
        </a:p>
      </dgm:t>
    </dgm:pt>
    <dgm:pt modelId="{BB330443-4793-452E-B5A4-AA8D0FA56E2B}" type="sibTrans" cxnId="{59C700DA-0FDF-4FC1-AD5B-5E03C0470EEE}">
      <dgm:prSet/>
      <dgm:spPr/>
      <dgm:t>
        <a:bodyPr/>
        <a:lstStyle/>
        <a:p>
          <a:endParaRPr lang="cs-CZ"/>
        </a:p>
      </dgm:t>
    </dgm:pt>
    <dgm:pt modelId="{00E6A6F9-63D9-45EA-A293-86A921A76C86}">
      <dgm:prSet/>
      <dgm:spPr/>
      <dgm:t>
        <a:bodyPr/>
        <a:lstStyle/>
        <a:p>
          <a:pPr rtl="0"/>
          <a:r>
            <a:rPr lang="cs-CZ" dirty="0" smtClean="0"/>
            <a:t>Lidé, kteří žijí v nejbohatších zemích , mají průměrné roční příjmy 10 tisíc a více US dolarů (27 a víc US dolarů na den).</a:t>
          </a:r>
          <a:endParaRPr lang="cs-CZ" dirty="0"/>
        </a:p>
      </dgm:t>
    </dgm:pt>
    <dgm:pt modelId="{45EF1C62-8D1A-404F-BAD0-9EADCF7931C9}" type="parTrans" cxnId="{1D62518C-52D5-4576-B5EA-8A72AF27FD42}">
      <dgm:prSet/>
      <dgm:spPr/>
      <dgm:t>
        <a:bodyPr/>
        <a:lstStyle/>
        <a:p>
          <a:endParaRPr lang="cs-CZ"/>
        </a:p>
      </dgm:t>
    </dgm:pt>
    <dgm:pt modelId="{ABA98252-6512-40E9-80B7-8CC154DE6751}" type="sibTrans" cxnId="{1D62518C-52D5-4576-B5EA-8A72AF27FD42}">
      <dgm:prSet/>
      <dgm:spPr/>
      <dgm:t>
        <a:bodyPr/>
        <a:lstStyle/>
        <a:p>
          <a:endParaRPr lang="cs-CZ"/>
        </a:p>
      </dgm:t>
    </dgm:pt>
    <dgm:pt modelId="{7021A266-4942-455B-89D9-0843DC68972F}">
      <dgm:prSet/>
      <dgm:spPr/>
      <dgm:t>
        <a:bodyPr/>
        <a:lstStyle/>
        <a:p>
          <a:pPr rtl="0"/>
          <a:r>
            <a:rPr lang="cs-CZ" dirty="0" smtClean="0"/>
            <a:t>Více než 3 miliardy lidí (téměř polovina lidstva na Zemi) musí vystačit s méně než 2 dolary na den.</a:t>
          </a:r>
          <a:endParaRPr lang="cs-CZ" dirty="0"/>
        </a:p>
      </dgm:t>
    </dgm:pt>
    <dgm:pt modelId="{842B7945-3C72-48FB-BA4F-5EA238574B82}" type="parTrans" cxnId="{ED6F04A3-D5E3-4F26-9B3F-410D82FD9BC8}">
      <dgm:prSet/>
      <dgm:spPr/>
      <dgm:t>
        <a:bodyPr/>
        <a:lstStyle/>
        <a:p>
          <a:endParaRPr lang="cs-CZ"/>
        </a:p>
      </dgm:t>
    </dgm:pt>
    <dgm:pt modelId="{D1574FEC-1F26-4BA4-96F8-E7623D075FD1}" type="sibTrans" cxnId="{ED6F04A3-D5E3-4F26-9B3F-410D82FD9BC8}">
      <dgm:prSet/>
      <dgm:spPr/>
      <dgm:t>
        <a:bodyPr/>
        <a:lstStyle/>
        <a:p>
          <a:endParaRPr lang="cs-CZ"/>
        </a:p>
      </dgm:t>
    </dgm:pt>
    <dgm:pt modelId="{832B6379-C520-495F-970E-938BCB5A2411}">
      <dgm:prSet/>
      <dgm:spPr/>
      <dgm:t>
        <a:bodyPr/>
        <a:lstStyle/>
        <a:p>
          <a:pPr rtl="0"/>
          <a:r>
            <a:rPr lang="cs-CZ" dirty="0" smtClean="0"/>
            <a:t>Pod hranicí chudoby žije více jak 1 miliarda lidí   příjem mají menší než 1 dolar na den (1 US dolar= 20 Kč.)</a:t>
          </a:r>
          <a:endParaRPr lang="cs-CZ" dirty="0"/>
        </a:p>
      </dgm:t>
    </dgm:pt>
    <dgm:pt modelId="{B6FB07CC-8BB2-47EF-986B-6FE57D7D9E34}" type="parTrans" cxnId="{EFAC98B2-4198-4C5D-AAA2-03DAF738437B}">
      <dgm:prSet/>
      <dgm:spPr/>
      <dgm:t>
        <a:bodyPr/>
        <a:lstStyle/>
        <a:p>
          <a:endParaRPr lang="cs-CZ"/>
        </a:p>
      </dgm:t>
    </dgm:pt>
    <dgm:pt modelId="{3F4C2D08-5F68-4833-BE75-011420869182}" type="sibTrans" cxnId="{EFAC98B2-4198-4C5D-AAA2-03DAF738437B}">
      <dgm:prSet/>
      <dgm:spPr/>
      <dgm:t>
        <a:bodyPr/>
        <a:lstStyle/>
        <a:p>
          <a:endParaRPr lang="cs-CZ"/>
        </a:p>
      </dgm:t>
    </dgm:pt>
    <dgm:pt modelId="{BC6D30FD-B35D-4B27-9E5F-D7E84747D329}">
      <dgm:prSet/>
      <dgm:spPr/>
      <dgm:t>
        <a:bodyPr/>
        <a:lstStyle/>
        <a:p>
          <a:pPr rtl="0"/>
          <a:r>
            <a:rPr lang="cs-CZ" dirty="0" smtClean="0"/>
            <a:t>Majetek 220 nejbohatších lidí světa= majetku 2,5 miliardy lidí nejchudších.</a:t>
          </a:r>
          <a:endParaRPr lang="cs-CZ" dirty="0"/>
        </a:p>
      </dgm:t>
    </dgm:pt>
    <dgm:pt modelId="{45973372-7EC7-48D2-BE15-53EE70F378FC}" type="parTrans" cxnId="{E1003914-5BF4-4385-B953-F37CE1D692A1}">
      <dgm:prSet/>
      <dgm:spPr/>
      <dgm:t>
        <a:bodyPr/>
        <a:lstStyle/>
        <a:p>
          <a:endParaRPr lang="cs-CZ"/>
        </a:p>
      </dgm:t>
    </dgm:pt>
    <dgm:pt modelId="{BDD81987-6204-437B-B19F-B517D76C588C}" type="sibTrans" cxnId="{E1003914-5BF4-4385-B953-F37CE1D692A1}">
      <dgm:prSet/>
      <dgm:spPr/>
      <dgm:t>
        <a:bodyPr/>
        <a:lstStyle/>
        <a:p>
          <a:endParaRPr lang="cs-CZ"/>
        </a:p>
      </dgm:t>
    </dgm:pt>
    <dgm:pt modelId="{912D1209-B045-4D96-8BFD-8209D37A0926}" type="pres">
      <dgm:prSet presAssocID="{AAAC2510-86D5-42C9-9F66-86AF9B225B8C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D712B40-F7F9-44C9-9631-10A5AF317367}" type="pres">
      <dgm:prSet presAssocID="{733E0ADB-453D-411B-8A00-B422E9E11792}" presName="composite" presStyleCnt="0"/>
      <dgm:spPr/>
    </dgm:pt>
    <dgm:pt modelId="{94353E80-7A39-4EA9-B574-64F03A760C9C}" type="pres">
      <dgm:prSet presAssocID="{733E0ADB-453D-411B-8A00-B422E9E11792}" presName="imgShp" presStyleLbl="fgImgPlace1" presStyleIdx="0" presStyleCnt="5" custFlipHor="1" custScaleX="12059" custScaleY="6515" custLinFactNeighborX="41699" custLinFactNeighborY="-1140"/>
      <dgm:spPr/>
    </dgm:pt>
    <dgm:pt modelId="{EC12BDE7-A165-48B4-B2BA-E3E6435F9666}" type="pres">
      <dgm:prSet presAssocID="{733E0ADB-453D-411B-8A00-B422E9E11792}" presName="txShp" presStyleLbl="node1" presStyleIdx="0" presStyleCnt="5" custScaleY="33762" custLinFactNeighborX="3315" custLinFactNeighborY="-32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B6BEA7-6695-4022-9C94-30D58EC0BA5D}" type="pres">
      <dgm:prSet presAssocID="{BB330443-4793-452E-B5A4-AA8D0FA56E2B}" presName="spacing" presStyleCnt="0"/>
      <dgm:spPr/>
    </dgm:pt>
    <dgm:pt modelId="{C0794A70-5C32-4276-A52C-165155EFD677}" type="pres">
      <dgm:prSet presAssocID="{00E6A6F9-63D9-45EA-A293-86A921A76C86}" presName="composite" presStyleCnt="0"/>
      <dgm:spPr/>
    </dgm:pt>
    <dgm:pt modelId="{5F62B863-E8CE-41BA-8DF4-48B74EA370E0}" type="pres">
      <dgm:prSet presAssocID="{00E6A6F9-63D9-45EA-A293-86A921A76C86}" presName="imgShp" presStyleLbl="fgImgPlace1" presStyleIdx="1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62E25062-5BED-4DF7-BA89-A75D65B36FCF}" type="pres">
      <dgm:prSet presAssocID="{00E6A6F9-63D9-45EA-A293-86A921A76C86}" presName="txShp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637AB3-EA9E-4340-9544-9FC7D7B0CD24}" type="pres">
      <dgm:prSet presAssocID="{ABA98252-6512-40E9-80B7-8CC154DE6751}" presName="spacing" presStyleCnt="0"/>
      <dgm:spPr/>
    </dgm:pt>
    <dgm:pt modelId="{F7926467-1A99-4763-A630-862FB180C273}" type="pres">
      <dgm:prSet presAssocID="{7021A266-4942-455B-89D9-0843DC68972F}" presName="composite" presStyleCnt="0"/>
      <dgm:spPr/>
    </dgm:pt>
    <dgm:pt modelId="{FA478857-4F2B-4160-9216-3D74D11A8C28}" type="pres">
      <dgm:prSet presAssocID="{7021A266-4942-455B-89D9-0843DC68972F}" presName="imgShp" presStyleLbl="fgImgPlace1" presStyleIdx="2" presStyleCnt="5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994BA5B6-0195-41D9-B462-8F7FDCFC4244}" type="pres">
      <dgm:prSet presAssocID="{7021A266-4942-455B-89D9-0843DC68972F}" presName="txShp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D399B7-50B7-4CB3-9AE1-1D6E52416789}" type="pres">
      <dgm:prSet presAssocID="{D1574FEC-1F26-4BA4-96F8-E7623D075FD1}" presName="spacing" presStyleCnt="0"/>
      <dgm:spPr/>
    </dgm:pt>
    <dgm:pt modelId="{BC8D65E4-CDDC-4FE1-AED7-5F618BD36EBC}" type="pres">
      <dgm:prSet presAssocID="{832B6379-C520-495F-970E-938BCB5A2411}" presName="composite" presStyleCnt="0"/>
      <dgm:spPr/>
    </dgm:pt>
    <dgm:pt modelId="{EA8FDD1F-AAAE-40E3-9A40-834CEA091546}" type="pres">
      <dgm:prSet presAssocID="{832B6379-C520-495F-970E-938BCB5A2411}" presName="imgShp" presStyleLbl="fgImgPlace1" presStyleIdx="3" presStyleCnt="5" custScaleX="99516" custScaleY="100088" custLinFactNeighborX="-404" custLinFactNeighborY="571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F48BECD1-9705-45B8-9121-DB913F0D7144}" type="pres">
      <dgm:prSet presAssocID="{832B6379-C520-495F-970E-938BCB5A2411}" presName="txShp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C79CD1-88BC-4E03-95A4-8B0AA317FEEA}" type="pres">
      <dgm:prSet presAssocID="{3F4C2D08-5F68-4833-BE75-011420869182}" presName="spacing" presStyleCnt="0"/>
      <dgm:spPr/>
    </dgm:pt>
    <dgm:pt modelId="{2A1EC1AE-30B0-406A-BDAB-490606595F31}" type="pres">
      <dgm:prSet presAssocID="{BC6D30FD-B35D-4B27-9E5F-D7E84747D329}" presName="composite" presStyleCnt="0"/>
      <dgm:spPr/>
    </dgm:pt>
    <dgm:pt modelId="{DA12B9E6-2CFE-41AB-B44C-7444E1DE8C8D}" type="pres">
      <dgm:prSet presAssocID="{BC6D30FD-B35D-4B27-9E5F-D7E84747D329}" presName="imgShp" presStyleLbl="fgImgPlace1" presStyleIdx="4" presStyleCnt="5" custFlipHor="0" custScaleX="90337" custScaleY="93072" custLinFactNeighborX="2433" custLinFactNeighborY="1141"/>
      <dgm:spPr/>
    </dgm:pt>
    <dgm:pt modelId="{DAA95653-35B9-4678-93C8-D576653AE4DC}" type="pres">
      <dgm:prSet presAssocID="{BC6D30FD-B35D-4B27-9E5F-D7E84747D329}" presName="txShp" presStyleLbl="node1" presStyleIdx="4" presStyleCnt="5" custLinFactNeighborX="936" custLinFactNeighborY="-223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9C700DA-0FDF-4FC1-AD5B-5E03C0470EEE}" srcId="{AAAC2510-86D5-42C9-9F66-86AF9B225B8C}" destId="{733E0ADB-453D-411B-8A00-B422E9E11792}" srcOrd="0" destOrd="0" parTransId="{E7FB797E-D8F5-4274-BD45-FC0796225670}" sibTransId="{BB330443-4793-452E-B5A4-AA8D0FA56E2B}"/>
    <dgm:cxn modelId="{58C029EB-C95E-4AB9-B461-B612F4CB307D}" type="presOf" srcId="{7021A266-4942-455B-89D9-0843DC68972F}" destId="{994BA5B6-0195-41D9-B462-8F7FDCFC4244}" srcOrd="0" destOrd="0" presId="urn:microsoft.com/office/officeart/2005/8/layout/vList3#2"/>
    <dgm:cxn modelId="{46C27E00-09D7-4698-B2B3-4387FDE3E0F5}" type="presOf" srcId="{BC6D30FD-B35D-4B27-9E5F-D7E84747D329}" destId="{DAA95653-35B9-4678-93C8-D576653AE4DC}" srcOrd="0" destOrd="0" presId="urn:microsoft.com/office/officeart/2005/8/layout/vList3#2"/>
    <dgm:cxn modelId="{1D62518C-52D5-4576-B5EA-8A72AF27FD42}" srcId="{AAAC2510-86D5-42C9-9F66-86AF9B225B8C}" destId="{00E6A6F9-63D9-45EA-A293-86A921A76C86}" srcOrd="1" destOrd="0" parTransId="{45EF1C62-8D1A-404F-BAD0-9EADCF7931C9}" sibTransId="{ABA98252-6512-40E9-80B7-8CC154DE6751}"/>
    <dgm:cxn modelId="{ED0440AD-8FF8-4014-8F33-7C5D9F71BACB}" type="presOf" srcId="{733E0ADB-453D-411B-8A00-B422E9E11792}" destId="{EC12BDE7-A165-48B4-B2BA-E3E6435F9666}" srcOrd="0" destOrd="0" presId="urn:microsoft.com/office/officeart/2005/8/layout/vList3#2"/>
    <dgm:cxn modelId="{EFAC98B2-4198-4C5D-AAA2-03DAF738437B}" srcId="{AAAC2510-86D5-42C9-9F66-86AF9B225B8C}" destId="{832B6379-C520-495F-970E-938BCB5A2411}" srcOrd="3" destOrd="0" parTransId="{B6FB07CC-8BB2-47EF-986B-6FE57D7D9E34}" sibTransId="{3F4C2D08-5F68-4833-BE75-011420869182}"/>
    <dgm:cxn modelId="{ED6F04A3-D5E3-4F26-9B3F-410D82FD9BC8}" srcId="{AAAC2510-86D5-42C9-9F66-86AF9B225B8C}" destId="{7021A266-4942-455B-89D9-0843DC68972F}" srcOrd="2" destOrd="0" parTransId="{842B7945-3C72-48FB-BA4F-5EA238574B82}" sibTransId="{D1574FEC-1F26-4BA4-96F8-E7623D075FD1}"/>
    <dgm:cxn modelId="{BD4465E7-DF24-42B5-98EC-29F235562CB9}" type="presOf" srcId="{832B6379-C520-495F-970E-938BCB5A2411}" destId="{F48BECD1-9705-45B8-9121-DB913F0D7144}" srcOrd="0" destOrd="0" presId="urn:microsoft.com/office/officeart/2005/8/layout/vList3#2"/>
    <dgm:cxn modelId="{E1003914-5BF4-4385-B953-F37CE1D692A1}" srcId="{AAAC2510-86D5-42C9-9F66-86AF9B225B8C}" destId="{BC6D30FD-B35D-4B27-9E5F-D7E84747D329}" srcOrd="4" destOrd="0" parTransId="{45973372-7EC7-48D2-BE15-53EE70F378FC}" sibTransId="{BDD81987-6204-437B-B19F-B517D76C588C}"/>
    <dgm:cxn modelId="{A12FC87A-85E5-4128-9ED8-E1C038465066}" type="presOf" srcId="{00E6A6F9-63D9-45EA-A293-86A921A76C86}" destId="{62E25062-5BED-4DF7-BA89-A75D65B36FCF}" srcOrd="0" destOrd="0" presId="urn:microsoft.com/office/officeart/2005/8/layout/vList3#2"/>
    <dgm:cxn modelId="{3CB820C2-53DA-4932-97B6-2EE41BBC8D9D}" type="presOf" srcId="{AAAC2510-86D5-42C9-9F66-86AF9B225B8C}" destId="{912D1209-B045-4D96-8BFD-8209D37A0926}" srcOrd="0" destOrd="0" presId="urn:microsoft.com/office/officeart/2005/8/layout/vList3#2"/>
    <dgm:cxn modelId="{A8C21A53-B649-4839-A3DA-9DB02D473340}" type="presParOf" srcId="{912D1209-B045-4D96-8BFD-8209D37A0926}" destId="{AD712B40-F7F9-44C9-9631-10A5AF317367}" srcOrd="0" destOrd="0" presId="urn:microsoft.com/office/officeart/2005/8/layout/vList3#2"/>
    <dgm:cxn modelId="{529162A8-4D63-408F-90DB-188E5D104114}" type="presParOf" srcId="{AD712B40-F7F9-44C9-9631-10A5AF317367}" destId="{94353E80-7A39-4EA9-B574-64F03A760C9C}" srcOrd="0" destOrd="0" presId="urn:microsoft.com/office/officeart/2005/8/layout/vList3#2"/>
    <dgm:cxn modelId="{81DB15E1-3594-472E-BC19-4C7C354422D5}" type="presParOf" srcId="{AD712B40-F7F9-44C9-9631-10A5AF317367}" destId="{EC12BDE7-A165-48B4-B2BA-E3E6435F9666}" srcOrd="1" destOrd="0" presId="urn:microsoft.com/office/officeart/2005/8/layout/vList3#2"/>
    <dgm:cxn modelId="{AE068703-434C-494A-AD3E-F0AB9C4D417E}" type="presParOf" srcId="{912D1209-B045-4D96-8BFD-8209D37A0926}" destId="{FBB6BEA7-6695-4022-9C94-30D58EC0BA5D}" srcOrd="1" destOrd="0" presId="urn:microsoft.com/office/officeart/2005/8/layout/vList3#2"/>
    <dgm:cxn modelId="{62DB928E-4164-4527-97EB-F3C0CA34DFE0}" type="presParOf" srcId="{912D1209-B045-4D96-8BFD-8209D37A0926}" destId="{C0794A70-5C32-4276-A52C-165155EFD677}" srcOrd="2" destOrd="0" presId="urn:microsoft.com/office/officeart/2005/8/layout/vList3#2"/>
    <dgm:cxn modelId="{BE8146C0-4FC8-41B3-B808-B46BDAA9B8ED}" type="presParOf" srcId="{C0794A70-5C32-4276-A52C-165155EFD677}" destId="{5F62B863-E8CE-41BA-8DF4-48B74EA370E0}" srcOrd="0" destOrd="0" presId="urn:microsoft.com/office/officeart/2005/8/layout/vList3#2"/>
    <dgm:cxn modelId="{70129E9F-55E8-4C6A-8D5E-5E0F56336D7B}" type="presParOf" srcId="{C0794A70-5C32-4276-A52C-165155EFD677}" destId="{62E25062-5BED-4DF7-BA89-A75D65B36FCF}" srcOrd="1" destOrd="0" presId="urn:microsoft.com/office/officeart/2005/8/layout/vList3#2"/>
    <dgm:cxn modelId="{4FC8A370-70A8-42A2-8A36-E285B66524D4}" type="presParOf" srcId="{912D1209-B045-4D96-8BFD-8209D37A0926}" destId="{26637AB3-EA9E-4340-9544-9FC7D7B0CD24}" srcOrd="3" destOrd="0" presId="urn:microsoft.com/office/officeart/2005/8/layout/vList3#2"/>
    <dgm:cxn modelId="{CF63DD6D-BED8-4C9E-BE2F-6A51C4E0538B}" type="presParOf" srcId="{912D1209-B045-4D96-8BFD-8209D37A0926}" destId="{F7926467-1A99-4763-A630-862FB180C273}" srcOrd="4" destOrd="0" presId="urn:microsoft.com/office/officeart/2005/8/layout/vList3#2"/>
    <dgm:cxn modelId="{8962A919-9C89-419F-AC48-676F2A7284F5}" type="presParOf" srcId="{F7926467-1A99-4763-A630-862FB180C273}" destId="{FA478857-4F2B-4160-9216-3D74D11A8C28}" srcOrd="0" destOrd="0" presId="urn:microsoft.com/office/officeart/2005/8/layout/vList3#2"/>
    <dgm:cxn modelId="{570F439F-2BCB-465B-B235-DC4916A63BE4}" type="presParOf" srcId="{F7926467-1A99-4763-A630-862FB180C273}" destId="{994BA5B6-0195-41D9-B462-8F7FDCFC4244}" srcOrd="1" destOrd="0" presId="urn:microsoft.com/office/officeart/2005/8/layout/vList3#2"/>
    <dgm:cxn modelId="{CCDF86C6-0DE8-4401-AA1F-D4E6C524C97A}" type="presParOf" srcId="{912D1209-B045-4D96-8BFD-8209D37A0926}" destId="{93D399B7-50B7-4CB3-9AE1-1D6E52416789}" srcOrd="5" destOrd="0" presId="urn:microsoft.com/office/officeart/2005/8/layout/vList3#2"/>
    <dgm:cxn modelId="{F4C94D1B-E7D9-4BC7-ADDA-4C64E04994EA}" type="presParOf" srcId="{912D1209-B045-4D96-8BFD-8209D37A0926}" destId="{BC8D65E4-CDDC-4FE1-AED7-5F618BD36EBC}" srcOrd="6" destOrd="0" presId="urn:microsoft.com/office/officeart/2005/8/layout/vList3#2"/>
    <dgm:cxn modelId="{E09FBBFB-F7F9-43BF-9658-C6C5A9C52220}" type="presParOf" srcId="{BC8D65E4-CDDC-4FE1-AED7-5F618BD36EBC}" destId="{EA8FDD1F-AAAE-40E3-9A40-834CEA091546}" srcOrd="0" destOrd="0" presId="urn:microsoft.com/office/officeart/2005/8/layout/vList3#2"/>
    <dgm:cxn modelId="{49E71173-2BE0-46A9-9E4F-86A7186BBC15}" type="presParOf" srcId="{BC8D65E4-CDDC-4FE1-AED7-5F618BD36EBC}" destId="{F48BECD1-9705-45B8-9121-DB913F0D7144}" srcOrd="1" destOrd="0" presId="urn:microsoft.com/office/officeart/2005/8/layout/vList3#2"/>
    <dgm:cxn modelId="{004C2004-7B9C-4E76-86F0-B08901B1A4D6}" type="presParOf" srcId="{912D1209-B045-4D96-8BFD-8209D37A0926}" destId="{00C79CD1-88BC-4E03-95A4-8B0AA317FEEA}" srcOrd="7" destOrd="0" presId="urn:microsoft.com/office/officeart/2005/8/layout/vList3#2"/>
    <dgm:cxn modelId="{3F2E311C-A7DC-4037-90A9-C56BB039BFE1}" type="presParOf" srcId="{912D1209-B045-4D96-8BFD-8209D37A0926}" destId="{2A1EC1AE-30B0-406A-BDAB-490606595F31}" srcOrd="8" destOrd="0" presId="urn:microsoft.com/office/officeart/2005/8/layout/vList3#2"/>
    <dgm:cxn modelId="{5540F99A-C438-4FAD-ACE9-1A82DD3EA4C7}" type="presParOf" srcId="{2A1EC1AE-30B0-406A-BDAB-490606595F31}" destId="{DA12B9E6-2CFE-41AB-B44C-7444E1DE8C8D}" srcOrd="0" destOrd="0" presId="urn:microsoft.com/office/officeart/2005/8/layout/vList3#2"/>
    <dgm:cxn modelId="{B36376EA-715A-48C3-BD42-CCDE66D1C34A}" type="presParOf" srcId="{2A1EC1AE-30B0-406A-BDAB-490606595F31}" destId="{DAA95653-35B9-4678-93C8-D576653AE4DC}" srcOrd="1" destOrd="0" presId="urn:microsoft.com/office/officeart/2005/8/layout/vList3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90FB6BC-9559-4F97-9503-09C74178D30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EFE51FE-5D0D-4F81-8112-9B59ABFB0411}">
      <dgm:prSet custT="1"/>
      <dgm:spPr/>
      <dgm:t>
        <a:bodyPr/>
        <a:lstStyle/>
        <a:p>
          <a:pPr rtl="0"/>
          <a:r>
            <a:rPr lang="cs-CZ" sz="1400" dirty="0" smtClean="0"/>
            <a:t>Nerovnoměrné rozmístění lidí na Zemi      nerovnoměrné rozmístění bohatství       nerovnoměrná spotřeba energie na Zemi. Například: obyvatel Severní Ameriky (Amerika bohatá, vyspělá země) spotřebuje až 40 krát více energie než obyvatel rozvojové země (chudého státu).</a:t>
          </a:r>
          <a:endParaRPr lang="cs-CZ" sz="1400" dirty="0"/>
        </a:p>
      </dgm:t>
    </dgm:pt>
    <dgm:pt modelId="{99743E28-09EE-4CCD-AC47-E894A5CCDF5D}" type="parTrans" cxnId="{BA509973-604F-49B5-96BD-6E91B6B2CD7D}">
      <dgm:prSet/>
      <dgm:spPr/>
      <dgm:t>
        <a:bodyPr/>
        <a:lstStyle/>
        <a:p>
          <a:endParaRPr lang="cs-CZ"/>
        </a:p>
      </dgm:t>
    </dgm:pt>
    <dgm:pt modelId="{96A2DFE4-67CC-422C-87C2-52D10475DAA3}" type="sibTrans" cxnId="{BA509973-604F-49B5-96BD-6E91B6B2CD7D}">
      <dgm:prSet/>
      <dgm:spPr/>
      <dgm:t>
        <a:bodyPr/>
        <a:lstStyle/>
        <a:p>
          <a:endParaRPr lang="cs-CZ"/>
        </a:p>
      </dgm:t>
    </dgm:pt>
    <dgm:pt modelId="{B84AA44D-9101-4F31-8E30-A11F34AAF22E}">
      <dgm:prSet custT="1"/>
      <dgm:spPr/>
      <dgm:t>
        <a:bodyPr/>
        <a:lstStyle/>
        <a:p>
          <a:pPr rtl="0"/>
          <a:r>
            <a:rPr lang="cs-CZ" sz="1400" dirty="0" smtClean="0"/>
            <a:t>Tato nerovnoměrnost se stále prohlubuje      budoucnost velká hrozba      velké stěhování lidí (celé národy)      což může vyvolat sociální konflik</a:t>
          </a:r>
          <a:r>
            <a:rPr lang="cs-CZ" sz="1300" dirty="0" smtClean="0"/>
            <a:t>ty.</a:t>
          </a:r>
          <a:endParaRPr lang="cs-CZ" sz="1300" dirty="0"/>
        </a:p>
      </dgm:t>
    </dgm:pt>
    <dgm:pt modelId="{8F4724FA-82BE-4F86-9E77-0B569260C9C0}" type="parTrans" cxnId="{87626138-A09B-4AA7-87AE-47ED8140A340}">
      <dgm:prSet/>
      <dgm:spPr/>
      <dgm:t>
        <a:bodyPr/>
        <a:lstStyle/>
        <a:p>
          <a:endParaRPr lang="cs-CZ"/>
        </a:p>
      </dgm:t>
    </dgm:pt>
    <dgm:pt modelId="{1EA3C4A7-349B-4519-9AEB-D4FFB6033B3D}" type="sibTrans" cxnId="{87626138-A09B-4AA7-87AE-47ED8140A340}">
      <dgm:prSet/>
      <dgm:spPr/>
      <dgm:t>
        <a:bodyPr/>
        <a:lstStyle/>
        <a:p>
          <a:endParaRPr lang="cs-CZ"/>
        </a:p>
      </dgm:t>
    </dgm:pt>
    <dgm:pt modelId="{AB26903F-26B6-4D1A-87C4-94F95F9F073F}">
      <dgm:prSet/>
      <dgm:spPr/>
      <dgm:t>
        <a:bodyPr/>
        <a:lstStyle/>
        <a:p>
          <a:pPr rtl="0"/>
          <a:r>
            <a:rPr lang="cs-CZ" b="1" u="sng" dirty="0" smtClean="0"/>
            <a:t>Hospodářsky vyspělé země si toto nebezpečí uvědomují a snaží se tomu předejít. Jak? Bohaté státy pomáhají chudých zemím: </a:t>
          </a:r>
          <a:endParaRPr lang="cs-CZ" b="1" u="sng" dirty="0"/>
        </a:p>
      </dgm:t>
    </dgm:pt>
    <dgm:pt modelId="{7376D01F-F8CB-40CC-8961-E9FE96321FD2}" type="parTrans" cxnId="{3897095A-999D-4082-8F9F-5F0B2C2D8590}">
      <dgm:prSet/>
      <dgm:spPr/>
      <dgm:t>
        <a:bodyPr/>
        <a:lstStyle/>
        <a:p>
          <a:endParaRPr lang="cs-CZ"/>
        </a:p>
      </dgm:t>
    </dgm:pt>
    <dgm:pt modelId="{634721E5-CADF-49DD-B60A-46D0CB496443}" type="sibTrans" cxnId="{3897095A-999D-4082-8F9F-5F0B2C2D8590}">
      <dgm:prSet/>
      <dgm:spPr/>
      <dgm:t>
        <a:bodyPr/>
        <a:lstStyle/>
        <a:p>
          <a:endParaRPr lang="cs-CZ"/>
        </a:p>
      </dgm:t>
    </dgm:pt>
    <dgm:pt modelId="{70F73DD0-458D-499A-A071-2E20B387B938}">
      <dgm:prSet/>
      <dgm:spPr/>
      <dgm:t>
        <a:bodyPr/>
        <a:lstStyle/>
        <a:p>
          <a:pPr rtl="0"/>
          <a:r>
            <a:rPr lang="cs-CZ" dirty="0" smtClean="0"/>
            <a:t>- výstavba nemocnic</a:t>
          </a:r>
          <a:endParaRPr lang="cs-CZ" dirty="0"/>
        </a:p>
      </dgm:t>
    </dgm:pt>
    <dgm:pt modelId="{57F4CCF8-3981-482C-8817-85B81A320228}" type="parTrans" cxnId="{90CC50E0-F6B7-4BF1-BA3E-4B91F5AF7FB1}">
      <dgm:prSet/>
      <dgm:spPr/>
      <dgm:t>
        <a:bodyPr/>
        <a:lstStyle/>
        <a:p>
          <a:endParaRPr lang="cs-CZ"/>
        </a:p>
      </dgm:t>
    </dgm:pt>
    <dgm:pt modelId="{34427291-07A8-4C3B-9657-AF3C36BED621}" type="sibTrans" cxnId="{90CC50E0-F6B7-4BF1-BA3E-4B91F5AF7FB1}">
      <dgm:prSet/>
      <dgm:spPr/>
      <dgm:t>
        <a:bodyPr/>
        <a:lstStyle/>
        <a:p>
          <a:endParaRPr lang="cs-CZ"/>
        </a:p>
      </dgm:t>
    </dgm:pt>
    <dgm:pt modelId="{FA7D67BE-BAC3-47CA-BBE0-EA0CEC0724FA}">
      <dgm:prSet/>
      <dgm:spPr/>
      <dgm:t>
        <a:bodyPr/>
        <a:lstStyle/>
        <a:p>
          <a:pPr rtl="0"/>
          <a:r>
            <a:rPr lang="cs-CZ" dirty="0" smtClean="0"/>
            <a:t>- výstavba škol a podpora vzdělání</a:t>
          </a:r>
          <a:endParaRPr lang="cs-CZ" dirty="0"/>
        </a:p>
      </dgm:t>
    </dgm:pt>
    <dgm:pt modelId="{D1D5E38A-4099-417D-8C01-35200C8E4C7B}" type="parTrans" cxnId="{4CBF53EB-F813-40ED-A00E-8E12C56420F9}">
      <dgm:prSet/>
      <dgm:spPr/>
      <dgm:t>
        <a:bodyPr/>
        <a:lstStyle/>
        <a:p>
          <a:endParaRPr lang="cs-CZ"/>
        </a:p>
      </dgm:t>
    </dgm:pt>
    <dgm:pt modelId="{3C37F1B3-19A7-4D09-9A17-7058F7961242}" type="sibTrans" cxnId="{4CBF53EB-F813-40ED-A00E-8E12C56420F9}">
      <dgm:prSet/>
      <dgm:spPr/>
      <dgm:t>
        <a:bodyPr/>
        <a:lstStyle/>
        <a:p>
          <a:endParaRPr lang="cs-CZ"/>
        </a:p>
      </dgm:t>
    </dgm:pt>
    <dgm:pt modelId="{1CB63021-40C0-4221-AFEF-86BE3EBDFF7D}">
      <dgm:prSet/>
      <dgm:spPr/>
      <dgm:t>
        <a:bodyPr/>
        <a:lstStyle/>
        <a:p>
          <a:pPr rtl="0"/>
          <a:r>
            <a:rPr lang="cs-CZ" dirty="0" smtClean="0"/>
            <a:t>- hledání nových vodních zdrojů v Africe</a:t>
          </a:r>
          <a:endParaRPr lang="cs-CZ" dirty="0"/>
        </a:p>
      </dgm:t>
    </dgm:pt>
    <dgm:pt modelId="{4EBEA08F-2C1A-4031-9AA8-6870CEA44621}" type="parTrans" cxnId="{FF6B06BC-9F56-4611-8B86-383CB1BA6429}">
      <dgm:prSet/>
      <dgm:spPr/>
      <dgm:t>
        <a:bodyPr/>
        <a:lstStyle/>
        <a:p>
          <a:endParaRPr lang="cs-CZ"/>
        </a:p>
      </dgm:t>
    </dgm:pt>
    <dgm:pt modelId="{06494A33-503F-495D-8F8B-5FBA9D6DFC0B}" type="sibTrans" cxnId="{FF6B06BC-9F56-4611-8B86-383CB1BA6429}">
      <dgm:prSet/>
      <dgm:spPr/>
      <dgm:t>
        <a:bodyPr/>
        <a:lstStyle/>
        <a:p>
          <a:endParaRPr lang="cs-CZ"/>
        </a:p>
      </dgm:t>
    </dgm:pt>
    <dgm:pt modelId="{67D04883-4EE7-4BA5-AAA1-B5BA33B003D6}">
      <dgm:prSet/>
      <dgm:spPr/>
      <dgm:t>
        <a:bodyPr/>
        <a:lstStyle/>
        <a:p>
          <a:pPr rtl="0"/>
          <a:r>
            <a:rPr lang="cs-CZ" dirty="0" smtClean="0"/>
            <a:t>- adopce dětí na dálku (finanční podpora dětí, aby mohly chodit do školy, měly co jíst, byly čistě oblečené).</a:t>
          </a:r>
          <a:endParaRPr lang="cs-CZ" dirty="0"/>
        </a:p>
      </dgm:t>
    </dgm:pt>
    <dgm:pt modelId="{6B69E600-C3B9-40F1-80F8-621972A83EBF}" type="parTrans" cxnId="{0804EF8E-F993-4760-8B5D-8959947E5E1F}">
      <dgm:prSet/>
      <dgm:spPr/>
      <dgm:t>
        <a:bodyPr/>
        <a:lstStyle/>
        <a:p>
          <a:endParaRPr lang="cs-CZ"/>
        </a:p>
      </dgm:t>
    </dgm:pt>
    <dgm:pt modelId="{CB1EF310-CAB0-4294-B40A-57D04021570E}" type="sibTrans" cxnId="{0804EF8E-F993-4760-8B5D-8959947E5E1F}">
      <dgm:prSet/>
      <dgm:spPr/>
      <dgm:t>
        <a:bodyPr/>
        <a:lstStyle/>
        <a:p>
          <a:endParaRPr lang="cs-CZ"/>
        </a:p>
      </dgm:t>
    </dgm:pt>
    <dgm:pt modelId="{FDD9E83C-2D9C-459D-A8FF-776B3ADF99FF}">
      <dgm:prSet/>
      <dgm:spPr/>
      <dgm:t>
        <a:bodyPr/>
        <a:lstStyle/>
        <a:p>
          <a:pPr rtl="0"/>
          <a:r>
            <a:rPr lang="cs-CZ" dirty="0" smtClean="0"/>
            <a:t>Somálsko – nejchudší země světa     byly zde velké přírodní pohromy – sucho a také život lidí stěžuje válka!!!</a:t>
          </a:r>
          <a:endParaRPr lang="cs-CZ" dirty="0"/>
        </a:p>
      </dgm:t>
    </dgm:pt>
    <dgm:pt modelId="{8B4CA750-B3AE-4CC4-A537-4132B8FD2838}" type="parTrans" cxnId="{7B2E35A0-1154-4711-B827-C76269DB0615}">
      <dgm:prSet/>
      <dgm:spPr/>
      <dgm:t>
        <a:bodyPr/>
        <a:lstStyle/>
        <a:p>
          <a:endParaRPr lang="cs-CZ"/>
        </a:p>
      </dgm:t>
    </dgm:pt>
    <dgm:pt modelId="{B5DD7A69-41C5-454A-8988-8503750A3413}" type="sibTrans" cxnId="{7B2E35A0-1154-4711-B827-C76269DB0615}">
      <dgm:prSet/>
      <dgm:spPr/>
      <dgm:t>
        <a:bodyPr/>
        <a:lstStyle/>
        <a:p>
          <a:endParaRPr lang="cs-CZ"/>
        </a:p>
      </dgm:t>
    </dgm:pt>
    <dgm:pt modelId="{197919AA-4B65-4037-AF16-72A7F9AC849C}" type="pres">
      <dgm:prSet presAssocID="{590FB6BC-9559-4F97-9503-09C74178D30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C0FB653-C6FC-4DDD-9582-261F73D8ADC4}" type="pres">
      <dgm:prSet presAssocID="{6EFE51FE-5D0D-4F81-8112-9B59ABFB0411}" presName="parentText" presStyleLbl="node1" presStyleIdx="0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7742C4-C097-46EC-BFC1-BEB1E1815300}" type="pres">
      <dgm:prSet presAssocID="{96A2DFE4-67CC-422C-87C2-52D10475DAA3}" presName="spacer" presStyleCnt="0"/>
      <dgm:spPr/>
    </dgm:pt>
    <dgm:pt modelId="{92E31102-7A43-4153-B15E-4E2D27717F91}" type="pres">
      <dgm:prSet presAssocID="{B84AA44D-9101-4F31-8E30-A11F34AAF22E}" presName="parentText" presStyleLbl="node1" presStyleIdx="1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5C8614-F642-4F34-9C58-3DC005C43089}" type="pres">
      <dgm:prSet presAssocID="{1EA3C4A7-349B-4519-9AEB-D4FFB6033B3D}" presName="spacer" presStyleCnt="0"/>
      <dgm:spPr/>
    </dgm:pt>
    <dgm:pt modelId="{6DB882B7-11A1-40E8-9A10-B25945A2BC6B}" type="pres">
      <dgm:prSet presAssocID="{AB26903F-26B6-4D1A-87C4-94F95F9F073F}" presName="parentText" presStyleLbl="node1" presStyleIdx="2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86FC5A-179D-434C-99B0-880FE1C5126C}" type="pres">
      <dgm:prSet presAssocID="{634721E5-CADF-49DD-B60A-46D0CB496443}" presName="spacer" presStyleCnt="0"/>
      <dgm:spPr/>
    </dgm:pt>
    <dgm:pt modelId="{E47A5EE2-09D4-4E65-AA67-F0F3E8C32E10}" type="pres">
      <dgm:prSet presAssocID="{70F73DD0-458D-499A-A071-2E20B387B938}" presName="parentText" presStyleLbl="node1" presStyleIdx="3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E98B42-02A5-44C7-86D5-A1EEA01AA77E}" type="pres">
      <dgm:prSet presAssocID="{34427291-07A8-4C3B-9657-AF3C36BED621}" presName="spacer" presStyleCnt="0"/>
      <dgm:spPr/>
    </dgm:pt>
    <dgm:pt modelId="{12B90920-5784-46D3-A7A0-DA1E2C7A55A0}" type="pres">
      <dgm:prSet presAssocID="{FA7D67BE-BAC3-47CA-BBE0-EA0CEC0724FA}" presName="parentText" presStyleLbl="node1" presStyleIdx="4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F2FC08-A916-4F94-87D6-0B97AA893EF6}" type="pres">
      <dgm:prSet presAssocID="{3C37F1B3-19A7-4D09-9A17-7058F7961242}" presName="spacer" presStyleCnt="0"/>
      <dgm:spPr/>
    </dgm:pt>
    <dgm:pt modelId="{9F2F7607-1EAE-444D-AD72-60BDB31F0CAF}" type="pres">
      <dgm:prSet presAssocID="{1CB63021-40C0-4221-AFEF-86BE3EBDFF7D}" presName="parentText" presStyleLbl="node1" presStyleIdx="5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66B073-4BC7-4FB6-B88A-C6076DC26FD5}" type="pres">
      <dgm:prSet presAssocID="{06494A33-503F-495D-8F8B-5FBA9D6DFC0B}" presName="spacer" presStyleCnt="0"/>
      <dgm:spPr/>
    </dgm:pt>
    <dgm:pt modelId="{0B1C885D-C2C3-4292-9383-29FD39EEBABC}" type="pres">
      <dgm:prSet presAssocID="{67D04883-4EE7-4BA5-AAA1-B5BA33B003D6}" presName="parentText" presStyleLbl="node1" presStyleIdx="6" presStyleCnt="8" custLinFactNeighborX="-613" custLinFactNeighborY="-1492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56F17-0C57-4B2D-91E8-D179D8B37D8D}" type="pres">
      <dgm:prSet presAssocID="{CB1EF310-CAB0-4294-B40A-57D04021570E}" presName="spacer" presStyleCnt="0"/>
      <dgm:spPr/>
    </dgm:pt>
    <dgm:pt modelId="{3C0B073D-033E-439F-B1E9-2AF3BF2B2522}" type="pres">
      <dgm:prSet presAssocID="{FDD9E83C-2D9C-459D-A8FF-776B3ADF99FF}" presName="parentText" presStyleLbl="node1" presStyleIdx="7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509973-604F-49B5-96BD-6E91B6B2CD7D}" srcId="{590FB6BC-9559-4F97-9503-09C74178D306}" destId="{6EFE51FE-5D0D-4F81-8112-9B59ABFB0411}" srcOrd="0" destOrd="0" parTransId="{99743E28-09EE-4CCD-AC47-E894A5CCDF5D}" sibTransId="{96A2DFE4-67CC-422C-87C2-52D10475DAA3}"/>
    <dgm:cxn modelId="{A33D681E-5E92-4B35-807E-71EEFC1A8832}" type="presOf" srcId="{FA7D67BE-BAC3-47CA-BBE0-EA0CEC0724FA}" destId="{12B90920-5784-46D3-A7A0-DA1E2C7A55A0}" srcOrd="0" destOrd="0" presId="urn:microsoft.com/office/officeart/2005/8/layout/vList2"/>
    <dgm:cxn modelId="{0804EF8E-F993-4760-8B5D-8959947E5E1F}" srcId="{590FB6BC-9559-4F97-9503-09C74178D306}" destId="{67D04883-4EE7-4BA5-AAA1-B5BA33B003D6}" srcOrd="6" destOrd="0" parTransId="{6B69E600-C3B9-40F1-80F8-621972A83EBF}" sibTransId="{CB1EF310-CAB0-4294-B40A-57D04021570E}"/>
    <dgm:cxn modelId="{D76CB49F-70F2-477B-AE52-EE5F05B4F5E2}" type="presOf" srcId="{AB26903F-26B6-4D1A-87C4-94F95F9F073F}" destId="{6DB882B7-11A1-40E8-9A10-B25945A2BC6B}" srcOrd="0" destOrd="0" presId="urn:microsoft.com/office/officeart/2005/8/layout/vList2"/>
    <dgm:cxn modelId="{6F1B79E4-A1B7-4125-AE5A-F48CAD6FFCD9}" type="presOf" srcId="{B84AA44D-9101-4F31-8E30-A11F34AAF22E}" destId="{92E31102-7A43-4153-B15E-4E2D27717F91}" srcOrd="0" destOrd="0" presId="urn:microsoft.com/office/officeart/2005/8/layout/vList2"/>
    <dgm:cxn modelId="{8EC5DBBF-8486-4E8E-8E04-C7BF2259442A}" type="presOf" srcId="{6EFE51FE-5D0D-4F81-8112-9B59ABFB0411}" destId="{3C0FB653-C6FC-4DDD-9582-261F73D8ADC4}" srcOrd="0" destOrd="0" presId="urn:microsoft.com/office/officeart/2005/8/layout/vList2"/>
    <dgm:cxn modelId="{87626138-A09B-4AA7-87AE-47ED8140A340}" srcId="{590FB6BC-9559-4F97-9503-09C74178D306}" destId="{B84AA44D-9101-4F31-8E30-A11F34AAF22E}" srcOrd="1" destOrd="0" parTransId="{8F4724FA-82BE-4F86-9E77-0B569260C9C0}" sibTransId="{1EA3C4A7-349B-4519-9AEB-D4FFB6033B3D}"/>
    <dgm:cxn modelId="{7B2E35A0-1154-4711-B827-C76269DB0615}" srcId="{590FB6BC-9559-4F97-9503-09C74178D306}" destId="{FDD9E83C-2D9C-459D-A8FF-776B3ADF99FF}" srcOrd="7" destOrd="0" parTransId="{8B4CA750-B3AE-4CC4-A537-4132B8FD2838}" sibTransId="{B5DD7A69-41C5-454A-8988-8503750A3413}"/>
    <dgm:cxn modelId="{7EE6C131-12B6-43D6-B8C1-74E423BE5D33}" type="presOf" srcId="{1CB63021-40C0-4221-AFEF-86BE3EBDFF7D}" destId="{9F2F7607-1EAE-444D-AD72-60BDB31F0CAF}" srcOrd="0" destOrd="0" presId="urn:microsoft.com/office/officeart/2005/8/layout/vList2"/>
    <dgm:cxn modelId="{FF6B06BC-9F56-4611-8B86-383CB1BA6429}" srcId="{590FB6BC-9559-4F97-9503-09C74178D306}" destId="{1CB63021-40C0-4221-AFEF-86BE3EBDFF7D}" srcOrd="5" destOrd="0" parTransId="{4EBEA08F-2C1A-4031-9AA8-6870CEA44621}" sibTransId="{06494A33-503F-495D-8F8B-5FBA9D6DFC0B}"/>
    <dgm:cxn modelId="{5D3D5A64-4DE0-410D-8E2F-1202909B75A5}" type="presOf" srcId="{FDD9E83C-2D9C-459D-A8FF-776B3ADF99FF}" destId="{3C0B073D-033E-439F-B1E9-2AF3BF2B2522}" srcOrd="0" destOrd="0" presId="urn:microsoft.com/office/officeart/2005/8/layout/vList2"/>
    <dgm:cxn modelId="{3897095A-999D-4082-8F9F-5F0B2C2D8590}" srcId="{590FB6BC-9559-4F97-9503-09C74178D306}" destId="{AB26903F-26B6-4D1A-87C4-94F95F9F073F}" srcOrd="2" destOrd="0" parTransId="{7376D01F-F8CB-40CC-8961-E9FE96321FD2}" sibTransId="{634721E5-CADF-49DD-B60A-46D0CB496443}"/>
    <dgm:cxn modelId="{90CC50E0-F6B7-4BF1-BA3E-4B91F5AF7FB1}" srcId="{590FB6BC-9559-4F97-9503-09C74178D306}" destId="{70F73DD0-458D-499A-A071-2E20B387B938}" srcOrd="3" destOrd="0" parTransId="{57F4CCF8-3981-482C-8817-85B81A320228}" sibTransId="{34427291-07A8-4C3B-9657-AF3C36BED621}"/>
    <dgm:cxn modelId="{67816446-0D6D-4A36-AA73-A5CAD23EBA57}" type="presOf" srcId="{590FB6BC-9559-4F97-9503-09C74178D306}" destId="{197919AA-4B65-4037-AF16-72A7F9AC849C}" srcOrd="0" destOrd="0" presId="urn:microsoft.com/office/officeart/2005/8/layout/vList2"/>
    <dgm:cxn modelId="{2A53D707-598F-4216-920C-77EE6292372D}" type="presOf" srcId="{70F73DD0-458D-499A-A071-2E20B387B938}" destId="{E47A5EE2-09D4-4E65-AA67-F0F3E8C32E10}" srcOrd="0" destOrd="0" presId="urn:microsoft.com/office/officeart/2005/8/layout/vList2"/>
    <dgm:cxn modelId="{4CBF53EB-F813-40ED-A00E-8E12C56420F9}" srcId="{590FB6BC-9559-4F97-9503-09C74178D306}" destId="{FA7D67BE-BAC3-47CA-BBE0-EA0CEC0724FA}" srcOrd="4" destOrd="0" parTransId="{D1D5E38A-4099-417D-8C01-35200C8E4C7B}" sibTransId="{3C37F1B3-19A7-4D09-9A17-7058F7961242}"/>
    <dgm:cxn modelId="{13A4F71E-2C6D-4E32-BCDA-4EDFE7F1F643}" type="presOf" srcId="{67D04883-4EE7-4BA5-AAA1-B5BA33B003D6}" destId="{0B1C885D-C2C3-4292-9383-29FD39EEBABC}" srcOrd="0" destOrd="0" presId="urn:microsoft.com/office/officeart/2005/8/layout/vList2"/>
    <dgm:cxn modelId="{1B38BAB5-F362-49F5-82C2-5331FA9A749A}" type="presParOf" srcId="{197919AA-4B65-4037-AF16-72A7F9AC849C}" destId="{3C0FB653-C6FC-4DDD-9582-261F73D8ADC4}" srcOrd="0" destOrd="0" presId="urn:microsoft.com/office/officeart/2005/8/layout/vList2"/>
    <dgm:cxn modelId="{C2EAAC8B-368C-4F9F-83B4-B3BB9479BBCE}" type="presParOf" srcId="{197919AA-4B65-4037-AF16-72A7F9AC849C}" destId="{AD7742C4-C097-46EC-BFC1-BEB1E1815300}" srcOrd="1" destOrd="0" presId="urn:microsoft.com/office/officeart/2005/8/layout/vList2"/>
    <dgm:cxn modelId="{80A494DC-5576-4241-88C9-B6E825F5E3E2}" type="presParOf" srcId="{197919AA-4B65-4037-AF16-72A7F9AC849C}" destId="{92E31102-7A43-4153-B15E-4E2D27717F91}" srcOrd="2" destOrd="0" presId="urn:microsoft.com/office/officeart/2005/8/layout/vList2"/>
    <dgm:cxn modelId="{85A86532-AF0D-415F-86E4-45D7E17C4CDD}" type="presParOf" srcId="{197919AA-4B65-4037-AF16-72A7F9AC849C}" destId="{F05C8614-F642-4F34-9C58-3DC005C43089}" srcOrd="3" destOrd="0" presId="urn:microsoft.com/office/officeart/2005/8/layout/vList2"/>
    <dgm:cxn modelId="{E9678795-BE3E-4D8A-B5AC-378EB80DFAC4}" type="presParOf" srcId="{197919AA-4B65-4037-AF16-72A7F9AC849C}" destId="{6DB882B7-11A1-40E8-9A10-B25945A2BC6B}" srcOrd="4" destOrd="0" presId="urn:microsoft.com/office/officeart/2005/8/layout/vList2"/>
    <dgm:cxn modelId="{113999C5-8127-4AC8-91E0-3B5DD27AE905}" type="presParOf" srcId="{197919AA-4B65-4037-AF16-72A7F9AC849C}" destId="{E486FC5A-179D-434C-99B0-880FE1C5126C}" srcOrd="5" destOrd="0" presId="urn:microsoft.com/office/officeart/2005/8/layout/vList2"/>
    <dgm:cxn modelId="{EB027273-C9B0-42F3-AF27-D8CCC933309C}" type="presParOf" srcId="{197919AA-4B65-4037-AF16-72A7F9AC849C}" destId="{E47A5EE2-09D4-4E65-AA67-F0F3E8C32E10}" srcOrd="6" destOrd="0" presId="urn:microsoft.com/office/officeart/2005/8/layout/vList2"/>
    <dgm:cxn modelId="{FDBBD0EE-9CDC-488A-85C8-0ED8003ECABC}" type="presParOf" srcId="{197919AA-4B65-4037-AF16-72A7F9AC849C}" destId="{34E98B42-02A5-44C7-86D5-A1EEA01AA77E}" srcOrd="7" destOrd="0" presId="urn:microsoft.com/office/officeart/2005/8/layout/vList2"/>
    <dgm:cxn modelId="{18008BEA-2938-47A4-8A56-B22BD6D83A42}" type="presParOf" srcId="{197919AA-4B65-4037-AF16-72A7F9AC849C}" destId="{12B90920-5784-46D3-A7A0-DA1E2C7A55A0}" srcOrd="8" destOrd="0" presId="urn:microsoft.com/office/officeart/2005/8/layout/vList2"/>
    <dgm:cxn modelId="{DB90EFC7-6906-4053-921C-2B641C52AE1F}" type="presParOf" srcId="{197919AA-4B65-4037-AF16-72A7F9AC849C}" destId="{CAF2FC08-A916-4F94-87D6-0B97AA893EF6}" srcOrd="9" destOrd="0" presId="urn:microsoft.com/office/officeart/2005/8/layout/vList2"/>
    <dgm:cxn modelId="{94F42FD6-D145-40CD-A21F-EE8E6AED2B4B}" type="presParOf" srcId="{197919AA-4B65-4037-AF16-72A7F9AC849C}" destId="{9F2F7607-1EAE-444D-AD72-60BDB31F0CAF}" srcOrd="10" destOrd="0" presId="urn:microsoft.com/office/officeart/2005/8/layout/vList2"/>
    <dgm:cxn modelId="{BEBD3DD2-022D-4603-BB72-CEEFDFF55D58}" type="presParOf" srcId="{197919AA-4B65-4037-AF16-72A7F9AC849C}" destId="{6766B073-4BC7-4FB6-B88A-C6076DC26FD5}" srcOrd="11" destOrd="0" presId="urn:microsoft.com/office/officeart/2005/8/layout/vList2"/>
    <dgm:cxn modelId="{B8362684-0393-4EEC-947F-423A6ABD0154}" type="presParOf" srcId="{197919AA-4B65-4037-AF16-72A7F9AC849C}" destId="{0B1C885D-C2C3-4292-9383-29FD39EEBABC}" srcOrd="12" destOrd="0" presId="urn:microsoft.com/office/officeart/2005/8/layout/vList2"/>
    <dgm:cxn modelId="{71951F44-B656-4D31-B6DE-92431A4D0402}" type="presParOf" srcId="{197919AA-4B65-4037-AF16-72A7F9AC849C}" destId="{6AB56F17-0C57-4B2D-91E8-D179D8B37D8D}" srcOrd="13" destOrd="0" presId="urn:microsoft.com/office/officeart/2005/8/layout/vList2"/>
    <dgm:cxn modelId="{ADFBDB0C-CCEB-4E31-9E00-2F8F064765D0}" type="presParOf" srcId="{197919AA-4B65-4037-AF16-72A7F9AC849C}" destId="{3C0B073D-033E-439F-B1E9-2AF3BF2B2522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9179E19-899F-43E4-AA46-74D497F50A5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3C7ACCEF-4879-4FE9-A094-ABB6B0378E52}">
      <dgm:prSet/>
      <dgm:spPr/>
      <dgm:t>
        <a:bodyPr/>
        <a:lstStyle/>
        <a:p>
          <a:pPr rtl="0"/>
          <a:r>
            <a:rPr lang="cs-CZ" dirty="0" smtClean="0"/>
            <a:t>Vyspělost státu je hodnocení podle životní úrovně nebo kvality života lidí. Vyspělost státu posuzujeme podle zdravotního stavu a výživy obyvatel, jak se lidem dobře či špatně žije. </a:t>
          </a:r>
          <a:endParaRPr lang="cs-CZ" dirty="0"/>
        </a:p>
      </dgm:t>
    </dgm:pt>
    <dgm:pt modelId="{AA93E105-542B-4843-AB5D-F525D1B4F5E0}" type="parTrans" cxnId="{DE969738-B816-49F1-AECE-5970720D077F}">
      <dgm:prSet/>
      <dgm:spPr/>
      <dgm:t>
        <a:bodyPr/>
        <a:lstStyle/>
        <a:p>
          <a:endParaRPr lang="cs-CZ"/>
        </a:p>
      </dgm:t>
    </dgm:pt>
    <dgm:pt modelId="{F6E42833-202A-4A25-8A72-3B1C4D0500FC}" type="sibTrans" cxnId="{DE969738-B816-49F1-AECE-5970720D077F}">
      <dgm:prSet/>
      <dgm:spPr/>
      <dgm:t>
        <a:bodyPr/>
        <a:lstStyle/>
        <a:p>
          <a:endParaRPr lang="cs-CZ"/>
        </a:p>
      </dgm:t>
    </dgm:pt>
    <dgm:pt modelId="{8E3D1297-1910-4272-B125-A6CF93509BD3}">
      <dgm:prSet/>
      <dgm:spPr/>
      <dgm:t>
        <a:bodyPr/>
        <a:lstStyle/>
        <a:p>
          <a:pPr rtl="0"/>
          <a:r>
            <a:rPr lang="cs-CZ" dirty="0" smtClean="0"/>
            <a:t>Dále podle toho, kolik lidí se narodí, jaká je naděje lidí na dožití, kojenecká úmrtnost, vzdělanost, pracovní možnosti a podmínky, úroveň bydlení, oblékání, dopravy, možnosti využití volného času a rekreace, sociálního zabezpečení, respektování lidských práv a kvalita životního prostředí. Je těžké toto vzájemné srovnávání zemí objektivně posoudit. </a:t>
          </a:r>
          <a:endParaRPr lang="cs-CZ" dirty="0"/>
        </a:p>
      </dgm:t>
    </dgm:pt>
    <dgm:pt modelId="{9345AC98-20E5-4345-AD8B-9C3F89387601}" type="parTrans" cxnId="{3E39410B-9B44-4A07-AAB6-5606590B8ACF}">
      <dgm:prSet/>
      <dgm:spPr/>
      <dgm:t>
        <a:bodyPr/>
        <a:lstStyle/>
        <a:p>
          <a:endParaRPr lang="cs-CZ"/>
        </a:p>
      </dgm:t>
    </dgm:pt>
    <dgm:pt modelId="{8C786608-419A-4018-99C8-52ED6FC549F2}" type="sibTrans" cxnId="{3E39410B-9B44-4A07-AAB6-5606590B8ACF}">
      <dgm:prSet/>
      <dgm:spPr/>
      <dgm:t>
        <a:bodyPr/>
        <a:lstStyle/>
        <a:p>
          <a:endParaRPr lang="cs-CZ"/>
        </a:p>
      </dgm:t>
    </dgm:pt>
    <dgm:pt modelId="{894C7643-658A-44BA-96EE-DB9CDB1FD73D}">
      <dgm:prSet/>
      <dgm:spPr/>
      <dgm:t>
        <a:bodyPr/>
        <a:lstStyle/>
        <a:p>
          <a:pPr rtl="0"/>
          <a:r>
            <a:rPr lang="cs-CZ" dirty="0" smtClean="0"/>
            <a:t>Proto se také vyspělost zemí častěji hodnotí podle čistě ekonomického ukazatele – HRUBÉHO DOMÁCÍHO PRODUKTU (HDP)    výhodou je snadná měřitelnost a srovnatelnost    nevýhodou je, že HDP vyjadřuje pouze hodnotu zboží a služeb, které byly v zemi nakoupeny a prodány, ale neposuzuje se, zda se tím zvýšila životní úroveň lidí. </a:t>
          </a:r>
          <a:endParaRPr lang="cs-CZ" dirty="0"/>
        </a:p>
      </dgm:t>
    </dgm:pt>
    <dgm:pt modelId="{12E81FFC-8E79-4840-8482-D9E0ED482239}" type="parTrans" cxnId="{F86B1F50-1EB8-463D-A4B2-3F278217456A}">
      <dgm:prSet/>
      <dgm:spPr/>
      <dgm:t>
        <a:bodyPr/>
        <a:lstStyle/>
        <a:p>
          <a:endParaRPr lang="cs-CZ"/>
        </a:p>
      </dgm:t>
    </dgm:pt>
    <dgm:pt modelId="{7397E602-97B1-457D-9E94-A97BDB140C57}" type="sibTrans" cxnId="{F86B1F50-1EB8-463D-A4B2-3F278217456A}">
      <dgm:prSet/>
      <dgm:spPr/>
      <dgm:t>
        <a:bodyPr/>
        <a:lstStyle/>
        <a:p>
          <a:endParaRPr lang="cs-CZ"/>
        </a:p>
      </dgm:t>
    </dgm:pt>
    <dgm:pt modelId="{14AD5379-B108-4F61-9EC3-938C1ABFD3BB}" type="pres">
      <dgm:prSet presAssocID="{99179E19-899F-43E4-AA46-74D497F50A5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E4D38BA-2FC6-4492-8B83-487FD3977D97}" type="pres">
      <dgm:prSet presAssocID="{3C7ACCEF-4879-4FE9-A094-ABB6B0378E52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4A5B6-6916-4603-BF86-B1F10B522A36}" type="pres">
      <dgm:prSet presAssocID="{F6E42833-202A-4A25-8A72-3B1C4D0500FC}" presName="spacer" presStyleCnt="0"/>
      <dgm:spPr/>
    </dgm:pt>
    <dgm:pt modelId="{34762AA2-544B-4DCD-A851-443482DC286E}" type="pres">
      <dgm:prSet presAssocID="{8E3D1297-1910-4272-B125-A6CF93509BD3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46F722-E332-46D5-92CC-55DE429CE14E}" type="pres">
      <dgm:prSet presAssocID="{8C786608-419A-4018-99C8-52ED6FC549F2}" presName="spacer" presStyleCnt="0"/>
      <dgm:spPr/>
    </dgm:pt>
    <dgm:pt modelId="{E1DC80D0-4ED9-423C-BD98-261034307334}" type="pres">
      <dgm:prSet presAssocID="{894C7643-658A-44BA-96EE-DB9CDB1FD73D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39410B-9B44-4A07-AAB6-5606590B8ACF}" srcId="{99179E19-899F-43E4-AA46-74D497F50A59}" destId="{8E3D1297-1910-4272-B125-A6CF93509BD3}" srcOrd="1" destOrd="0" parTransId="{9345AC98-20E5-4345-AD8B-9C3F89387601}" sibTransId="{8C786608-419A-4018-99C8-52ED6FC549F2}"/>
    <dgm:cxn modelId="{833DA464-92A1-4247-A9E6-929F2FE7882D}" type="presOf" srcId="{894C7643-658A-44BA-96EE-DB9CDB1FD73D}" destId="{E1DC80D0-4ED9-423C-BD98-261034307334}" srcOrd="0" destOrd="0" presId="urn:microsoft.com/office/officeart/2005/8/layout/vList2"/>
    <dgm:cxn modelId="{DE969738-B816-49F1-AECE-5970720D077F}" srcId="{99179E19-899F-43E4-AA46-74D497F50A59}" destId="{3C7ACCEF-4879-4FE9-A094-ABB6B0378E52}" srcOrd="0" destOrd="0" parTransId="{AA93E105-542B-4843-AB5D-F525D1B4F5E0}" sibTransId="{F6E42833-202A-4A25-8A72-3B1C4D0500FC}"/>
    <dgm:cxn modelId="{991B12FD-1598-4406-90E2-74EFA978C654}" type="presOf" srcId="{8E3D1297-1910-4272-B125-A6CF93509BD3}" destId="{34762AA2-544B-4DCD-A851-443482DC286E}" srcOrd="0" destOrd="0" presId="urn:microsoft.com/office/officeart/2005/8/layout/vList2"/>
    <dgm:cxn modelId="{18C56586-4164-47ED-8600-1F70B949E3B4}" type="presOf" srcId="{99179E19-899F-43E4-AA46-74D497F50A59}" destId="{14AD5379-B108-4F61-9EC3-938C1ABFD3BB}" srcOrd="0" destOrd="0" presId="urn:microsoft.com/office/officeart/2005/8/layout/vList2"/>
    <dgm:cxn modelId="{F86B1F50-1EB8-463D-A4B2-3F278217456A}" srcId="{99179E19-899F-43E4-AA46-74D497F50A59}" destId="{894C7643-658A-44BA-96EE-DB9CDB1FD73D}" srcOrd="2" destOrd="0" parTransId="{12E81FFC-8E79-4840-8482-D9E0ED482239}" sibTransId="{7397E602-97B1-457D-9E94-A97BDB140C57}"/>
    <dgm:cxn modelId="{F49616B0-5999-4F08-A9AD-48E56011BDDE}" type="presOf" srcId="{3C7ACCEF-4879-4FE9-A094-ABB6B0378E52}" destId="{0E4D38BA-2FC6-4492-8B83-487FD3977D97}" srcOrd="0" destOrd="0" presId="urn:microsoft.com/office/officeart/2005/8/layout/vList2"/>
    <dgm:cxn modelId="{122DE407-D730-482C-ACE8-DF5187B34189}" type="presParOf" srcId="{14AD5379-B108-4F61-9EC3-938C1ABFD3BB}" destId="{0E4D38BA-2FC6-4492-8B83-487FD3977D97}" srcOrd="0" destOrd="0" presId="urn:microsoft.com/office/officeart/2005/8/layout/vList2"/>
    <dgm:cxn modelId="{BC4CC3E3-4611-4026-B864-BABC39B2412E}" type="presParOf" srcId="{14AD5379-B108-4F61-9EC3-938C1ABFD3BB}" destId="{5C04A5B6-6916-4603-BF86-B1F10B522A36}" srcOrd="1" destOrd="0" presId="urn:microsoft.com/office/officeart/2005/8/layout/vList2"/>
    <dgm:cxn modelId="{76B6F6D9-F9B5-41B6-85B0-D9B0BC2F58C1}" type="presParOf" srcId="{14AD5379-B108-4F61-9EC3-938C1ABFD3BB}" destId="{34762AA2-544B-4DCD-A851-443482DC286E}" srcOrd="2" destOrd="0" presId="urn:microsoft.com/office/officeart/2005/8/layout/vList2"/>
    <dgm:cxn modelId="{10A5CBB4-9F7F-434E-B914-62FF6CF014C0}" type="presParOf" srcId="{14AD5379-B108-4F61-9EC3-938C1ABFD3BB}" destId="{E546F722-E332-46D5-92CC-55DE429CE14E}" srcOrd="3" destOrd="0" presId="urn:microsoft.com/office/officeart/2005/8/layout/vList2"/>
    <dgm:cxn modelId="{2A76828C-1C6E-475C-96A9-7B446C5C16E5}" type="presParOf" srcId="{14AD5379-B108-4F61-9EC3-938C1ABFD3BB}" destId="{E1DC80D0-4ED9-423C-BD98-26103430733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8B162F9-E24C-40DF-9135-AD2158A7EF5E}" type="doc">
      <dgm:prSet loTypeId="urn:microsoft.com/office/officeart/2005/8/layout/hList7#2" loCatId="list" qsTypeId="urn:microsoft.com/office/officeart/2005/8/quickstyle/3d3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EEBDEE5A-6A57-4BD6-97B0-30621EF23521}">
      <dgm:prSet/>
      <dgm:spPr/>
      <dgm:t>
        <a:bodyPr/>
        <a:lstStyle/>
        <a:p>
          <a:pPr rtl="0"/>
          <a:r>
            <a:rPr lang="cs-CZ" dirty="0" smtClean="0"/>
            <a:t>FAIR TRADE = doslova „spravedlivý obchod“</a:t>
          </a:r>
          <a:endParaRPr lang="cs-CZ" dirty="0"/>
        </a:p>
      </dgm:t>
    </dgm:pt>
    <dgm:pt modelId="{7EF21EBF-8F4A-409F-8B33-2F8DCD6E4F16}" type="parTrans" cxnId="{4B6C1718-1923-4F74-99F8-43EBDEBA6392}">
      <dgm:prSet/>
      <dgm:spPr/>
      <dgm:t>
        <a:bodyPr/>
        <a:lstStyle/>
        <a:p>
          <a:endParaRPr lang="cs-CZ"/>
        </a:p>
      </dgm:t>
    </dgm:pt>
    <dgm:pt modelId="{4C9CB544-ECD7-4649-BFEE-28AF201C6D95}" type="sibTrans" cxnId="{4B6C1718-1923-4F74-99F8-43EBDEBA6392}">
      <dgm:prSet/>
      <dgm:spPr/>
      <dgm:t>
        <a:bodyPr/>
        <a:lstStyle/>
        <a:p>
          <a:endParaRPr lang="cs-CZ"/>
        </a:p>
      </dgm:t>
    </dgm:pt>
    <dgm:pt modelId="{4DCF2116-627E-4698-8E98-8F3E62522CF6}">
      <dgm:prSet/>
      <dgm:spPr/>
      <dgm:t>
        <a:bodyPr/>
        <a:lstStyle/>
        <a:p>
          <a:pPr rtl="0"/>
          <a:r>
            <a:rPr lang="cs-CZ" dirty="0" smtClean="0"/>
            <a:t>Výrobky a některé potraviny, které se dovážejí z rozvojových zemí jsou levné, protože lidé, kteří je vyráběli, dostali v továrnách málo zaplaceno a měli velmi špatné pracovní podmínky – často zde musí pracovat i děti.</a:t>
          </a:r>
          <a:endParaRPr lang="cs-CZ" dirty="0"/>
        </a:p>
      </dgm:t>
    </dgm:pt>
    <dgm:pt modelId="{D3C94068-9D5A-44D9-BB67-ED11A9F9CC6C}" type="parTrans" cxnId="{F25C4C8D-E24A-474C-9F10-C0B412F400F1}">
      <dgm:prSet/>
      <dgm:spPr/>
      <dgm:t>
        <a:bodyPr/>
        <a:lstStyle/>
        <a:p>
          <a:endParaRPr lang="cs-CZ"/>
        </a:p>
      </dgm:t>
    </dgm:pt>
    <dgm:pt modelId="{2BE97209-8007-4E73-A6A4-B28FA0460E60}" type="sibTrans" cxnId="{F25C4C8D-E24A-474C-9F10-C0B412F400F1}">
      <dgm:prSet/>
      <dgm:spPr/>
      <dgm:t>
        <a:bodyPr/>
        <a:lstStyle/>
        <a:p>
          <a:endParaRPr lang="cs-CZ"/>
        </a:p>
      </dgm:t>
    </dgm:pt>
    <dgm:pt modelId="{1B56F05E-18DB-4D45-BA91-D53FFF1A6A99}">
      <dgm:prSet/>
      <dgm:spPr/>
      <dgm:t>
        <a:bodyPr/>
        <a:lstStyle/>
        <a:p>
          <a:pPr rtl="0"/>
          <a:r>
            <a:rPr lang="cs-CZ" dirty="0" smtClean="0"/>
            <a:t>Cílem FAIR TRADE je vytvořit lepší a spravedlivé podmínky a zajistit spravedlivé obchodování mezi rozvojovými (chudými) a hospodářsky vyspělými zeměmi. I v ČR lze zakoupit výrobky si označením FAIR TRADE.</a:t>
          </a:r>
          <a:endParaRPr lang="cs-CZ" dirty="0"/>
        </a:p>
      </dgm:t>
    </dgm:pt>
    <dgm:pt modelId="{B6B23704-12A6-4AEF-B954-B4D1004EFCD4}" type="parTrans" cxnId="{CD119AA9-E459-4365-B91D-2FABBC64CCB2}">
      <dgm:prSet/>
      <dgm:spPr/>
      <dgm:t>
        <a:bodyPr/>
        <a:lstStyle/>
        <a:p>
          <a:endParaRPr lang="cs-CZ"/>
        </a:p>
      </dgm:t>
    </dgm:pt>
    <dgm:pt modelId="{DF6B35B2-6AC9-4DDC-80AE-6E17906F1022}" type="sibTrans" cxnId="{CD119AA9-E459-4365-B91D-2FABBC64CCB2}">
      <dgm:prSet/>
      <dgm:spPr/>
      <dgm:t>
        <a:bodyPr/>
        <a:lstStyle/>
        <a:p>
          <a:endParaRPr lang="cs-CZ"/>
        </a:p>
      </dgm:t>
    </dgm:pt>
    <dgm:pt modelId="{61B15BB9-5DDF-4755-9D6B-09A53C517131}" type="pres">
      <dgm:prSet presAssocID="{B8B162F9-E24C-40DF-9135-AD2158A7EF5E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2DFD42B-85FF-4AF0-ADEE-A30393572D97}" type="pres">
      <dgm:prSet presAssocID="{B8B162F9-E24C-40DF-9135-AD2158A7EF5E}" presName="fgShape" presStyleLbl="fgShp" presStyleIdx="0" presStyleCnt="1"/>
      <dgm:spPr/>
    </dgm:pt>
    <dgm:pt modelId="{DF570817-9417-4DD0-8189-BE61F5D42D26}" type="pres">
      <dgm:prSet presAssocID="{B8B162F9-E24C-40DF-9135-AD2158A7EF5E}" presName="linComp" presStyleCnt="0"/>
      <dgm:spPr/>
    </dgm:pt>
    <dgm:pt modelId="{DE525A6D-DF97-41D1-8BF3-C8F3EC678DBF}" type="pres">
      <dgm:prSet presAssocID="{EEBDEE5A-6A57-4BD6-97B0-30621EF23521}" presName="compNode" presStyleCnt="0"/>
      <dgm:spPr/>
    </dgm:pt>
    <dgm:pt modelId="{B8F35DF7-9700-4149-A6E5-33F3A6FD99CD}" type="pres">
      <dgm:prSet presAssocID="{EEBDEE5A-6A57-4BD6-97B0-30621EF23521}" presName="bkgdShape" presStyleLbl="node1" presStyleIdx="0" presStyleCnt="3"/>
      <dgm:spPr/>
      <dgm:t>
        <a:bodyPr/>
        <a:lstStyle/>
        <a:p>
          <a:endParaRPr lang="cs-CZ"/>
        </a:p>
      </dgm:t>
    </dgm:pt>
    <dgm:pt modelId="{4B9D6BED-4385-41C9-8CCE-CF5ADF839247}" type="pres">
      <dgm:prSet presAssocID="{EEBDEE5A-6A57-4BD6-97B0-30621EF23521}" presName="nodeTx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1B4642-9171-4CF3-9ACB-1898FCB3F4A3}" type="pres">
      <dgm:prSet presAssocID="{EEBDEE5A-6A57-4BD6-97B0-30621EF23521}" presName="invisiNode" presStyleLbl="node1" presStyleIdx="0" presStyleCnt="3"/>
      <dgm:spPr/>
    </dgm:pt>
    <dgm:pt modelId="{4D3B830E-5CBA-47FF-8D71-D4C2C117F040}" type="pres">
      <dgm:prSet presAssocID="{EEBDEE5A-6A57-4BD6-97B0-30621EF23521}" presName="imagNode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0CE6CAA6-5DFA-40C3-8CD7-BD1D01EABFEF}" type="pres">
      <dgm:prSet presAssocID="{4C9CB544-ECD7-4649-BFEE-28AF201C6D95}" presName="sibTrans" presStyleLbl="sibTrans2D1" presStyleIdx="0" presStyleCnt="0"/>
      <dgm:spPr/>
      <dgm:t>
        <a:bodyPr/>
        <a:lstStyle/>
        <a:p>
          <a:endParaRPr lang="cs-CZ"/>
        </a:p>
      </dgm:t>
    </dgm:pt>
    <dgm:pt modelId="{EE3DB26D-88C4-4446-AF84-38E4DC134CEA}" type="pres">
      <dgm:prSet presAssocID="{4DCF2116-627E-4698-8E98-8F3E62522CF6}" presName="compNode" presStyleCnt="0"/>
      <dgm:spPr/>
    </dgm:pt>
    <dgm:pt modelId="{C7731D59-480C-4C11-A952-0D2B6CEA4705}" type="pres">
      <dgm:prSet presAssocID="{4DCF2116-627E-4698-8E98-8F3E62522CF6}" presName="bkgdShape" presStyleLbl="node1" presStyleIdx="1" presStyleCnt="3"/>
      <dgm:spPr/>
      <dgm:t>
        <a:bodyPr/>
        <a:lstStyle/>
        <a:p>
          <a:endParaRPr lang="cs-CZ"/>
        </a:p>
      </dgm:t>
    </dgm:pt>
    <dgm:pt modelId="{FD03CE5A-E58B-409B-8749-E2989DE59B1D}" type="pres">
      <dgm:prSet presAssocID="{4DCF2116-627E-4698-8E98-8F3E62522CF6}" presName="nodeT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9E70EE-F4CD-4168-B2D4-EF4516D490A8}" type="pres">
      <dgm:prSet presAssocID="{4DCF2116-627E-4698-8E98-8F3E62522CF6}" presName="invisiNode" presStyleLbl="node1" presStyleIdx="1" presStyleCnt="3"/>
      <dgm:spPr/>
    </dgm:pt>
    <dgm:pt modelId="{C67FB1A4-1EB4-4FFB-B0C2-7A53B3AEF18B}" type="pres">
      <dgm:prSet presAssocID="{4DCF2116-627E-4698-8E98-8F3E62522CF6}" presName="imagNode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B5F6C338-AC9B-446E-8C93-56A8BC3718F9}" type="pres">
      <dgm:prSet presAssocID="{2BE97209-8007-4E73-A6A4-B28FA0460E60}" presName="sibTrans" presStyleLbl="sibTrans2D1" presStyleIdx="0" presStyleCnt="0"/>
      <dgm:spPr/>
      <dgm:t>
        <a:bodyPr/>
        <a:lstStyle/>
        <a:p>
          <a:endParaRPr lang="cs-CZ"/>
        </a:p>
      </dgm:t>
    </dgm:pt>
    <dgm:pt modelId="{FE7E92A7-33AE-4FE3-929F-FE5C4ECC737D}" type="pres">
      <dgm:prSet presAssocID="{1B56F05E-18DB-4D45-BA91-D53FFF1A6A99}" presName="compNode" presStyleCnt="0"/>
      <dgm:spPr/>
    </dgm:pt>
    <dgm:pt modelId="{E27600B7-B8AE-4EE8-BDA4-4249CBDE9CBD}" type="pres">
      <dgm:prSet presAssocID="{1B56F05E-18DB-4D45-BA91-D53FFF1A6A99}" presName="bkgdShape" presStyleLbl="node1" presStyleIdx="2" presStyleCnt="3"/>
      <dgm:spPr/>
      <dgm:t>
        <a:bodyPr/>
        <a:lstStyle/>
        <a:p>
          <a:endParaRPr lang="cs-CZ"/>
        </a:p>
      </dgm:t>
    </dgm:pt>
    <dgm:pt modelId="{F56B4160-1607-44BF-AD88-9C32A69C9360}" type="pres">
      <dgm:prSet presAssocID="{1B56F05E-18DB-4D45-BA91-D53FFF1A6A99}" presName="nodeT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108039-1D84-470D-BF2A-22B92E6F9FC8}" type="pres">
      <dgm:prSet presAssocID="{1B56F05E-18DB-4D45-BA91-D53FFF1A6A99}" presName="invisiNode" presStyleLbl="node1" presStyleIdx="2" presStyleCnt="3"/>
      <dgm:spPr/>
    </dgm:pt>
    <dgm:pt modelId="{F5FA2111-EA35-41FC-B6A5-E6F4E2AA1B87}" type="pres">
      <dgm:prSet presAssocID="{1B56F05E-18DB-4D45-BA91-D53FFF1A6A99}" presName="imagNode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</dgm:ptLst>
  <dgm:cxnLst>
    <dgm:cxn modelId="{6A1C672C-D49B-463D-8DBF-D4FBA7A0C387}" type="presOf" srcId="{4DCF2116-627E-4698-8E98-8F3E62522CF6}" destId="{FD03CE5A-E58B-409B-8749-E2989DE59B1D}" srcOrd="1" destOrd="0" presId="urn:microsoft.com/office/officeart/2005/8/layout/hList7#2"/>
    <dgm:cxn modelId="{CD119AA9-E459-4365-B91D-2FABBC64CCB2}" srcId="{B8B162F9-E24C-40DF-9135-AD2158A7EF5E}" destId="{1B56F05E-18DB-4D45-BA91-D53FFF1A6A99}" srcOrd="2" destOrd="0" parTransId="{B6B23704-12A6-4AEF-B954-B4D1004EFCD4}" sibTransId="{DF6B35B2-6AC9-4DDC-80AE-6E17906F1022}"/>
    <dgm:cxn modelId="{DED7097F-5E52-41B3-B8ED-215F1A689A54}" type="presOf" srcId="{4C9CB544-ECD7-4649-BFEE-28AF201C6D95}" destId="{0CE6CAA6-5DFA-40C3-8CD7-BD1D01EABFEF}" srcOrd="0" destOrd="0" presId="urn:microsoft.com/office/officeart/2005/8/layout/hList7#2"/>
    <dgm:cxn modelId="{F25C4C8D-E24A-474C-9F10-C0B412F400F1}" srcId="{B8B162F9-E24C-40DF-9135-AD2158A7EF5E}" destId="{4DCF2116-627E-4698-8E98-8F3E62522CF6}" srcOrd="1" destOrd="0" parTransId="{D3C94068-9D5A-44D9-BB67-ED11A9F9CC6C}" sibTransId="{2BE97209-8007-4E73-A6A4-B28FA0460E60}"/>
    <dgm:cxn modelId="{42B10B73-9B8B-4110-A0A3-D5B472AFFFE0}" type="presOf" srcId="{1B56F05E-18DB-4D45-BA91-D53FFF1A6A99}" destId="{F56B4160-1607-44BF-AD88-9C32A69C9360}" srcOrd="1" destOrd="0" presId="urn:microsoft.com/office/officeart/2005/8/layout/hList7#2"/>
    <dgm:cxn modelId="{35FD090D-81F5-4A48-BB11-BB80917F5B10}" type="presOf" srcId="{EEBDEE5A-6A57-4BD6-97B0-30621EF23521}" destId="{B8F35DF7-9700-4149-A6E5-33F3A6FD99CD}" srcOrd="0" destOrd="0" presId="urn:microsoft.com/office/officeart/2005/8/layout/hList7#2"/>
    <dgm:cxn modelId="{4B6C1718-1923-4F74-99F8-43EBDEBA6392}" srcId="{B8B162F9-E24C-40DF-9135-AD2158A7EF5E}" destId="{EEBDEE5A-6A57-4BD6-97B0-30621EF23521}" srcOrd="0" destOrd="0" parTransId="{7EF21EBF-8F4A-409F-8B33-2F8DCD6E4F16}" sibTransId="{4C9CB544-ECD7-4649-BFEE-28AF201C6D95}"/>
    <dgm:cxn modelId="{47ABB2B8-5B76-47AE-9D19-8188079DDD09}" type="presOf" srcId="{4DCF2116-627E-4698-8E98-8F3E62522CF6}" destId="{C7731D59-480C-4C11-A952-0D2B6CEA4705}" srcOrd="0" destOrd="0" presId="urn:microsoft.com/office/officeart/2005/8/layout/hList7#2"/>
    <dgm:cxn modelId="{38290B25-51FD-43E2-85AD-8FF05B102727}" type="presOf" srcId="{1B56F05E-18DB-4D45-BA91-D53FFF1A6A99}" destId="{E27600B7-B8AE-4EE8-BDA4-4249CBDE9CBD}" srcOrd="0" destOrd="0" presId="urn:microsoft.com/office/officeart/2005/8/layout/hList7#2"/>
    <dgm:cxn modelId="{16B00EB1-0ED0-446A-A575-7E9E1C854A3C}" type="presOf" srcId="{EEBDEE5A-6A57-4BD6-97B0-30621EF23521}" destId="{4B9D6BED-4385-41C9-8CCE-CF5ADF839247}" srcOrd="1" destOrd="0" presId="urn:microsoft.com/office/officeart/2005/8/layout/hList7#2"/>
    <dgm:cxn modelId="{582345DD-9F29-497A-B4D2-CE157125163D}" type="presOf" srcId="{2BE97209-8007-4E73-A6A4-B28FA0460E60}" destId="{B5F6C338-AC9B-446E-8C93-56A8BC3718F9}" srcOrd="0" destOrd="0" presId="urn:microsoft.com/office/officeart/2005/8/layout/hList7#2"/>
    <dgm:cxn modelId="{E7C50955-9057-4780-9C91-F0AF879075BE}" type="presOf" srcId="{B8B162F9-E24C-40DF-9135-AD2158A7EF5E}" destId="{61B15BB9-5DDF-4755-9D6B-09A53C517131}" srcOrd="0" destOrd="0" presId="urn:microsoft.com/office/officeart/2005/8/layout/hList7#2"/>
    <dgm:cxn modelId="{80D77E0B-D65C-4396-963C-C110B773EF71}" type="presParOf" srcId="{61B15BB9-5DDF-4755-9D6B-09A53C517131}" destId="{F2DFD42B-85FF-4AF0-ADEE-A30393572D97}" srcOrd="0" destOrd="0" presId="urn:microsoft.com/office/officeart/2005/8/layout/hList7#2"/>
    <dgm:cxn modelId="{8903013B-0559-4888-932D-6BAFF52B5894}" type="presParOf" srcId="{61B15BB9-5DDF-4755-9D6B-09A53C517131}" destId="{DF570817-9417-4DD0-8189-BE61F5D42D26}" srcOrd="1" destOrd="0" presId="urn:microsoft.com/office/officeart/2005/8/layout/hList7#2"/>
    <dgm:cxn modelId="{F3893FAD-90BB-4D1F-82D4-D5E9AA26D81F}" type="presParOf" srcId="{DF570817-9417-4DD0-8189-BE61F5D42D26}" destId="{DE525A6D-DF97-41D1-8BF3-C8F3EC678DBF}" srcOrd="0" destOrd="0" presId="urn:microsoft.com/office/officeart/2005/8/layout/hList7#2"/>
    <dgm:cxn modelId="{51365456-0F88-4E12-AD72-18E11FBE1E68}" type="presParOf" srcId="{DE525A6D-DF97-41D1-8BF3-C8F3EC678DBF}" destId="{B8F35DF7-9700-4149-A6E5-33F3A6FD99CD}" srcOrd="0" destOrd="0" presId="urn:microsoft.com/office/officeart/2005/8/layout/hList7#2"/>
    <dgm:cxn modelId="{0F89AB61-DE5B-4171-A18F-AE25DBDEFCA0}" type="presParOf" srcId="{DE525A6D-DF97-41D1-8BF3-C8F3EC678DBF}" destId="{4B9D6BED-4385-41C9-8CCE-CF5ADF839247}" srcOrd="1" destOrd="0" presId="urn:microsoft.com/office/officeart/2005/8/layout/hList7#2"/>
    <dgm:cxn modelId="{E790C725-D4A7-4ED2-9A80-7129F9CD3405}" type="presParOf" srcId="{DE525A6D-DF97-41D1-8BF3-C8F3EC678DBF}" destId="{251B4642-9171-4CF3-9ACB-1898FCB3F4A3}" srcOrd="2" destOrd="0" presId="urn:microsoft.com/office/officeart/2005/8/layout/hList7#2"/>
    <dgm:cxn modelId="{C579426D-527D-4EE6-A141-040CC9FBC111}" type="presParOf" srcId="{DE525A6D-DF97-41D1-8BF3-C8F3EC678DBF}" destId="{4D3B830E-5CBA-47FF-8D71-D4C2C117F040}" srcOrd="3" destOrd="0" presId="urn:microsoft.com/office/officeart/2005/8/layout/hList7#2"/>
    <dgm:cxn modelId="{F20BE3AE-663C-4FEE-8636-39ACF79CE2ED}" type="presParOf" srcId="{DF570817-9417-4DD0-8189-BE61F5D42D26}" destId="{0CE6CAA6-5DFA-40C3-8CD7-BD1D01EABFEF}" srcOrd="1" destOrd="0" presId="urn:microsoft.com/office/officeart/2005/8/layout/hList7#2"/>
    <dgm:cxn modelId="{C4BA05D5-CB64-410B-AC00-634373C7A287}" type="presParOf" srcId="{DF570817-9417-4DD0-8189-BE61F5D42D26}" destId="{EE3DB26D-88C4-4446-AF84-38E4DC134CEA}" srcOrd="2" destOrd="0" presId="urn:microsoft.com/office/officeart/2005/8/layout/hList7#2"/>
    <dgm:cxn modelId="{046AD581-C38A-46FD-B40D-272BAF3C333C}" type="presParOf" srcId="{EE3DB26D-88C4-4446-AF84-38E4DC134CEA}" destId="{C7731D59-480C-4C11-A952-0D2B6CEA4705}" srcOrd="0" destOrd="0" presId="urn:microsoft.com/office/officeart/2005/8/layout/hList7#2"/>
    <dgm:cxn modelId="{422C3EED-80FA-4BC6-A3E9-FA2F197F5FE6}" type="presParOf" srcId="{EE3DB26D-88C4-4446-AF84-38E4DC134CEA}" destId="{FD03CE5A-E58B-409B-8749-E2989DE59B1D}" srcOrd="1" destOrd="0" presId="urn:microsoft.com/office/officeart/2005/8/layout/hList7#2"/>
    <dgm:cxn modelId="{84C3F256-045F-452F-AE9C-034F40DAD937}" type="presParOf" srcId="{EE3DB26D-88C4-4446-AF84-38E4DC134CEA}" destId="{B59E70EE-F4CD-4168-B2D4-EF4516D490A8}" srcOrd="2" destOrd="0" presId="urn:microsoft.com/office/officeart/2005/8/layout/hList7#2"/>
    <dgm:cxn modelId="{685B24DA-B724-464C-9E30-B15E53C2DA95}" type="presParOf" srcId="{EE3DB26D-88C4-4446-AF84-38E4DC134CEA}" destId="{C67FB1A4-1EB4-4FFB-B0C2-7A53B3AEF18B}" srcOrd="3" destOrd="0" presId="urn:microsoft.com/office/officeart/2005/8/layout/hList7#2"/>
    <dgm:cxn modelId="{A20421DC-BD27-4E12-828B-5BFE4B27F95C}" type="presParOf" srcId="{DF570817-9417-4DD0-8189-BE61F5D42D26}" destId="{B5F6C338-AC9B-446E-8C93-56A8BC3718F9}" srcOrd="3" destOrd="0" presId="urn:microsoft.com/office/officeart/2005/8/layout/hList7#2"/>
    <dgm:cxn modelId="{ECF6FB15-5028-4857-884A-8C5E7102A177}" type="presParOf" srcId="{DF570817-9417-4DD0-8189-BE61F5D42D26}" destId="{FE7E92A7-33AE-4FE3-929F-FE5C4ECC737D}" srcOrd="4" destOrd="0" presId="urn:microsoft.com/office/officeart/2005/8/layout/hList7#2"/>
    <dgm:cxn modelId="{A02D433A-4B8D-44FD-9BBE-FD655D9FD5E8}" type="presParOf" srcId="{FE7E92A7-33AE-4FE3-929F-FE5C4ECC737D}" destId="{E27600B7-B8AE-4EE8-BDA4-4249CBDE9CBD}" srcOrd="0" destOrd="0" presId="urn:microsoft.com/office/officeart/2005/8/layout/hList7#2"/>
    <dgm:cxn modelId="{F347CD6F-7753-495F-BFC7-0127374FCBAA}" type="presParOf" srcId="{FE7E92A7-33AE-4FE3-929F-FE5C4ECC737D}" destId="{F56B4160-1607-44BF-AD88-9C32A69C9360}" srcOrd="1" destOrd="0" presId="urn:microsoft.com/office/officeart/2005/8/layout/hList7#2"/>
    <dgm:cxn modelId="{8C36C893-5443-40B4-9FBC-07E5E2DEDD6A}" type="presParOf" srcId="{FE7E92A7-33AE-4FE3-929F-FE5C4ECC737D}" destId="{99108039-1D84-470D-BF2A-22B92E6F9FC8}" srcOrd="2" destOrd="0" presId="urn:microsoft.com/office/officeart/2005/8/layout/hList7#2"/>
    <dgm:cxn modelId="{9F9E953C-A716-48CC-8724-FA3F38441343}" type="presParOf" srcId="{FE7E92A7-33AE-4FE3-929F-FE5C4ECC737D}" destId="{F5FA2111-EA35-41FC-B6A5-E6F4E2AA1B87}" srcOrd="3" destOrd="0" presId="urn:microsoft.com/office/officeart/2005/8/layout/hList7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342B08-B269-45C7-885F-6011A0523413}">
      <dsp:nvSpPr>
        <dsp:cNvPr id="0" name=""/>
        <dsp:cNvSpPr/>
      </dsp:nvSpPr>
      <dsp:spPr>
        <a:xfrm rot="10800000">
          <a:off x="2053972" y="0"/>
          <a:ext cx="5776722" cy="2395736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56453" tIns="152400" rIns="284480" bIns="15240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baseline="0" dirty="0" smtClean="0"/>
            <a:t>VZTAH ČLOVĚKA K PROSTŘEDÍ  - nerovnoměrnost života na Zemi</a:t>
          </a:r>
          <a:endParaRPr lang="cs-CZ" sz="4000" kern="1200" baseline="0" dirty="0"/>
        </a:p>
      </dsp:txBody>
      <dsp:txXfrm rot="10800000">
        <a:off x="2652906" y="0"/>
        <a:ext cx="5177788" cy="2395736"/>
      </dsp:txXfrm>
    </dsp:sp>
    <dsp:sp modelId="{E416AA41-4D3D-4696-BA00-8038245DD03C}">
      <dsp:nvSpPr>
        <dsp:cNvPr id="0" name=""/>
        <dsp:cNvSpPr/>
      </dsp:nvSpPr>
      <dsp:spPr>
        <a:xfrm>
          <a:off x="856104" y="0"/>
          <a:ext cx="2395736" cy="2395736"/>
        </a:xfrm>
        <a:prstGeom prst="ellipse">
          <a:avLst/>
        </a:prstGeom>
        <a:solidFill>
          <a:schemeClr val="accent5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p3d z="57200" extrusionH="10600" prstMaterial="plastic">
          <a:bevelT w="101600" h="8600" prst="relaxedInset"/>
          <a:bevelB w="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F2C652-3813-42B2-9DA7-481231ABFE34}">
      <dsp:nvSpPr>
        <dsp:cNvPr id="0" name=""/>
        <dsp:cNvSpPr/>
      </dsp:nvSpPr>
      <dsp:spPr>
        <a:xfrm>
          <a:off x="0" y="0"/>
          <a:ext cx="8686800" cy="554461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Život lidí na Zemi je rozmístěn velmi nerovnoměrně. Na naší Zemi nejsou všude vhodné podmínky k životu. Lidé žijí nebo se stěhují tam, kde mají možnost pracovat a vydělat si peníze a mít pohodlnější život. Například: Rumunsko – lidé už nechtějí žít ve vesnicích, které leží v horách, kde jsou nuceni žít jako jejich předci (chovat zvířata, pěstovat obilí a zeleninu, aby se uživili). Vesnice zůstávají opuštěné, mladí lidí se stěhují do měst, chtějí mít pohodlnější život, vydělat si peníze. 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 smtClean="0"/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0" y="2217846"/>
        <a:ext cx="8686800" cy="2217846"/>
      </dsp:txXfrm>
    </dsp:sp>
    <dsp:sp modelId="{B87E14CF-D711-4B41-99EF-E93F492D897E}">
      <dsp:nvSpPr>
        <dsp:cNvPr id="0" name=""/>
        <dsp:cNvSpPr/>
      </dsp:nvSpPr>
      <dsp:spPr>
        <a:xfrm flipH="1" flipV="1">
          <a:off x="4267200" y="4680515"/>
          <a:ext cx="423665" cy="351472"/>
        </a:xfrm>
        <a:prstGeom prst="ellipse">
          <a:avLst/>
        </a:prstGeom>
        <a:solidFill>
          <a:schemeClr val="accent5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DDE18E-5D5C-4FE5-93FF-1BBCC2781AEA}">
      <dsp:nvSpPr>
        <dsp:cNvPr id="0" name=""/>
        <dsp:cNvSpPr/>
      </dsp:nvSpPr>
      <dsp:spPr>
        <a:xfrm>
          <a:off x="347472" y="4435692"/>
          <a:ext cx="7991856" cy="831692"/>
        </a:xfrm>
        <a:prstGeom prst="leftRight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7#1">
  <dgm:title val=""/>
  <dgm:desc val=""/>
  <dgm:catLst>
    <dgm:cat type="list" pri="12000"/>
    <dgm:cat type="process" pri="20000"/>
    <dgm:cat type="relationship" pri="14000"/>
    <dgm:cat type="convert" pri="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#2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7#2">
  <dgm:title val=""/>
  <dgm:desc val=""/>
  <dgm:catLst>
    <dgm:cat type="list" pri="12000"/>
    <dgm:cat type="process" pri="20000"/>
    <dgm:cat type="relationship" pri="14000"/>
    <dgm:cat type="convert" pri="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22.8.2013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69" r:id="rId1"/>
    <p:sldLayoutId id="2147484970" r:id="rId2"/>
    <p:sldLayoutId id="2147484971" r:id="rId3"/>
    <p:sldLayoutId id="2147484972" r:id="rId4"/>
    <p:sldLayoutId id="2147484973" r:id="rId5"/>
    <p:sldLayoutId id="2147484974" r:id="rId6"/>
    <p:sldLayoutId id="2147484975" r:id="rId7"/>
    <p:sldLayoutId id="2147484976" r:id="rId8"/>
    <p:sldLayoutId id="2147484977" r:id="rId9"/>
    <p:sldLayoutId id="2147484978" r:id="rId10"/>
    <p:sldLayoutId id="214748497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5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0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1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ydeniky.cz/userdata/articles/1084/deti-somalsko.jpg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slantour.cz/foto/full/2517-brasov.jpg" TargetMode="External"/><Relationship Id="rId12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media.novinky.cz/028/140283-article-ke4wn.jpg" TargetMode="External"/><Relationship Id="rId11" Type="http://schemas.openxmlformats.org/officeDocument/2006/relationships/hyperlink" Target="http://aa.ecn.cz/img_upload/e6ffb6c50bc1424ab10ecf09e063cd63/albums/userpics/10019/f.jpg" TargetMode="External"/><Relationship Id="rId5" Type="http://schemas.openxmlformats.org/officeDocument/2006/relationships/hyperlink" Target="http://www.hedvabnastezka.cz/a_image/3534" TargetMode="External"/><Relationship Id="rId10" Type="http://schemas.openxmlformats.org/officeDocument/2006/relationships/hyperlink" Target="http://i.idnes.cz/12/082/cl6/LHR4518a7_cina_tovarna_elektronika.jpg" TargetMode="External"/><Relationship Id="rId4" Type="http://schemas.openxmlformats.org/officeDocument/2006/relationships/hyperlink" Target="http://img.ihned.cz/attachment.php/460/31352460/otuvBEF7HIJLMNPbcdhqry01STUw9RVn/bohati-bohac-milionar.jpg" TargetMode="External"/><Relationship Id="rId9" Type="http://schemas.openxmlformats.org/officeDocument/2006/relationships/hyperlink" Target="http://www.essexstudent.com/pageassets/activities/societies/list/political/fairtrade/aafairtrad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  ENVIROMENTÁLNÍ VÝCHOVA	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vztah člověka k prostředí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4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NEROVNOMĚRNOST ŽIVOTA NA ZEMI</a:t>
            </a:r>
            <a:endParaRPr lang="cs-CZ" sz="24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Monika Dvořáková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2049606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VY_32_INOVACE_31_EV_20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ENVIROMENTÁLNÍ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VZTAH ČLOVĚKA K PROSTŘEDÍ –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Nerovnoměrnost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života na Zemi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Monika Dvořáková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problémem nerovnoměrnosti života lidí na Zemi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Orientace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– pochopení této skutečnosti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Spec.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19.3.2013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23528" y="476672"/>
          <a:ext cx="8686800" cy="2395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9" name="Picture 5" descr="C:\Documents and Settings\Ondra\Local Settings\Temporary Internet Files\Content.IE5\3DQM1X5J\MC90002073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51720" y="908720"/>
            <a:ext cx="1639519" cy="16157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32656"/>
            <a:ext cx="86868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Nerovnoměrnost lidí na zemi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980728"/>
          <a:ext cx="8686800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Obrázek 5" descr="2517-brasov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364088" y="4869160"/>
            <a:ext cx="2232248" cy="1707644"/>
          </a:xfrm>
          <a:prstGeom prst="rect">
            <a:avLst/>
          </a:prstGeom>
        </p:spPr>
      </p:pic>
      <p:pic>
        <p:nvPicPr>
          <p:cNvPr id="7" name="Obrázek 6" descr="3534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195736" y="4869160"/>
            <a:ext cx="2304256" cy="160883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Celosvětové bohatství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17996" y="802655"/>
          <a:ext cx="8686800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Documents and Settings\Ondra\Local Settings\Temporary Internet Files\Content.IE5\E3XFQM78\MC90043475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3608" y="5301208"/>
            <a:ext cx="2016224" cy="15567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16632"/>
            <a:ext cx="86868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NEROVNOMĚRNÁ SPOTŘEBA ENERGIE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620688"/>
          <a:ext cx="8686800" cy="612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3275856" y="764704"/>
            <a:ext cx="144016" cy="45719"/>
          </a:xfrm>
          <a:prstGeom prst="rightArrow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228184" y="764704"/>
            <a:ext cx="144016" cy="45719"/>
          </a:xfrm>
          <a:prstGeom prst="rightArrow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491880" y="1628800"/>
            <a:ext cx="144016" cy="45719"/>
          </a:xfrm>
          <a:prstGeom prst="rightArrow">
            <a:avLst/>
          </a:prstGeom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5652120" y="1628800"/>
            <a:ext cx="144016" cy="45719"/>
          </a:xfrm>
          <a:prstGeom prst="rightArrow">
            <a:avLst/>
          </a:prstGeom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8316416" y="1628800"/>
            <a:ext cx="144016" cy="45719"/>
          </a:xfrm>
          <a:prstGeom prst="rightArrow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2771800" y="6309320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 descr="deti-somalsko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876254" y="6021288"/>
            <a:ext cx="1267745" cy="8367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6206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Vyspělost státu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692696"/>
          <a:ext cx="8686800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372200" y="5085184"/>
            <a:ext cx="144016" cy="72008"/>
          </a:xfrm>
          <a:prstGeom prst="rightArrow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563888" y="5373216"/>
            <a:ext cx="144016" cy="45719"/>
          </a:xfrm>
          <a:prstGeom prst="rightArrow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515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Fair </a:t>
            </a:r>
            <a:r>
              <a:rPr lang="cs-CZ" dirty="0" err="1" smtClean="0"/>
              <a:t>trade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052736"/>
          <a:ext cx="8686800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04664"/>
            <a:ext cx="7704856" cy="5976664"/>
          </a:xfrm>
        </p:spPr>
        <p:txBody>
          <a:bodyPr>
            <a:normAutofit/>
          </a:bodyPr>
          <a:lstStyle/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 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http://img.ihned.cz/attachment.php/460/31352460/otuvBEF7HIJLMNPbcdhqry01STUw9RVn/bohati-bohac-milionar.jpg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http://www.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hedvabnastezka.cz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/a_image/3534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http://media.novinky.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/028/140283-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article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-ke4wn.jpg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http://www.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slantour.cz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/foto/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full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/2517-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brasov.jpg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http://www.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tydeniky.cz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userdata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articles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/1084/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deti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-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somalsko.jpg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http://www.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essexstudent.com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pageassets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activities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societies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/list/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political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fairtrade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aafairtrade.jpg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http://i.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idnes.cz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/12/082/cl6/LHR4518a7_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cina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_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tovarna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_elektronika.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1"/>
              </a:rPr>
              <a:t>http://aa.ecn.cz/img_upload/e6ffb6c50bc1424ab10ecf09e063cd63/albums/userpics/10019/f.jpg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492875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763688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1586</TotalTime>
  <Words>836</Words>
  <Application>Microsoft Office PowerPoint</Application>
  <PresentationFormat>Předvádění na obrazovce (4:3)</PresentationFormat>
  <Paragraphs>88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   ENVIROMENTÁLNÍ VÝCHOVA   vztah člověka k prostředí  - NEROVNOMĚRNOST ŽIVOTA NA ZEMI</vt:lpstr>
      <vt:lpstr>Prezentace aplikace PowerPoint</vt:lpstr>
      <vt:lpstr>Prezentace aplikace PowerPoint</vt:lpstr>
      <vt:lpstr>Nerovnoměrnost lidí na zemi</vt:lpstr>
      <vt:lpstr>Celosvětové bohatství</vt:lpstr>
      <vt:lpstr>NEROVNOMĚRNÁ SPOTŘEBA ENERGIE</vt:lpstr>
      <vt:lpstr>Vyspělost státu</vt:lpstr>
      <vt:lpstr>Fair trade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180</cp:revision>
  <dcterms:created xsi:type="dcterms:W3CDTF">2012-06-27T08:54:30Z</dcterms:created>
  <dcterms:modified xsi:type="dcterms:W3CDTF">2013-08-22T16:59:52Z</dcterms:modified>
</cp:coreProperties>
</file>