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3" r:id="rId6"/>
    <p:sldId id="260" r:id="rId7"/>
    <p:sldId id="264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1506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Play a game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661248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800551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32_AJ8_18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Play a game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Procvičení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slovní zásoby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Prohloubení 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procvičení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15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13.11. 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2314600" cy="1712731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LOOK and MAKE </a:t>
            </a:r>
            <a:r>
              <a:rPr lang="cs-CZ" dirty="0" err="1" smtClean="0"/>
              <a:t>sentences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124595"/>
            <a:ext cx="2520280" cy="272938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41077" y="3828614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Lucy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33573" y="634520"/>
            <a:ext cx="907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Mum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6798" y="649553"/>
            <a:ext cx="748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Dad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03086" y="347099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Tom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368351" y="4913854"/>
            <a:ext cx="1613411" cy="864096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TWENTY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4175357" y="4916197"/>
            <a:ext cx="1331441" cy="864096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ONE</a:t>
            </a:r>
            <a:endParaRPr lang="cs-CZ" sz="2800" b="1" dirty="0"/>
          </a:p>
        </p:txBody>
      </p:sp>
      <p:sp>
        <p:nvSpPr>
          <p:cNvPr id="13" name="Obdélník 12"/>
          <p:cNvSpPr/>
          <p:nvPr/>
        </p:nvSpPr>
        <p:spPr>
          <a:xfrm>
            <a:off x="6673879" y="5054678"/>
            <a:ext cx="2322608" cy="864096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TWENTY-ONE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1103086" y="1901371"/>
            <a:ext cx="6995885" cy="4789715"/>
          </a:xfrm>
          <a:custGeom>
            <a:avLst/>
            <a:gdLst>
              <a:gd name="connsiteX0" fmla="*/ 5326743 w 6995885"/>
              <a:gd name="connsiteY0" fmla="*/ 986972 h 4789715"/>
              <a:gd name="connsiteX1" fmla="*/ 5399314 w 6995885"/>
              <a:gd name="connsiteY1" fmla="*/ 943429 h 4789715"/>
              <a:gd name="connsiteX2" fmla="*/ 5500914 w 6995885"/>
              <a:gd name="connsiteY2" fmla="*/ 914400 h 4789715"/>
              <a:gd name="connsiteX3" fmla="*/ 5588000 w 6995885"/>
              <a:gd name="connsiteY3" fmla="*/ 856343 h 4789715"/>
              <a:gd name="connsiteX4" fmla="*/ 5631543 w 6995885"/>
              <a:gd name="connsiteY4" fmla="*/ 841829 h 4789715"/>
              <a:gd name="connsiteX5" fmla="*/ 5689600 w 6995885"/>
              <a:gd name="connsiteY5" fmla="*/ 754743 h 4789715"/>
              <a:gd name="connsiteX6" fmla="*/ 5834743 w 6995885"/>
              <a:gd name="connsiteY6" fmla="*/ 696686 h 4789715"/>
              <a:gd name="connsiteX7" fmla="*/ 5878285 w 6995885"/>
              <a:gd name="connsiteY7" fmla="*/ 667658 h 4789715"/>
              <a:gd name="connsiteX8" fmla="*/ 5921828 w 6995885"/>
              <a:gd name="connsiteY8" fmla="*/ 624115 h 4789715"/>
              <a:gd name="connsiteX9" fmla="*/ 6008914 w 6995885"/>
              <a:gd name="connsiteY9" fmla="*/ 609600 h 4789715"/>
              <a:gd name="connsiteX10" fmla="*/ 6081485 w 6995885"/>
              <a:gd name="connsiteY10" fmla="*/ 566058 h 4789715"/>
              <a:gd name="connsiteX11" fmla="*/ 6125028 w 6995885"/>
              <a:gd name="connsiteY11" fmla="*/ 522515 h 4789715"/>
              <a:gd name="connsiteX12" fmla="*/ 6778171 w 6995885"/>
              <a:gd name="connsiteY12" fmla="*/ 449943 h 4789715"/>
              <a:gd name="connsiteX13" fmla="*/ 6850743 w 6995885"/>
              <a:gd name="connsiteY13" fmla="*/ 464458 h 4789715"/>
              <a:gd name="connsiteX14" fmla="*/ 6908800 w 6995885"/>
              <a:gd name="connsiteY14" fmla="*/ 566058 h 4789715"/>
              <a:gd name="connsiteX15" fmla="*/ 6937828 w 6995885"/>
              <a:gd name="connsiteY15" fmla="*/ 609600 h 4789715"/>
              <a:gd name="connsiteX16" fmla="*/ 6952343 w 6995885"/>
              <a:gd name="connsiteY16" fmla="*/ 667658 h 4789715"/>
              <a:gd name="connsiteX17" fmla="*/ 6981371 w 6995885"/>
              <a:gd name="connsiteY17" fmla="*/ 711200 h 4789715"/>
              <a:gd name="connsiteX18" fmla="*/ 6995885 w 6995885"/>
              <a:gd name="connsiteY18" fmla="*/ 754743 h 4789715"/>
              <a:gd name="connsiteX19" fmla="*/ 6981371 w 6995885"/>
              <a:gd name="connsiteY19" fmla="*/ 798286 h 4789715"/>
              <a:gd name="connsiteX20" fmla="*/ 6966857 w 6995885"/>
              <a:gd name="connsiteY20" fmla="*/ 914400 h 4789715"/>
              <a:gd name="connsiteX21" fmla="*/ 6923314 w 6995885"/>
              <a:gd name="connsiteY21" fmla="*/ 943429 h 4789715"/>
              <a:gd name="connsiteX22" fmla="*/ 6836228 w 6995885"/>
              <a:gd name="connsiteY22" fmla="*/ 1001486 h 4789715"/>
              <a:gd name="connsiteX23" fmla="*/ 6647543 w 6995885"/>
              <a:gd name="connsiteY23" fmla="*/ 1146629 h 4789715"/>
              <a:gd name="connsiteX24" fmla="*/ 6545943 w 6995885"/>
              <a:gd name="connsiteY24" fmla="*/ 1204686 h 4789715"/>
              <a:gd name="connsiteX25" fmla="*/ 6502400 w 6995885"/>
              <a:gd name="connsiteY25" fmla="*/ 1219200 h 4789715"/>
              <a:gd name="connsiteX26" fmla="*/ 6429828 w 6995885"/>
              <a:gd name="connsiteY26" fmla="*/ 1248229 h 4789715"/>
              <a:gd name="connsiteX27" fmla="*/ 6342743 w 6995885"/>
              <a:gd name="connsiteY27" fmla="*/ 1262743 h 4789715"/>
              <a:gd name="connsiteX28" fmla="*/ 6241143 w 6995885"/>
              <a:gd name="connsiteY28" fmla="*/ 1320800 h 4789715"/>
              <a:gd name="connsiteX29" fmla="*/ 6183085 w 6995885"/>
              <a:gd name="connsiteY29" fmla="*/ 1422400 h 4789715"/>
              <a:gd name="connsiteX30" fmla="*/ 6226628 w 6995885"/>
              <a:gd name="connsiteY30" fmla="*/ 1712686 h 4789715"/>
              <a:gd name="connsiteX31" fmla="*/ 6241143 w 6995885"/>
              <a:gd name="connsiteY31" fmla="*/ 1756229 h 4789715"/>
              <a:gd name="connsiteX32" fmla="*/ 6299200 w 6995885"/>
              <a:gd name="connsiteY32" fmla="*/ 1843315 h 4789715"/>
              <a:gd name="connsiteX33" fmla="*/ 6357257 w 6995885"/>
              <a:gd name="connsiteY33" fmla="*/ 1857829 h 4789715"/>
              <a:gd name="connsiteX34" fmla="*/ 6473371 w 6995885"/>
              <a:gd name="connsiteY34" fmla="*/ 1930400 h 4789715"/>
              <a:gd name="connsiteX35" fmla="*/ 6516914 w 6995885"/>
              <a:gd name="connsiteY35" fmla="*/ 1959429 h 4789715"/>
              <a:gd name="connsiteX36" fmla="*/ 6618514 w 6995885"/>
              <a:gd name="connsiteY36" fmla="*/ 1988458 h 4789715"/>
              <a:gd name="connsiteX37" fmla="*/ 6720114 w 6995885"/>
              <a:gd name="connsiteY37" fmla="*/ 2046515 h 4789715"/>
              <a:gd name="connsiteX38" fmla="*/ 6763657 w 6995885"/>
              <a:gd name="connsiteY38" fmla="*/ 2075543 h 4789715"/>
              <a:gd name="connsiteX39" fmla="*/ 6807200 w 6995885"/>
              <a:gd name="connsiteY39" fmla="*/ 2090058 h 4789715"/>
              <a:gd name="connsiteX40" fmla="*/ 6821714 w 6995885"/>
              <a:gd name="connsiteY40" fmla="*/ 2322286 h 4789715"/>
              <a:gd name="connsiteX41" fmla="*/ 6763657 w 6995885"/>
              <a:gd name="connsiteY41" fmla="*/ 2351315 h 4789715"/>
              <a:gd name="connsiteX42" fmla="*/ 5558971 w 6995885"/>
              <a:gd name="connsiteY42" fmla="*/ 2365829 h 4789715"/>
              <a:gd name="connsiteX43" fmla="*/ 4818743 w 6995885"/>
              <a:gd name="connsiteY43" fmla="*/ 2365829 h 4789715"/>
              <a:gd name="connsiteX44" fmla="*/ 4630057 w 6995885"/>
              <a:gd name="connsiteY44" fmla="*/ 2394858 h 4789715"/>
              <a:gd name="connsiteX45" fmla="*/ 4383314 w 6995885"/>
              <a:gd name="connsiteY45" fmla="*/ 2409372 h 4789715"/>
              <a:gd name="connsiteX46" fmla="*/ 4209143 w 6995885"/>
              <a:gd name="connsiteY46" fmla="*/ 2496458 h 4789715"/>
              <a:gd name="connsiteX47" fmla="*/ 4005943 w 6995885"/>
              <a:gd name="connsiteY47" fmla="*/ 2627086 h 4789715"/>
              <a:gd name="connsiteX48" fmla="*/ 3860800 w 6995885"/>
              <a:gd name="connsiteY48" fmla="*/ 2656115 h 4789715"/>
              <a:gd name="connsiteX49" fmla="*/ 3744685 w 6995885"/>
              <a:gd name="connsiteY49" fmla="*/ 2685143 h 4789715"/>
              <a:gd name="connsiteX50" fmla="*/ 3367314 w 6995885"/>
              <a:gd name="connsiteY50" fmla="*/ 2656115 h 4789715"/>
              <a:gd name="connsiteX51" fmla="*/ 3120571 w 6995885"/>
              <a:gd name="connsiteY51" fmla="*/ 2627086 h 4789715"/>
              <a:gd name="connsiteX52" fmla="*/ 3048000 w 6995885"/>
              <a:gd name="connsiteY52" fmla="*/ 2612572 h 4789715"/>
              <a:gd name="connsiteX53" fmla="*/ 3004457 w 6995885"/>
              <a:gd name="connsiteY53" fmla="*/ 2583543 h 4789715"/>
              <a:gd name="connsiteX54" fmla="*/ 2801257 w 6995885"/>
              <a:gd name="connsiteY54" fmla="*/ 2525486 h 4789715"/>
              <a:gd name="connsiteX55" fmla="*/ 2714171 w 6995885"/>
              <a:gd name="connsiteY55" fmla="*/ 2452915 h 4789715"/>
              <a:gd name="connsiteX56" fmla="*/ 2656114 w 6995885"/>
              <a:gd name="connsiteY56" fmla="*/ 2351315 h 4789715"/>
              <a:gd name="connsiteX57" fmla="*/ 2496457 w 6995885"/>
              <a:gd name="connsiteY57" fmla="*/ 2206172 h 4789715"/>
              <a:gd name="connsiteX58" fmla="*/ 2452914 w 6995885"/>
              <a:gd name="connsiteY58" fmla="*/ 2133600 h 4789715"/>
              <a:gd name="connsiteX59" fmla="*/ 2336800 w 6995885"/>
              <a:gd name="connsiteY59" fmla="*/ 1930400 h 4789715"/>
              <a:gd name="connsiteX60" fmla="*/ 2278743 w 6995885"/>
              <a:gd name="connsiteY60" fmla="*/ 1727200 h 4789715"/>
              <a:gd name="connsiteX61" fmla="*/ 2307771 w 6995885"/>
              <a:gd name="connsiteY61" fmla="*/ 1175658 h 4789715"/>
              <a:gd name="connsiteX62" fmla="*/ 2336800 w 6995885"/>
              <a:gd name="connsiteY62" fmla="*/ 1074058 h 4789715"/>
              <a:gd name="connsiteX63" fmla="*/ 2365828 w 6995885"/>
              <a:gd name="connsiteY63" fmla="*/ 856343 h 4789715"/>
              <a:gd name="connsiteX64" fmla="*/ 2351314 w 6995885"/>
              <a:gd name="connsiteY64" fmla="*/ 362858 h 4789715"/>
              <a:gd name="connsiteX65" fmla="*/ 2336800 w 6995885"/>
              <a:gd name="connsiteY65" fmla="*/ 290286 h 4789715"/>
              <a:gd name="connsiteX66" fmla="*/ 2278743 w 6995885"/>
              <a:gd name="connsiteY66" fmla="*/ 130629 h 4789715"/>
              <a:gd name="connsiteX67" fmla="*/ 2075543 w 6995885"/>
              <a:gd name="connsiteY67" fmla="*/ 14515 h 4789715"/>
              <a:gd name="connsiteX68" fmla="*/ 1915885 w 6995885"/>
              <a:gd name="connsiteY68" fmla="*/ 0 h 4789715"/>
              <a:gd name="connsiteX69" fmla="*/ 1596571 w 6995885"/>
              <a:gd name="connsiteY69" fmla="*/ 72572 h 4789715"/>
              <a:gd name="connsiteX70" fmla="*/ 1509485 w 6995885"/>
              <a:gd name="connsiteY70" fmla="*/ 145143 h 4789715"/>
              <a:gd name="connsiteX71" fmla="*/ 1364343 w 6995885"/>
              <a:gd name="connsiteY71" fmla="*/ 362858 h 4789715"/>
              <a:gd name="connsiteX72" fmla="*/ 1335314 w 6995885"/>
              <a:gd name="connsiteY72" fmla="*/ 493486 h 4789715"/>
              <a:gd name="connsiteX73" fmla="*/ 1335314 w 6995885"/>
              <a:gd name="connsiteY73" fmla="*/ 783772 h 4789715"/>
              <a:gd name="connsiteX74" fmla="*/ 1378857 w 6995885"/>
              <a:gd name="connsiteY74" fmla="*/ 1045029 h 4789715"/>
              <a:gd name="connsiteX75" fmla="*/ 1422400 w 6995885"/>
              <a:gd name="connsiteY75" fmla="*/ 1161143 h 4789715"/>
              <a:gd name="connsiteX76" fmla="*/ 1596571 w 6995885"/>
              <a:gd name="connsiteY76" fmla="*/ 1640115 h 4789715"/>
              <a:gd name="connsiteX77" fmla="*/ 1683657 w 6995885"/>
              <a:gd name="connsiteY77" fmla="*/ 1727200 h 4789715"/>
              <a:gd name="connsiteX78" fmla="*/ 1901371 w 6995885"/>
              <a:gd name="connsiteY78" fmla="*/ 1959429 h 4789715"/>
              <a:gd name="connsiteX79" fmla="*/ 2032000 w 6995885"/>
              <a:gd name="connsiteY79" fmla="*/ 2090058 h 4789715"/>
              <a:gd name="connsiteX80" fmla="*/ 2017485 w 6995885"/>
              <a:gd name="connsiteY80" fmla="*/ 2235200 h 4789715"/>
              <a:gd name="connsiteX81" fmla="*/ 1886857 w 6995885"/>
              <a:gd name="connsiteY81" fmla="*/ 2322286 h 4789715"/>
              <a:gd name="connsiteX82" fmla="*/ 1799771 w 6995885"/>
              <a:gd name="connsiteY82" fmla="*/ 2365829 h 4789715"/>
              <a:gd name="connsiteX83" fmla="*/ 1422400 w 6995885"/>
              <a:gd name="connsiteY83" fmla="*/ 2336800 h 4789715"/>
              <a:gd name="connsiteX84" fmla="*/ 1088571 w 6995885"/>
              <a:gd name="connsiteY84" fmla="*/ 2307772 h 4789715"/>
              <a:gd name="connsiteX85" fmla="*/ 754743 w 6995885"/>
              <a:gd name="connsiteY85" fmla="*/ 2336800 h 4789715"/>
              <a:gd name="connsiteX86" fmla="*/ 682171 w 6995885"/>
              <a:gd name="connsiteY86" fmla="*/ 2423886 h 4789715"/>
              <a:gd name="connsiteX87" fmla="*/ 638628 w 6995885"/>
              <a:gd name="connsiteY87" fmla="*/ 2438400 h 4789715"/>
              <a:gd name="connsiteX88" fmla="*/ 580571 w 6995885"/>
              <a:gd name="connsiteY88" fmla="*/ 2510972 h 4789715"/>
              <a:gd name="connsiteX89" fmla="*/ 435428 w 6995885"/>
              <a:gd name="connsiteY89" fmla="*/ 2612572 h 4789715"/>
              <a:gd name="connsiteX90" fmla="*/ 377371 w 6995885"/>
              <a:gd name="connsiteY90" fmla="*/ 2656115 h 4789715"/>
              <a:gd name="connsiteX91" fmla="*/ 246743 w 6995885"/>
              <a:gd name="connsiteY91" fmla="*/ 2714172 h 4789715"/>
              <a:gd name="connsiteX92" fmla="*/ 130628 w 6995885"/>
              <a:gd name="connsiteY92" fmla="*/ 2815772 h 4789715"/>
              <a:gd name="connsiteX93" fmla="*/ 87085 w 6995885"/>
              <a:gd name="connsiteY93" fmla="*/ 2859315 h 4789715"/>
              <a:gd name="connsiteX94" fmla="*/ 43543 w 6995885"/>
              <a:gd name="connsiteY94" fmla="*/ 3062515 h 4789715"/>
              <a:gd name="connsiteX95" fmla="*/ 0 w 6995885"/>
              <a:gd name="connsiteY95" fmla="*/ 3556000 h 4789715"/>
              <a:gd name="connsiteX96" fmla="*/ 130628 w 6995885"/>
              <a:gd name="connsiteY96" fmla="*/ 4441372 h 4789715"/>
              <a:gd name="connsiteX97" fmla="*/ 232228 w 6995885"/>
              <a:gd name="connsiteY97" fmla="*/ 4528458 h 4789715"/>
              <a:gd name="connsiteX98" fmla="*/ 391885 w 6995885"/>
              <a:gd name="connsiteY98" fmla="*/ 4673600 h 4789715"/>
              <a:gd name="connsiteX99" fmla="*/ 522514 w 6995885"/>
              <a:gd name="connsiteY99" fmla="*/ 4731658 h 4789715"/>
              <a:gd name="connsiteX100" fmla="*/ 783771 w 6995885"/>
              <a:gd name="connsiteY100" fmla="*/ 4775200 h 4789715"/>
              <a:gd name="connsiteX101" fmla="*/ 1001485 w 6995885"/>
              <a:gd name="connsiteY101" fmla="*/ 4789715 h 4789715"/>
              <a:gd name="connsiteX102" fmla="*/ 1480457 w 6995885"/>
              <a:gd name="connsiteY102" fmla="*/ 4760686 h 4789715"/>
              <a:gd name="connsiteX103" fmla="*/ 1553028 w 6995885"/>
              <a:gd name="connsiteY103" fmla="*/ 4731658 h 4789715"/>
              <a:gd name="connsiteX104" fmla="*/ 1698171 w 6995885"/>
              <a:gd name="connsiteY104" fmla="*/ 4630058 h 4789715"/>
              <a:gd name="connsiteX105" fmla="*/ 1799771 w 6995885"/>
              <a:gd name="connsiteY105" fmla="*/ 4528458 h 4789715"/>
              <a:gd name="connsiteX106" fmla="*/ 1843314 w 6995885"/>
              <a:gd name="connsiteY106" fmla="*/ 4484915 h 4789715"/>
              <a:gd name="connsiteX107" fmla="*/ 1886857 w 6995885"/>
              <a:gd name="connsiteY107" fmla="*/ 4441372 h 4789715"/>
              <a:gd name="connsiteX108" fmla="*/ 1915885 w 6995885"/>
              <a:gd name="connsiteY108" fmla="*/ 4397829 h 4789715"/>
              <a:gd name="connsiteX109" fmla="*/ 1959428 w 6995885"/>
              <a:gd name="connsiteY109" fmla="*/ 4368800 h 4789715"/>
              <a:gd name="connsiteX110" fmla="*/ 2046514 w 6995885"/>
              <a:gd name="connsiteY110" fmla="*/ 4252686 h 4789715"/>
              <a:gd name="connsiteX111" fmla="*/ 2133600 w 6995885"/>
              <a:gd name="connsiteY111" fmla="*/ 4122058 h 4789715"/>
              <a:gd name="connsiteX112" fmla="*/ 2191657 w 6995885"/>
              <a:gd name="connsiteY112" fmla="*/ 4078515 h 4789715"/>
              <a:gd name="connsiteX113" fmla="*/ 2235200 w 6995885"/>
              <a:gd name="connsiteY113" fmla="*/ 4034972 h 4789715"/>
              <a:gd name="connsiteX114" fmla="*/ 2307771 w 6995885"/>
              <a:gd name="connsiteY114" fmla="*/ 3976915 h 4789715"/>
              <a:gd name="connsiteX115" fmla="*/ 2409371 w 6995885"/>
              <a:gd name="connsiteY115" fmla="*/ 3860800 h 4789715"/>
              <a:gd name="connsiteX116" fmla="*/ 2452914 w 6995885"/>
              <a:gd name="connsiteY116" fmla="*/ 3817258 h 4789715"/>
              <a:gd name="connsiteX117" fmla="*/ 2481943 w 6995885"/>
              <a:gd name="connsiteY117" fmla="*/ 3338286 h 4789715"/>
              <a:gd name="connsiteX118" fmla="*/ 2525485 w 6995885"/>
              <a:gd name="connsiteY118" fmla="*/ 3265715 h 4789715"/>
              <a:gd name="connsiteX119" fmla="*/ 2627085 w 6995885"/>
              <a:gd name="connsiteY119" fmla="*/ 3106058 h 4789715"/>
              <a:gd name="connsiteX120" fmla="*/ 2656114 w 6995885"/>
              <a:gd name="connsiteY120" fmla="*/ 3062515 h 4789715"/>
              <a:gd name="connsiteX121" fmla="*/ 2830285 w 6995885"/>
              <a:gd name="connsiteY121" fmla="*/ 2757715 h 4789715"/>
              <a:gd name="connsiteX122" fmla="*/ 2873828 w 6995885"/>
              <a:gd name="connsiteY122" fmla="*/ 2699658 h 4789715"/>
              <a:gd name="connsiteX123" fmla="*/ 2931885 w 6995885"/>
              <a:gd name="connsiteY123" fmla="*/ 2569029 h 4789715"/>
              <a:gd name="connsiteX124" fmla="*/ 2975428 w 6995885"/>
              <a:gd name="connsiteY124" fmla="*/ 2467429 h 4789715"/>
              <a:gd name="connsiteX125" fmla="*/ 3178628 w 6995885"/>
              <a:gd name="connsiteY125" fmla="*/ 2380343 h 4789715"/>
              <a:gd name="connsiteX126" fmla="*/ 3222171 w 6995885"/>
              <a:gd name="connsiteY126" fmla="*/ 2351315 h 4789715"/>
              <a:gd name="connsiteX127" fmla="*/ 3396343 w 6995885"/>
              <a:gd name="connsiteY127" fmla="*/ 2322286 h 4789715"/>
              <a:gd name="connsiteX128" fmla="*/ 3526971 w 6995885"/>
              <a:gd name="connsiteY128" fmla="*/ 2365829 h 4789715"/>
              <a:gd name="connsiteX129" fmla="*/ 3657600 w 6995885"/>
              <a:gd name="connsiteY129" fmla="*/ 2598058 h 4789715"/>
              <a:gd name="connsiteX130" fmla="*/ 3686628 w 6995885"/>
              <a:gd name="connsiteY130" fmla="*/ 2656115 h 4789715"/>
              <a:gd name="connsiteX131" fmla="*/ 3701143 w 6995885"/>
              <a:gd name="connsiteY131" fmla="*/ 2714172 h 4789715"/>
              <a:gd name="connsiteX132" fmla="*/ 3773714 w 6995885"/>
              <a:gd name="connsiteY132" fmla="*/ 2801258 h 4789715"/>
              <a:gd name="connsiteX133" fmla="*/ 3991428 w 6995885"/>
              <a:gd name="connsiteY133" fmla="*/ 2960915 h 4789715"/>
              <a:gd name="connsiteX134" fmla="*/ 4034971 w 6995885"/>
              <a:gd name="connsiteY134" fmla="*/ 2975429 h 4789715"/>
              <a:gd name="connsiteX135" fmla="*/ 4093028 w 6995885"/>
              <a:gd name="connsiteY135" fmla="*/ 3018972 h 4789715"/>
              <a:gd name="connsiteX136" fmla="*/ 4223657 w 6995885"/>
              <a:gd name="connsiteY136" fmla="*/ 3048000 h 4789715"/>
              <a:gd name="connsiteX137" fmla="*/ 4296228 w 6995885"/>
              <a:gd name="connsiteY137" fmla="*/ 3077029 h 4789715"/>
              <a:gd name="connsiteX138" fmla="*/ 4354285 w 6995885"/>
              <a:gd name="connsiteY138" fmla="*/ 3091543 h 4789715"/>
              <a:gd name="connsiteX139" fmla="*/ 4426857 w 6995885"/>
              <a:gd name="connsiteY139" fmla="*/ 3149600 h 4789715"/>
              <a:gd name="connsiteX140" fmla="*/ 4470400 w 6995885"/>
              <a:gd name="connsiteY140" fmla="*/ 3164115 h 4789715"/>
              <a:gd name="connsiteX141" fmla="*/ 4659085 w 6995885"/>
              <a:gd name="connsiteY141" fmla="*/ 3280229 h 4789715"/>
              <a:gd name="connsiteX142" fmla="*/ 4731657 w 6995885"/>
              <a:gd name="connsiteY142" fmla="*/ 3265715 h 4789715"/>
              <a:gd name="connsiteX143" fmla="*/ 4775200 w 6995885"/>
              <a:gd name="connsiteY143" fmla="*/ 3323772 h 4789715"/>
              <a:gd name="connsiteX144" fmla="*/ 4847771 w 6995885"/>
              <a:gd name="connsiteY144" fmla="*/ 3367315 h 4789715"/>
              <a:gd name="connsiteX145" fmla="*/ 4992914 w 6995885"/>
              <a:gd name="connsiteY145" fmla="*/ 3439886 h 4789715"/>
              <a:gd name="connsiteX146" fmla="*/ 5036457 w 6995885"/>
              <a:gd name="connsiteY146" fmla="*/ 3468915 h 4789715"/>
              <a:gd name="connsiteX147" fmla="*/ 5138057 w 6995885"/>
              <a:gd name="connsiteY147" fmla="*/ 3483429 h 4789715"/>
              <a:gd name="connsiteX148" fmla="*/ 5413828 w 6995885"/>
              <a:gd name="connsiteY148" fmla="*/ 3497943 h 4789715"/>
              <a:gd name="connsiteX149" fmla="*/ 5689600 w 6995885"/>
              <a:gd name="connsiteY149" fmla="*/ 3512458 h 47897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</a:cxnLst>
            <a:rect l="l" t="t" r="r" b="b"/>
            <a:pathLst>
              <a:path w="6995885" h="4789715">
                <a:moveTo>
                  <a:pt x="5326743" y="986972"/>
                </a:moveTo>
                <a:cubicBezTo>
                  <a:pt x="5350933" y="972458"/>
                  <a:pt x="5373273" y="954279"/>
                  <a:pt x="5399314" y="943429"/>
                </a:cubicBezTo>
                <a:cubicBezTo>
                  <a:pt x="5431826" y="929882"/>
                  <a:pt x="5468934" y="929160"/>
                  <a:pt x="5500914" y="914400"/>
                </a:cubicBezTo>
                <a:cubicBezTo>
                  <a:pt x="5532591" y="899780"/>
                  <a:pt x="5554902" y="867375"/>
                  <a:pt x="5588000" y="856343"/>
                </a:cubicBezTo>
                <a:lnTo>
                  <a:pt x="5631543" y="841829"/>
                </a:lnTo>
                <a:cubicBezTo>
                  <a:pt x="5650895" y="812800"/>
                  <a:pt x="5664930" y="779413"/>
                  <a:pt x="5689600" y="754743"/>
                </a:cubicBezTo>
                <a:cubicBezTo>
                  <a:pt x="5713359" y="730984"/>
                  <a:pt x="5814341" y="705753"/>
                  <a:pt x="5834743" y="696686"/>
                </a:cubicBezTo>
                <a:cubicBezTo>
                  <a:pt x="5850683" y="689601"/>
                  <a:pt x="5864884" y="678825"/>
                  <a:pt x="5878285" y="667658"/>
                </a:cubicBezTo>
                <a:cubicBezTo>
                  <a:pt x="5894054" y="654517"/>
                  <a:pt x="5903071" y="632452"/>
                  <a:pt x="5921828" y="624115"/>
                </a:cubicBezTo>
                <a:cubicBezTo>
                  <a:pt x="5948721" y="612163"/>
                  <a:pt x="5979885" y="614438"/>
                  <a:pt x="6008914" y="609600"/>
                </a:cubicBezTo>
                <a:cubicBezTo>
                  <a:pt x="6033104" y="595086"/>
                  <a:pt x="6058917" y="582984"/>
                  <a:pt x="6081485" y="566058"/>
                </a:cubicBezTo>
                <a:cubicBezTo>
                  <a:pt x="6097906" y="553742"/>
                  <a:pt x="6106955" y="532247"/>
                  <a:pt x="6125028" y="522515"/>
                </a:cubicBezTo>
                <a:cubicBezTo>
                  <a:pt x="6345331" y="403890"/>
                  <a:pt x="6485075" y="458318"/>
                  <a:pt x="6778171" y="449943"/>
                </a:cubicBezTo>
                <a:cubicBezTo>
                  <a:pt x="6802362" y="454781"/>
                  <a:pt x="6832305" y="448068"/>
                  <a:pt x="6850743" y="464458"/>
                </a:cubicBezTo>
                <a:cubicBezTo>
                  <a:pt x="6879896" y="490372"/>
                  <a:pt x="6888732" y="532611"/>
                  <a:pt x="6908800" y="566058"/>
                </a:cubicBezTo>
                <a:cubicBezTo>
                  <a:pt x="6917775" y="581016"/>
                  <a:pt x="6928152" y="595086"/>
                  <a:pt x="6937828" y="609600"/>
                </a:cubicBezTo>
                <a:cubicBezTo>
                  <a:pt x="6942666" y="628953"/>
                  <a:pt x="6944485" y="649323"/>
                  <a:pt x="6952343" y="667658"/>
                </a:cubicBezTo>
                <a:cubicBezTo>
                  <a:pt x="6959214" y="683691"/>
                  <a:pt x="6973570" y="695598"/>
                  <a:pt x="6981371" y="711200"/>
                </a:cubicBezTo>
                <a:cubicBezTo>
                  <a:pt x="6988213" y="724884"/>
                  <a:pt x="6991047" y="740229"/>
                  <a:pt x="6995885" y="754743"/>
                </a:cubicBezTo>
                <a:cubicBezTo>
                  <a:pt x="6991047" y="769257"/>
                  <a:pt x="6984108" y="783233"/>
                  <a:pt x="6981371" y="798286"/>
                </a:cubicBezTo>
                <a:cubicBezTo>
                  <a:pt x="6974394" y="836663"/>
                  <a:pt x="6981343" y="878184"/>
                  <a:pt x="6966857" y="914400"/>
                </a:cubicBezTo>
                <a:cubicBezTo>
                  <a:pt x="6960378" y="930596"/>
                  <a:pt x="6936715" y="932262"/>
                  <a:pt x="6923314" y="943429"/>
                </a:cubicBezTo>
                <a:cubicBezTo>
                  <a:pt x="6850833" y="1003830"/>
                  <a:pt x="6912750" y="975979"/>
                  <a:pt x="6836228" y="1001486"/>
                </a:cubicBezTo>
                <a:cubicBezTo>
                  <a:pt x="6752333" y="1085381"/>
                  <a:pt x="6805452" y="1037306"/>
                  <a:pt x="6647543" y="1146629"/>
                </a:cubicBezTo>
                <a:cubicBezTo>
                  <a:pt x="6608063" y="1173961"/>
                  <a:pt x="6592234" y="1184848"/>
                  <a:pt x="6545943" y="1204686"/>
                </a:cubicBezTo>
                <a:cubicBezTo>
                  <a:pt x="6531881" y="1210713"/>
                  <a:pt x="6516725" y="1213828"/>
                  <a:pt x="6502400" y="1219200"/>
                </a:cubicBezTo>
                <a:cubicBezTo>
                  <a:pt x="6478005" y="1228348"/>
                  <a:pt x="6454964" y="1241374"/>
                  <a:pt x="6429828" y="1248229"/>
                </a:cubicBezTo>
                <a:cubicBezTo>
                  <a:pt x="6401436" y="1255972"/>
                  <a:pt x="6371771" y="1257905"/>
                  <a:pt x="6342743" y="1262743"/>
                </a:cubicBezTo>
                <a:cubicBezTo>
                  <a:pt x="6319976" y="1274126"/>
                  <a:pt x="6261658" y="1300285"/>
                  <a:pt x="6241143" y="1320800"/>
                </a:cubicBezTo>
                <a:cubicBezTo>
                  <a:pt x="6220628" y="1341315"/>
                  <a:pt x="6194469" y="1399632"/>
                  <a:pt x="6183085" y="1422400"/>
                </a:cubicBezTo>
                <a:cubicBezTo>
                  <a:pt x="6204520" y="1765343"/>
                  <a:pt x="6161360" y="1560395"/>
                  <a:pt x="6226628" y="1712686"/>
                </a:cubicBezTo>
                <a:cubicBezTo>
                  <a:pt x="6232655" y="1726748"/>
                  <a:pt x="6233713" y="1742855"/>
                  <a:pt x="6241143" y="1756229"/>
                </a:cubicBezTo>
                <a:cubicBezTo>
                  <a:pt x="6258086" y="1786727"/>
                  <a:pt x="6265354" y="1834854"/>
                  <a:pt x="6299200" y="1843315"/>
                </a:cubicBezTo>
                <a:lnTo>
                  <a:pt x="6357257" y="1857829"/>
                </a:lnTo>
                <a:cubicBezTo>
                  <a:pt x="6468266" y="1941086"/>
                  <a:pt x="6361798" y="1866644"/>
                  <a:pt x="6473371" y="1930400"/>
                </a:cubicBezTo>
                <a:cubicBezTo>
                  <a:pt x="6488517" y="1939055"/>
                  <a:pt x="6500880" y="1952557"/>
                  <a:pt x="6516914" y="1959429"/>
                </a:cubicBezTo>
                <a:cubicBezTo>
                  <a:pt x="6582041" y="1987341"/>
                  <a:pt x="6562008" y="1960205"/>
                  <a:pt x="6618514" y="1988458"/>
                </a:cubicBezTo>
                <a:cubicBezTo>
                  <a:pt x="6653402" y="2005902"/>
                  <a:pt x="6686667" y="2026447"/>
                  <a:pt x="6720114" y="2046515"/>
                </a:cubicBezTo>
                <a:cubicBezTo>
                  <a:pt x="6735072" y="2055490"/>
                  <a:pt x="6748055" y="2067742"/>
                  <a:pt x="6763657" y="2075543"/>
                </a:cubicBezTo>
                <a:cubicBezTo>
                  <a:pt x="6777341" y="2082385"/>
                  <a:pt x="6792686" y="2085220"/>
                  <a:pt x="6807200" y="2090058"/>
                </a:cubicBezTo>
                <a:cubicBezTo>
                  <a:pt x="6836052" y="2176614"/>
                  <a:pt x="6863985" y="2220835"/>
                  <a:pt x="6821714" y="2322286"/>
                </a:cubicBezTo>
                <a:cubicBezTo>
                  <a:pt x="6813392" y="2342258"/>
                  <a:pt x="6785281" y="2350569"/>
                  <a:pt x="6763657" y="2351315"/>
                </a:cubicBezTo>
                <a:cubicBezTo>
                  <a:pt x="6362304" y="2365155"/>
                  <a:pt x="5960533" y="2360991"/>
                  <a:pt x="5558971" y="2365829"/>
                </a:cubicBezTo>
                <a:cubicBezTo>
                  <a:pt x="5213316" y="2341140"/>
                  <a:pt x="5328284" y="2342669"/>
                  <a:pt x="4818743" y="2365829"/>
                </a:cubicBezTo>
                <a:cubicBezTo>
                  <a:pt x="4725026" y="2370089"/>
                  <a:pt x="4719045" y="2387120"/>
                  <a:pt x="4630057" y="2394858"/>
                </a:cubicBezTo>
                <a:cubicBezTo>
                  <a:pt x="4547977" y="2401995"/>
                  <a:pt x="4465562" y="2404534"/>
                  <a:pt x="4383314" y="2409372"/>
                </a:cubicBezTo>
                <a:cubicBezTo>
                  <a:pt x="4299924" y="2442728"/>
                  <a:pt x="4295341" y="2440682"/>
                  <a:pt x="4209143" y="2496458"/>
                </a:cubicBezTo>
                <a:cubicBezTo>
                  <a:pt x="4201880" y="2501158"/>
                  <a:pt x="4059813" y="2611695"/>
                  <a:pt x="4005943" y="2627086"/>
                </a:cubicBezTo>
                <a:cubicBezTo>
                  <a:pt x="3958502" y="2640640"/>
                  <a:pt x="3908964" y="2645412"/>
                  <a:pt x="3860800" y="2656115"/>
                </a:cubicBezTo>
                <a:cubicBezTo>
                  <a:pt x="3821854" y="2664770"/>
                  <a:pt x="3744685" y="2685143"/>
                  <a:pt x="3744685" y="2685143"/>
                </a:cubicBezTo>
                <a:cubicBezTo>
                  <a:pt x="3521543" y="2670267"/>
                  <a:pt x="3564217" y="2674868"/>
                  <a:pt x="3367314" y="2656115"/>
                </a:cubicBezTo>
                <a:cubicBezTo>
                  <a:pt x="3271027" y="2646945"/>
                  <a:pt x="3211979" y="2642320"/>
                  <a:pt x="3120571" y="2627086"/>
                </a:cubicBezTo>
                <a:cubicBezTo>
                  <a:pt x="3096237" y="2623030"/>
                  <a:pt x="3072190" y="2617410"/>
                  <a:pt x="3048000" y="2612572"/>
                </a:cubicBezTo>
                <a:cubicBezTo>
                  <a:pt x="3033486" y="2602896"/>
                  <a:pt x="3020907" y="2589349"/>
                  <a:pt x="3004457" y="2583543"/>
                </a:cubicBezTo>
                <a:cubicBezTo>
                  <a:pt x="2938029" y="2560098"/>
                  <a:pt x="2801257" y="2525486"/>
                  <a:pt x="2801257" y="2525486"/>
                </a:cubicBezTo>
                <a:cubicBezTo>
                  <a:pt x="2772228" y="2501296"/>
                  <a:pt x="2740890" y="2479634"/>
                  <a:pt x="2714171" y="2452915"/>
                </a:cubicBezTo>
                <a:cubicBezTo>
                  <a:pt x="2629424" y="2368168"/>
                  <a:pt x="2747169" y="2453752"/>
                  <a:pt x="2656114" y="2351315"/>
                </a:cubicBezTo>
                <a:cubicBezTo>
                  <a:pt x="2497579" y="2172963"/>
                  <a:pt x="2636640" y="2381402"/>
                  <a:pt x="2496457" y="2206172"/>
                </a:cubicBezTo>
                <a:cubicBezTo>
                  <a:pt x="2478834" y="2184143"/>
                  <a:pt x="2468060" y="2157400"/>
                  <a:pt x="2452914" y="2133600"/>
                </a:cubicBezTo>
                <a:cubicBezTo>
                  <a:pt x="2389138" y="2033381"/>
                  <a:pt x="2387779" y="2049350"/>
                  <a:pt x="2336800" y="1930400"/>
                </a:cubicBezTo>
                <a:cubicBezTo>
                  <a:pt x="2311810" y="1872090"/>
                  <a:pt x="2293476" y="1786132"/>
                  <a:pt x="2278743" y="1727200"/>
                </a:cubicBezTo>
                <a:cubicBezTo>
                  <a:pt x="2288419" y="1543353"/>
                  <a:pt x="2291471" y="1359037"/>
                  <a:pt x="2307771" y="1175658"/>
                </a:cubicBezTo>
                <a:cubicBezTo>
                  <a:pt x="2310890" y="1140574"/>
                  <a:pt x="2329420" y="1108498"/>
                  <a:pt x="2336800" y="1074058"/>
                </a:cubicBezTo>
                <a:cubicBezTo>
                  <a:pt x="2342809" y="1046016"/>
                  <a:pt x="2363057" y="878508"/>
                  <a:pt x="2365828" y="856343"/>
                </a:cubicBezTo>
                <a:cubicBezTo>
                  <a:pt x="2360990" y="691848"/>
                  <a:pt x="2359742" y="527208"/>
                  <a:pt x="2351314" y="362858"/>
                </a:cubicBezTo>
                <a:cubicBezTo>
                  <a:pt x="2350051" y="338221"/>
                  <a:pt x="2344158" y="313833"/>
                  <a:pt x="2336800" y="290286"/>
                </a:cubicBezTo>
                <a:cubicBezTo>
                  <a:pt x="2319909" y="236235"/>
                  <a:pt x="2307878" y="179187"/>
                  <a:pt x="2278743" y="130629"/>
                </a:cubicBezTo>
                <a:cubicBezTo>
                  <a:pt x="2250306" y="83234"/>
                  <a:pt x="2109365" y="22970"/>
                  <a:pt x="2075543" y="14515"/>
                </a:cubicBezTo>
                <a:cubicBezTo>
                  <a:pt x="2023700" y="1554"/>
                  <a:pt x="1969104" y="4838"/>
                  <a:pt x="1915885" y="0"/>
                </a:cubicBezTo>
                <a:cubicBezTo>
                  <a:pt x="1809447" y="24191"/>
                  <a:pt x="1699364" y="35860"/>
                  <a:pt x="1596571" y="72572"/>
                </a:cubicBezTo>
                <a:cubicBezTo>
                  <a:pt x="1560986" y="85281"/>
                  <a:pt x="1535115" y="117377"/>
                  <a:pt x="1509485" y="145143"/>
                </a:cubicBezTo>
                <a:cubicBezTo>
                  <a:pt x="1440432" y="219950"/>
                  <a:pt x="1412997" y="277713"/>
                  <a:pt x="1364343" y="362858"/>
                </a:cubicBezTo>
                <a:cubicBezTo>
                  <a:pt x="1354667" y="406401"/>
                  <a:pt x="1337171" y="448920"/>
                  <a:pt x="1335314" y="493486"/>
                </a:cubicBezTo>
                <a:cubicBezTo>
                  <a:pt x="1318307" y="901629"/>
                  <a:pt x="1375340" y="583639"/>
                  <a:pt x="1335314" y="783772"/>
                </a:cubicBezTo>
                <a:cubicBezTo>
                  <a:pt x="1346722" y="875037"/>
                  <a:pt x="1353848" y="954997"/>
                  <a:pt x="1378857" y="1045029"/>
                </a:cubicBezTo>
                <a:cubicBezTo>
                  <a:pt x="1389921" y="1084858"/>
                  <a:pt x="1411254" y="1121337"/>
                  <a:pt x="1422400" y="1161143"/>
                </a:cubicBezTo>
                <a:cubicBezTo>
                  <a:pt x="1462400" y="1303999"/>
                  <a:pt x="1481470" y="1525016"/>
                  <a:pt x="1596571" y="1640115"/>
                </a:cubicBezTo>
                <a:cubicBezTo>
                  <a:pt x="1625600" y="1669143"/>
                  <a:pt x="1655917" y="1696938"/>
                  <a:pt x="1683657" y="1727200"/>
                </a:cubicBezTo>
                <a:cubicBezTo>
                  <a:pt x="1939696" y="2006515"/>
                  <a:pt x="1476612" y="1534670"/>
                  <a:pt x="1901371" y="1959429"/>
                </a:cubicBezTo>
                <a:lnTo>
                  <a:pt x="2032000" y="2090058"/>
                </a:lnTo>
                <a:cubicBezTo>
                  <a:pt x="2027162" y="2138439"/>
                  <a:pt x="2033838" y="2189411"/>
                  <a:pt x="2017485" y="2235200"/>
                </a:cubicBezTo>
                <a:cubicBezTo>
                  <a:pt x="1997304" y="2291705"/>
                  <a:pt x="1931245" y="2302110"/>
                  <a:pt x="1886857" y="2322286"/>
                </a:cubicBezTo>
                <a:cubicBezTo>
                  <a:pt x="1857311" y="2335716"/>
                  <a:pt x="1828800" y="2351315"/>
                  <a:pt x="1799771" y="2365829"/>
                </a:cubicBezTo>
                <a:cubicBezTo>
                  <a:pt x="1597313" y="2332087"/>
                  <a:pt x="1807287" y="2363653"/>
                  <a:pt x="1422400" y="2336800"/>
                </a:cubicBezTo>
                <a:cubicBezTo>
                  <a:pt x="1310975" y="2329026"/>
                  <a:pt x="1199847" y="2317448"/>
                  <a:pt x="1088571" y="2307772"/>
                </a:cubicBezTo>
                <a:cubicBezTo>
                  <a:pt x="977295" y="2317448"/>
                  <a:pt x="864429" y="2315707"/>
                  <a:pt x="754743" y="2336800"/>
                </a:cubicBezTo>
                <a:cubicBezTo>
                  <a:pt x="718354" y="2343798"/>
                  <a:pt x="706023" y="2404804"/>
                  <a:pt x="682171" y="2423886"/>
                </a:cubicBezTo>
                <a:cubicBezTo>
                  <a:pt x="670224" y="2433443"/>
                  <a:pt x="653142" y="2433562"/>
                  <a:pt x="638628" y="2438400"/>
                </a:cubicBezTo>
                <a:cubicBezTo>
                  <a:pt x="619276" y="2462591"/>
                  <a:pt x="602476" y="2489066"/>
                  <a:pt x="580571" y="2510972"/>
                </a:cubicBezTo>
                <a:cubicBezTo>
                  <a:pt x="520958" y="2570585"/>
                  <a:pt x="502703" y="2567722"/>
                  <a:pt x="435428" y="2612572"/>
                </a:cubicBezTo>
                <a:cubicBezTo>
                  <a:pt x="415300" y="2625990"/>
                  <a:pt x="397884" y="2643294"/>
                  <a:pt x="377371" y="2656115"/>
                </a:cubicBezTo>
                <a:cubicBezTo>
                  <a:pt x="341215" y="2678712"/>
                  <a:pt x="284969" y="2698881"/>
                  <a:pt x="246743" y="2714172"/>
                </a:cubicBezTo>
                <a:cubicBezTo>
                  <a:pt x="208038" y="2748039"/>
                  <a:pt x="168683" y="2781177"/>
                  <a:pt x="130628" y="2815772"/>
                </a:cubicBezTo>
                <a:cubicBezTo>
                  <a:pt x="115440" y="2829579"/>
                  <a:pt x="95579" y="2840628"/>
                  <a:pt x="87085" y="2859315"/>
                </a:cubicBezTo>
                <a:cubicBezTo>
                  <a:pt x="73915" y="2888289"/>
                  <a:pt x="47653" y="3021415"/>
                  <a:pt x="43543" y="3062515"/>
                </a:cubicBezTo>
                <a:cubicBezTo>
                  <a:pt x="27112" y="3226830"/>
                  <a:pt x="0" y="3556000"/>
                  <a:pt x="0" y="3556000"/>
                </a:cubicBezTo>
                <a:cubicBezTo>
                  <a:pt x="31025" y="4042064"/>
                  <a:pt x="-40646" y="4115951"/>
                  <a:pt x="130628" y="4441372"/>
                </a:cubicBezTo>
                <a:cubicBezTo>
                  <a:pt x="170189" y="4516538"/>
                  <a:pt x="173151" y="4508765"/>
                  <a:pt x="232228" y="4528458"/>
                </a:cubicBezTo>
                <a:cubicBezTo>
                  <a:pt x="285447" y="4576839"/>
                  <a:pt x="332963" y="4632355"/>
                  <a:pt x="391885" y="4673600"/>
                </a:cubicBezTo>
                <a:cubicBezTo>
                  <a:pt x="430921" y="4700925"/>
                  <a:pt x="478717" y="4712888"/>
                  <a:pt x="522514" y="4731658"/>
                </a:cubicBezTo>
                <a:cubicBezTo>
                  <a:pt x="641797" y="4782780"/>
                  <a:pt x="597816" y="4761917"/>
                  <a:pt x="783771" y="4775200"/>
                </a:cubicBezTo>
                <a:lnTo>
                  <a:pt x="1001485" y="4789715"/>
                </a:lnTo>
                <a:cubicBezTo>
                  <a:pt x="1161142" y="4780039"/>
                  <a:pt x="1321386" y="4777430"/>
                  <a:pt x="1480457" y="4760686"/>
                </a:cubicBezTo>
                <a:cubicBezTo>
                  <a:pt x="1506368" y="4757959"/>
                  <a:pt x="1530156" y="4744134"/>
                  <a:pt x="1553028" y="4731658"/>
                </a:cubicBezTo>
                <a:cubicBezTo>
                  <a:pt x="1570253" y="4722262"/>
                  <a:pt x="1674598" y="4651488"/>
                  <a:pt x="1698171" y="4630058"/>
                </a:cubicBezTo>
                <a:cubicBezTo>
                  <a:pt x="1733610" y="4597841"/>
                  <a:pt x="1765904" y="4562325"/>
                  <a:pt x="1799771" y="4528458"/>
                </a:cubicBezTo>
                <a:lnTo>
                  <a:pt x="1843314" y="4484915"/>
                </a:lnTo>
                <a:cubicBezTo>
                  <a:pt x="1857828" y="4470401"/>
                  <a:pt x="1875471" y="4458451"/>
                  <a:pt x="1886857" y="4441372"/>
                </a:cubicBezTo>
                <a:cubicBezTo>
                  <a:pt x="1896533" y="4426858"/>
                  <a:pt x="1903550" y="4410164"/>
                  <a:pt x="1915885" y="4397829"/>
                </a:cubicBezTo>
                <a:cubicBezTo>
                  <a:pt x="1928220" y="4385494"/>
                  <a:pt x="1947758" y="4381766"/>
                  <a:pt x="1959428" y="4368800"/>
                </a:cubicBezTo>
                <a:cubicBezTo>
                  <a:pt x="1991793" y="4332839"/>
                  <a:pt x="2018975" y="4292464"/>
                  <a:pt x="2046514" y="4252686"/>
                </a:cubicBezTo>
                <a:cubicBezTo>
                  <a:pt x="2077608" y="4207772"/>
                  <a:pt x="2094477" y="4161181"/>
                  <a:pt x="2133600" y="4122058"/>
                </a:cubicBezTo>
                <a:cubicBezTo>
                  <a:pt x="2150705" y="4104953"/>
                  <a:pt x="2173290" y="4094258"/>
                  <a:pt x="2191657" y="4078515"/>
                </a:cubicBezTo>
                <a:cubicBezTo>
                  <a:pt x="2207242" y="4065157"/>
                  <a:pt x="2219752" y="4048489"/>
                  <a:pt x="2235200" y="4034972"/>
                </a:cubicBezTo>
                <a:cubicBezTo>
                  <a:pt x="2258514" y="4014572"/>
                  <a:pt x="2284617" y="3997496"/>
                  <a:pt x="2307771" y="3976915"/>
                </a:cubicBezTo>
                <a:cubicBezTo>
                  <a:pt x="2393578" y="3900642"/>
                  <a:pt x="2339998" y="3941734"/>
                  <a:pt x="2409371" y="3860800"/>
                </a:cubicBezTo>
                <a:cubicBezTo>
                  <a:pt x="2422729" y="3845215"/>
                  <a:pt x="2438400" y="3831772"/>
                  <a:pt x="2452914" y="3817258"/>
                </a:cubicBezTo>
                <a:cubicBezTo>
                  <a:pt x="2519200" y="3618395"/>
                  <a:pt x="2411396" y="3955578"/>
                  <a:pt x="2481943" y="3338286"/>
                </a:cubicBezTo>
                <a:cubicBezTo>
                  <a:pt x="2485146" y="3310258"/>
                  <a:pt x="2511976" y="3290481"/>
                  <a:pt x="2525485" y="3265715"/>
                </a:cubicBezTo>
                <a:cubicBezTo>
                  <a:pt x="2615688" y="3100341"/>
                  <a:pt x="2517439" y="3252251"/>
                  <a:pt x="2627085" y="3106058"/>
                </a:cubicBezTo>
                <a:cubicBezTo>
                  <a:pt x="2637552" y="3092103"/>
                  <a:pt x="2647324" y="3077583"/>
                  <a:pt x="2656114" y="3062515"/>
                </a:cubicBezTo>
                <a:cubicBezTo>
                  <a:pt x="2715076" y="2961437"/>
                  <a:pt x="2760074" y="2851329"/>
                  <a:pt x="2830285" y="2757715"/>
                </a:cubicBezTo>
                <a:lnTo>
                  <a:pt x="2873828" y="2699658"/>
                </a:lnTo>
                <a:cubicBezTo>
                  <a:pt x="2948718" y="2474991"/>
                  <a:pt x="2862884" y="2707030"/>
                  <a:pt x="2931885" y="2569029"/>
                </a:cubicBezTo>
                <a:cubicBezTo>
                  <a:pt x="2946859" y="2539081"/>
                  <a:pt x="2948585" y="2490916"/>
                  <a:pt x="2975428" y="2467429"/>
                </a:cubicBezTo>
                <a:cubicBezTo>
                  <a:pt x="3010600" y="2436653"/>
                  <a:pt x="3145336" y="2395476"/>
                  <a:pt x="3178628" y="2380343"/>
                </a:cubicBezTo>
                <a:cubicBezTo>
                  <a:pt x="3194508" y="2373125"/>
                  <a:pt x="3206138" y="2358187"/>
                  <a:pt x="3222171" y="2351315"/>
                </a:cubicBezTo>
                <a:cubicBezTo>
                  <a:pt x="3261663" y="2334390"/>
                  <a:pt x="3370731" y="2325487"/>
                  <a:pt x="3396343" y="2322286"/>
                </a:cubicBezTo>
                <a:cubicBezTo>
                  <a:pt x="3426692" y="2328356"/>
                  <a:pt x="3502489" y="2336895"/>
                  <a:pt x="3526971" y="2365829"/>
                </a:cubicBezTo>
                <a:cubicBezTo>
                  <a:pt x="3630121" y="2487734"/>
                  <a:pt x="3610280" y="2491588"/>
                  <a:pt x="3657600" y="2598058"/>
                </a:cubicBezTo>
                <a:cubicBezTo>
                  <a:pt x="3666387" y="2617830"/>
                  <a:pt x="3679031" y="2635856"/>
                  <a:pt x="3686628" y="2656115"/>
                </a:cubicBezTo>
                <a:cubicBezTo>
                  <a:pt x="3693632" y="2674793"/>
                  <a:pt x="3690880" y="2697067"/>
                  <a:pt x="3701143" y="2714172"/>
                </a:cubicBezTo>
                <a:cubicBezTo>
                  <a:pt x="3720584" y="2746574"/>
                  <a:pt x="3746147" y="2775414"/>
                  <a:pt x="3773714" y="2801258"/>
                </a:cubicBezTo>
                <a:cubicBezTo>
                  <a:pt x="3855424" y="2877861"/>
                  <a:pt x="3901665" y="2922445"/>
                  <a:pt x="3991428" y="2960915"/>
                </a:cubicBezTo>
                <a:cubicBezTo>
                  <a:pt x="4005490" y="2966942"/>
                  <a:pt x="4020457" y="2970591"/>
                  <a:pt x="4034971" y="2975429"/>
                </a:cubicBezTo>
                <a:cubicBezTo>
                  <a:pt x="4054323" y="2989943"/>
                  <a:pt x="4072025" y="3006970"/>
                  <a:pt x="4093028" y="3018972"/>
                </a:cubicBezTo>
                <a:cubicBezTo>
                  <a:pt x="4122453" y="3035786"/>
                  <a:pt x="4202340" y="3044447"/>
                  <a:pt x="4223657" y="3048000"/>
                </a:cubicBezTo>
                <a:cubicBezTo>
                  <a:pt x="4247847" y="3057676"/>
                  <a:pt x="4271511" y="3068790"/>
                  <a:pt x="4296228" y="3077029"/>
                </a:cubicBezTo>
                <a:cubicBezTo>
                  <a:pt x="4315152" y="3083337"/>
                  <a:pt x="4336847" y="3081856"/>
                  <a:pt x="4354285" y="3091543"/>
                </a:cubicBezTo>
                <a:cubicBezTo>
                  <a:pt x="4381366" y="3106588"/>
                  <a:pt x="4400587" y="3133181"/>
                  <a:pt x="4426857" y="3149600"/>
                </a:cubicBezTo>
                <a:cubicBezTo>
                  <a:pt x="4439831" y="3157709"/>
                  <a:pt x="4457065" y="3156614"/>
                  <a:pt x="4470400" y="3164115"/>
                </a:cubicBezTo>
                <a:cubicBezTo>
                  <a:pt x="4534766" y="3200321"/>
                  <a:pt x="4596190" y="3241524"/>
                  <a:pt x="4659085" y="3280229"/>
                </a:cubicBezTo>
                <a:cubicBezTo>
                  <a:pt x="4683276" y="3275391"/>
                  <a:pt x="4708558" y="3257053"/>
                  <a:pt x="4731657" y="3265715"/>
                </a:cubicBezTo>
                <a:cubicBezTo>
                  <a:pt x="4754307" y="3274209"/>
                  <a:pt x="4756995" y="3307842"/>
                  <a:pt x="4775200" y="3323772"/>
                </a:cubicBezTo>
                <a:cubicBezTo>
                  <a:pt x="4796431" y="3342349"/>
                  <a:pt x="4825203" y="3350389"/>
                  <a:pt x="4847771" y="3367315"/>
                </a:cubicBezTo>
                <a:cubicBezTo>
                  <a:pt x="4953075" y="3446294"/>
                  <a:pt x="4808336" y="3387150"/>
                  <a:pt x="4992914" y="3439886"/>
                </a:cubicBezTo>
                <a:cubicBezTo>
                  <a:pt x="5007428" y="3449562"/>
                  <a:pt x="5019749" y="3463902"/>
                  <a:pt x="5036457" y="3468915"/>
                </a:cubicBezTo>
                <a:cubicBezTo>
                  <a:pt x="5069225" y="3478745"/>
                  <a:pt x="5103947" y="3480805"/>
                  <a:pt x="5138057" y="3483429"/>
                </a:cubicBezTo>
                <a:cubicBezTo>
                  <a:pt x="5229837" y="3490489"/>
                  <a:pt x="5321936" y="3492538"/>
                  <a:pt x="5413828" y="3497943"/>
                </a:cubicBezTo>
                <a:cubicBezTo>
                  <a:pt x="5682464" y="3513745"/>
                  <a:pt x="5550399" y="3512458"/>
                  <a:pt x="5689600" y="351245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9" name="Volný tvar 18"/>
          <p:cNvSpPr/>
          <p:nvPr/>
        </p:nvSpPr>
        <p:spPr>
          <a:xfrm>
            <a:off x="2263938" y="2666439"/>
            <a:ext cx="6647849" cy="4039161"/>
          </a:xfrm>
          <a:custGeom>
            <a:avLst/>
            <a:gdLst>
              <a:gd name="connsiteX0" fmla="*/ 1800062 w 6647849"/>
              <a:gd name="connsiteY0" fmla="*/ 76761 h 4039161"/>
              <a:gd name="connsiteX1" fmla="*/ 1712976 w 6647849"/>
              <a:gd name="connsiteY1" fmla="*/ 47732 h 4039161"/>
              <a:gd name="connsiteX2" fmla="*/ 1074348 w 6647849"/>
              <a:gd name="connsiteY2" fmla="*/ 4190 h 4039161"/>
              <a:gd name="connsiteX3" fmla="*/ 929205 w 6647849"/>
              <a:gd name="connsiteY3" fmla="*/ 18704 h 4039161"/>
              <a:gd name="connsiteX4" fmla="*/ 740519 w 6647849"/>
              <a:gd name="connsiteY4" fmla="*/ 18704 h 4039161"/>
              <a:gd name="connsiteX5" fmla="*/ 696976 w 6647849"/>
              <a:gd name="connsiteY5" fmla="*/ 33218 h 4039161"/>
              <a:gd name="connsiteX6" fmla="*/ 653433 w 6647849"/>
              <a:gd name="connsiteY6" fmla="*/ 62247 h 4039161"/>
              <a:gd name="connsiteX7" fmla="*/ 609891 w 6647849"/>
              <a:gd name="connsiteY7" fmla="*/ 47732 h 4039161"/>
              <a:gd name="connsiteX8" fmla="*/ 566348 w 6647849"/>
              <a:gd name="connsiteY8" fmla="*/ 62247 h 4039161"/>
              <a:gd name="connsiteX9" fmla="*/ 406691 w 6647849"/>
              <a:gd name="connsiteY9" fmla="*/ 134818 h 4039161"/>
              <a:gd name="connsiteX10" fmla="*/ 334119 w 6647849"/>
              <a:gd name="connsiteY10" fmla="*/ 178361 h 4039161"/>
              <a:gd name="connsiteX11" fmla="*/ 203491 w 6647849"/>
              <a:gd name="connsiteY11" fmla="*/ 279961 h 4039161"/>
              <a:gd name="connsiteX12" fmla="*/ 159948 w 6647849"/>
              <a:gd name="connsiteY12" fmla="*/ 352532 h 4039161"/>
              <a:gd name="connsiteX13" fmla="*/ 130919 w 6647849"/>
              <a:gd name="connsiteY13" fmla="*/ 396075 h 4039161"/>
              <a:gd name="connsiteX14" fmla="*/ 116405 w 6647849"/>
              <a:gd name="connsiteY14" fmla="*/ 439618 h 4039161"/>
              <a:gd name="connsiteX15" fmla="*/ 87376 w 6647849"/>
              <a:gd name="connsiteY15" fmla="*/ 483161 h 4039161"/>
              <a:gd name="connsiteX16" fmla="*/ 43833 w 6647849"/>
              <a:gd name="connsiteY16" fmla="*/ 555732 h 4039161"/>
              <a:gd name="connsiteX17" fmla="*/ 29319 w 6647849"/>
              <a:gd name="connsiteY17" fmla="*/ 642818 h 4039161"/>
              <a:gd name="connsiteX18" fmla="*/ 291 w 6647849"/>
              <a:gd name="connsiteY18" fmla="*/ 729904 h 4039161"/>
              <a:gd name="connsiteX19" fmla="*/ 14805 w 6647849"/>
              <a:gd name="connsiteY19" fmla="*/ 787961 h 4039161"/>
              <a:gd name="connsiteX20" fmla="*/ 101891 w 6647849"/>
              <a:gd name="connsiteY20" fmla="*/ 962132 h 4039161"/>
              <a:gd name="connsiteX21" fmla="*/ 218005 w 6647849"/>
              <a:gd name="connsiteY21" fmla="*/ 1165332 h 4039161"/>
              <a:gd name="connsiteX22" fmla="*/ 247033 w 6647849"/>
              <a:gd name="connsiteY22" fmla="*/ 1208875 h 4039161"/>
              <a:gd name="connsiteX23" fmla="*/ 305091 w 6647849"/>
              <a:gd name="connsiteY23" fmla="*/ 1310475 h 4039161"/>
              <a:gd name="connsiteX24" fmla="*/ 435719 w 6647849"/>
              <a:gd name="connsiteY24" fmla="*/ 1470132 h 4039161"/>
              <a:gd name="connsiteX25" fmla="*/ 522805 w 6647849"/>
              <a:gd name="connsiteY25" fmla="*/ 1571732 h 4039161"/>
              <a:gd name="connsiteX26" fmla="*/ 551833 w 6647849"/>
              <a:gd name="connsiteY26" fmla="*/ 1629790 h 4039161"/>
              <a:gd name="connsiteX27" fmla="*/ 682462 w 6647849"/>
              <a:gd name="connsiteY27" fmla="*/ 1745904 h 4039161"/>
              <a:gd name="connsiteX28" fmla="*/ 740519 w 6647849"/>
              <a:gd name="connsiteY28" fmla="*/ 1760418 h 4039161"/>
              <a:gd name="connsiteX29" fmla="*/ 784062 w 6647849"/>
              <a:gd name="connsiteY29" fmla="*/ 1789447 h 4039161"/>
              <a:gd name="connsiteX30" fmla="*/ 871148 w 6647849"/>
              <a:gd name="connsiteY30" fmla="*/ 1832990 h 4039161"/>
              <a:gd name="connsiteX31" fmla="*/ 1001776 w 6647849"/>
              <a:gd name="connsiteY31" fmla="*/ 1934590 h 4039161"/>
              <a:gd name="connsiteX32" fmla="*/ 1117891 w 6647849"/>
              <a:gd name="connsiteY32" fmla="*/ 2036190 h 4039161"/>
              <a:gd name="connsiteX33" fmla="*/ 1146919 w 6647849"/>
              <a:gd name="connsiteY33" fmla="*/ 2210361 h 4039161"/>
              <a:gd name="connsiteX34" fmla="*/ 1161433 w 6647849"/>
              <a:gd name="connsiteY34" fmla="*/ 2268418 h 4039161"/>
              <a:gd name="connsiteX35" fmla="*/ 1175948 w 6647849"/>
              <a:gd name="connsiteY35" fmla="*/ 2457104 h 4039161"/>
              <a:gd name="connsiteX36" fmla="*/ 1161433 w 6647849"/>
              <a:gd name="connsiteY36" fmla="*/ 2500647 h 4039161"/>
              <a:gd name="connsiteX37" fmla="*/ 1175948 w 6647849"/>
              <a:gd name="connsiteY37" fmla="*/ 2732875 h 4039161"/>
              <a:gd name="connsiteX38" fmla="*/ 1219491 w 6647849"/>
              <a:gd name="connsiteY38" fmla="*/ 3023161 h 4039161"/>
              <a:gd name="connsiteX39" fmla="*/ 1277548 w 6647849"/>
              <a:gd name="connsiteY39" fmla="*/ 3081218 h 4039161"/>
              <a:gd name="connsiteX40" fmla="*/ 1335605 w 6647849"/>
              <a:gd name="connsiteY40" fmla="*/ 3168304 h 4039161"/>
              <a:gd name="connsiteX41" fmla="*/ 1364633 w 6647849"/>
              <a:gd name="connsiteY41" fmla="*/ 3211847 h 4039161"/>
              <a:gd name="connsiteX42" fmla="*/ 2032291 w 6647849"/>
              <a:gd name="connsiteY42" fmla="*/ 3327961 h 4039161"/>
              <a:gd name="connsiteX43" fmla="*/ 2279033 w 6647849"/>
              <a:gd name="connsiteY43" fmla="*/ 3342475 h 4039161"/>
              <a:gd name="connsiteX44" fmla="*/ 2627376 w 6647849"/>
              <a:gd name="connsiteY44" fmla="*/ 3386018 h 4039161"/>
              <a:gd name="connsiteX45" fmla="*/ 3309548 w 6647849"/>
              <a:gd name="connsiteY45" fmla="*/ 3458590 h 4039161"/>
              <a:gd name="connsiteX46" fmla="*/ 3556291 w 6647849"/>
              <a:gd name="connsiteY46" fmla="*/ 3458590 h 4039161"/>
              <a:gd name="connsiteX47" fmla="*/ 3803033 w 6647849"/>
              <a:gd name="connsiteY47" fmla="*/ 3502132 h 4039161"/>
              <a:gd name="connsiteX48" fmla="*/ 3890119 w 6647849"/>
              <a:gd name="connsiteY48" fmla="*/ 3574704 h 4039161"/>
              <a:gd name="connsiteX49" fmla="*/ 3933662 w 6647849"/>
              <a:gd name="connsiteY49" fmla="*/ 3603732 h 4039161"/>
              <a:gd name="connsiteX50" fmla="*/ 4006233 w 6647849"/>
              <a:gd name="connsiteY50" fmla="*/ 3618247 h 4039161"/>
              <a:gd name="connsiteX51" fmla="*/ 4223948 w 6647849"/>
              <a:gd name="connsiteY51" fmla="*/ 3647275 h 4039161"/>
              <a:gd name="connsiteX52" fmla="*/ 4325548 w 6647849"/>
              <a:gd name="connsiteY52" fmla="*/ 3676304 h 4039161"/>
              <a:gd name="connsiteX53" fmla="*/ 4572291 w 6647849"/>
              <a:gd name="connsiteY53" fmla="*/ 3748875 h 4039161"/>
              <a:gd name="connsiteX54" fmla="*/ 4717433 w 6647849"/>
              <a:gd name="connsiteY54" fmla="*/ 3821447 h 4039161"/>
              <a:gd name="connsiteX55" fmla="*/ 4891605 w 6647849"/>
              <a:gd name="connsiteY55" fmla="*/ 3937561 h 4039161"/>
              <a:gd name="connsiteX56" fmla="*/ 5065776 w 6647849"/>
              <a:gd name="connsiteY56" fmla="*/ 4010132 h 4039161"/>
              <a:gd name="connsiteX57" fmla="*/ 5370576 w 6647849"/>
              <a:gd name="connsiteY57" fmla="*/ 4039161 h 4039161"/>
              <a:gd name="connsiteX58" fmla="*/ 5530233 w 6647849"/>
              <a:gd name="connsiteY58" fmla="*/ 4024647 h 4039161"/>
              <a:gd name="connsiteX59" fmla="*/ 5675376 w 6647849"/>
              <a:gd name="connsiteY59" fmla="*/ 3966590 h 4039161"/>
              <a:gd name="connsiteX60" fmla="*/ 5922119 w 6647849"/>
              <a:gd name="connsiteY60" fmla="*/ 3908532 h 4039161"/>
              <a:gd name="connsiteX61" fmla="*/ 6343033 w 6647849"/>
              <a:gd name="connsiteY61" fmla="*/ 3676304 h 4039161"/>
              <a:gd name="connsiteX62" fmla="*/ 6372062 w 6647849"/>
              <a:gd name="connsiteY62" fmla="*/ 3545675 h 4039161"/>
              <a:gd name="connsiteX63" fmla="*/ 6386576 w 6647849"/>
              <a:gd name="connsiteY63" fmla="*/ 3444075 h 4039161"/>
              <a:gd name="connsiteX64" fmla="*/ 6444633 w 6647849"/>
              <a:gd name="connsiteY64" fmla="*/ 3386018 h 4039161"/>
              <a:gd name="connsiteX65" fmla="*/ 6473662 w 6647849"/>
              <a:gd name="connsiteY65" fmla="*/ 3255390 h 4039161"/>
              <a:gd name="connsiteX66" fmla="*/ 6546233 w 6647849"/>
              <a:gd name="connsiteY66" fmla="*/ 3066704 h 4039161"/>
              <a:gd name="connsiteX67" fmla="*/ 6589776 w 6647849"/>
              <a:gd name="connsiteY67" fmla="*/ 2994132 h 4039161"/>
              <a:gd name="connsiteX68" fmla="*/ 6618805 w 6647849"/>
              <a:gd name="connsiteY68" fmla="*/ 2892532 h 4039161"/>
              <a:gd name="connsiteX69" fmla="*/ 6647833 w 6647849"/>
              <a:gd name="connsiteY69" fmla="*/ 2805447 h 4039161"/>
              <a:gd name="connsiteX70" fmla="*/ 6604291 w 6647849"/>
              <a:gd name="connsiteY70" fmla="*/ 2239390 h 4039161"/>
              <a:gd name="connsiteX71" fmla="*/ 6560748 w 6647849"/>
              <a:gd name="connsiteY71" fmla="*/ 1934590 h 4039161"/>
              <a:gd name="connsiteX72" fmla="*/ 6459148 w 6647849"/>
              <a:gd name="connsiteY72" fmla="*/ 933104 h 4039161"/>
              <a:gd name="connsiteX73" fmla="*/ 6357548 w 6647849"/>
              <a:gd name="connsiteY73" fmla="*/ 671847 h 4039161"/>
              <a:gd name="connsiteX74" fmla="*/ 6284976 w 6647849"/>
              <a:gd name="connsiteY74" fmla="*/ 613790 h 4039161"/>
              <a:gd name="connsiteX75" fmla="*/ 6255948 w 6647849"/>
              <a:gd name="connsiteY75" fmla="*/ 555732 h 4039161"/>
              <a:gd name="connsiteX76" fmla="*/ 6125319 w 6647849"/>
              <a:gd name="connsiteY76" fmla="*/ 410590 h 4039161"/>
              <a:gd name="connsiteX77" fmla="*/ 5980176 w 6647849"/>
              <a:gd name="connsiteY77" fmla="*/ 294475 h 4039161"/>
              <a:gd name="connsiteX78" fmla="*/ 5835033 w 6647849"/>
              <a:gd name="connsiteY78" fmla="*/ 221904 h 4039161"/>
              <a:gd name="connsiteX79" fmla="*/ 5762462 w 6647849"/>
              <a:gd name="connsiteY79" fmla="*/ 178361 h 4039161"/>
              <a:gd name="connsiteX80" fmla="*/ 5486691 w 6647849"/>
              <a:gd name="connsiteY80" fmla="*/ 105790 h 4039161"/>
              <a:gd name="connsiteX81" fmla="*/ 5356062 w 6647849"/>
              <a:gd name="connsiteY81" fmla="*/ 120304 h 4039161"/>
              <a:gd name="connsiteX82" fmla="*/ 5239948 w 6647849"/>
              <a:gd name="connsiteY82" fmla="*/ 163847 h 4039161"/>
              <a:gd name="connsiteX83" fmla="*/ 5196405 w 6647849"/>
              <a:gd name="connsiteY83" fmla="*/ 178361 h 4039161"/>
              <a:gd name="connsiteX84" fmla="*/ 5080291 w 6647849"/>
              <a:gd name="connsiteY84" fmla="*/ 279961 h 4039161"/>
              <a:gd name="connsiteX85" fmla="*/ 4993205 w 6647849"/>
              <a:gd name="connsiteY85" fmla="*/ 381561 h 4039161"/>
              <a:gd name="connsiteX86" fmla="*/ 4935148 w 6647849"/>
              <a:gd name="connsiteY86" fmla="*/ 497675 h 4039161"/>
              <a:gd name="connsiteX87" fmla="*/ 4920633 w 6647849"/>
              <a:gd name="connsiteY87" fmla="*/ 555732 h 4039161"/>
              <a:gd name="connsiteX88" fmla="*/ 4891605 w 6647849"/>
              <a:gd name="connsiteY88" fmla="*/ 599275 h 4039161"/>
              <a:gd name="connsiteX89" fmla="*/ 4819033 w 6647849"/>
              <a:gd name="connsiteY89" fmla="*/ 715390 h 4039161"/>
              <a:gd name="connsiteX90" fmla="*/ 4731948 w 6647849"/>
              <a:gd name="connsiteY90" fmla="*/ 846018 h 4039161"/>
              <a:gd name="connsiteX91" fmla="*/ 4688405 w 6647849"/>
              <a:gd name="connsiteY91" fmla="*/ 947618 h 4039161"/>
              <a:gd name="connsiteX92" fmla="*/ 4659376 w 6647849"/>
              <a:gd name="connsiteY92" fmla="*/ 1049218 h 4039161"/>
              <a:gd name="connsiteX93" fmla="*/ 4615833 w 6647849"/>
              <a:gd name="connsiteY93" fmla="*/ 1078247 h 4039161"/>
              <a:gd name="connsiteX94" fmla="*/ 4528748 w 6647849"/>
              <a:gd name="connsiteY94" fmla="*/ 1194361 h 4039161"/>
              <a:gd name="connsiteX95" fmla="*/ 4514233 w 6647849"/>
              <a:gd name="connsiteY95" fmla="*/ 1412075 h 4039161"/>
              <a:gd name="connsiteX96" fmla="*/ 4499719 w 6647849"/>
              <a:gd name="connsiteY96" fmla="*/ 1455618 h 4039161"/>
              <a:gd name="connsiteX97" fmla="*/ 4456176 w 6647849"/>
              <a:gd name="connsiteY97" fmla="*/ 1499161 h 4039161"/>
              <a:gd name="connsiteX98" fmla="*/ 4441662 w 6647849"/>
              <a:gd name="connsiteY98" fmla="*/ 1658818 h 4039161"/>
              <a:gd name="connsiteX99" fmla="*/ 4354576 w 6647849"/>
              <a:gd name="connsiteY99" fmla="*/ 1716875 h 4039161"/>
              <a:gd name="connsiteX100" fmla="*/ 4267491 w 6647849"/>
              <a:gd name="connsiteY100" fmla="*/ 1774932 h 4039161"/>
              <a:gd name="connsiteX101" fmla="*/ 4122348 w 6647849"/>
              <a:gd name="connsiteY101" fmla="*/ 1905561 h 4039161"/>
              <a:gd name="connsiteX102" fmla="*/ 4064291 w 6647849"/>
              <a:gd name="connsiteY102" fmla="*/ 1949104 h 4039161"/>
              <a:gd name="connsiteX103" fmla="*/ 4020748 w 6647849"/>
              <a:gd name="connsiteY103" fmla="*/ 1992647 h 4039161"/>
              <a:gd name="connsiteX104" fmla="*/ 3991719 w 6647849"/>
              <a:gd name="connsiteY104" fmla="*/ 2036190 h 4039161"/>
              <a:gd name="connsiteX105" fmla="*/ 3890119 w 6647849"/>
              <a:gd name="connsiteY105" fmla="*/ 2050704 h 4039161"/>
              <a:gd name="connsiteX106" fmla="*/ 3832062 w 6647849"/>
              <a:gd name="connsiteY106" fmla="*/ 2065218 h 4039161"/>
              <a:gd name="connsiteX107" fmla="*/ 3338576 w 6647849"/>
              <a:gd name="connsiteY107" fmla="*/ 2050704 h 4039161"/>
              <a:gd name="connsiteX108" fmla="*/ 3266005 w 6647849"/>
              <a:gd name="connsiteY108" fmla="*/ 2007161 h 4039161"/>
              <a:gd name="connsiteX109" fmla="*/ 3207948 w 6647849"/>
              <a:gd name="connsiteY109" fmla="*/ 1978132 h 4039161"/>
              <a:gd name="connsiteX110" fmla="*/ 3106348 w 6647849"/>
              <a:gd name="connsiteY110" fmla="*/ 1949104 h 4039161"/>
              <a:gd name="connsiteX111" fmla="*/ 1843605 w 6647849"/>
              <a:gd name="connsiteY111" fmla="*/ 1905561 h 4039161"/>
              <a:gd name="connsiteX112" fmla="*/ 1582348 w 6647849"/>
              <a:gd name="connsiteY112" fmla="*/ 1891047 h 4039161"/>
              <a:gd name="connsiteX113" fmla="*/ 1321091 w 6647849"/>
              <a:gd name="connsiteY113" fmla="*/ 1934590 h 4039161"/>
              <a:gd name="connsiteX114" fmla="*/ 1263033 w 6647849"/>
              <a:gd name="connsiteY114" fmla="*/ 1949104 h 4039161"/>
              <a:gd name="connsiteX115" fmla="*/ 1219491 w 6647849"/>
              <a:gd name="connsiteY115" fmla="*/ 1978132 h 4039161"/>
              <a:gd name="connsiteX116" fmla="*/ 1132405 w 6647849"/>
              <a:gd name="connsiteY116" fmla="*/ 2050704 h 4039161"/>
              <a:gd name="connsiteX117" fmla="*/ 1074348 w 6647849"/>
              <a:gd name="connsiteY117" fmla="*/ 2079732 h 4039161"/>
              <a:gd name="connsiteX118" fmla="*/ 1016291 w 6647849"/>
              <a:gd name="connsiteY118" fmla="*/ 2123275 h 4039161"/>
              <a:gd name="connsiteX119" fmla="*/ 958233 w 6647849"/>
              <a:gd name="connsiteY119" fmla="*/ 2137790 h 4039161"/>
              <a:gd name="connsiteX120" fmla="*/ 900176 w 6647849"/>
              <a:gd name="connsiteY120" fmla="*/ 2166818 h 4039161"/>
              <a:gd name="connsiteX121" fmla="*/ 856633 w 6647849"/>
              <a:gd name="connsiteY121" fmla="*/ 2181332 h 4039161"/>
              <a:gd name="connsiteX122" fmla="*/ 769548 w 6647849"/>
              <a:gd name="connsiteY122" fmla="*/ 2224875 h 4039161"/>
              <a:gd name="connsiteX123" fmla="*/ 711491 w 6647849"/>
              <a:gd name="connsiteY123" fmla="*/ 2253904 h 40391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</a:cxnLst>
            <a:rect l="l" t="t" r="r" b="b"/>
            <a:pathLst>
              <a:path w="6647849" h="4039161">
                <a:moveTo>
                  <a:pt x="1800062" y="76761"/>
                </a:moveTo>
                <a:cubicBezTo>
                  <a:pt x="1771033" y="67085"/>
                  <a:pt x="1743449" y="50502"/>
                  <a:pt x="1712976" y="47732"/>
                </a:cubicBezTo>
                <a:cubicBezTo>
                  <a:pt x="838510" y="-31765"/>
                  <a:pt x="1389952" y="56790"/>
                  <a:pt x="1074348" y="4190"/>
                </a:cubicBezTo>
                <a:cubicBezTo>
                  <a:pt x="1025967" y="9028"/>
                  <a:pt x="977827" y="18704"/>
                  <a:pt x="929205" y="18704"/>
                </a:cubicBezTo>
                <a:cubicBezTo>
                  <a:pt x="667405" y="18704"/>
                  <a:pt x="1035125" y="-23382"/>
                  <a:pt x="740519" y="18704"/>
                </a:cubicBezTo>
                <a:cubicBezTo>
                  <a:pt x="726005" y="23542"/>
                  <a:pt x="710660" y="26376"/>
                  <a:pt x="696976" y="33218"/>
                </a:cubicBezTo>
                <a:cubicBezTo>
                  <a:pt x="681374" y="41019"/>
                  <a:pt x="670640" y="59379"/>
                  <a:pt x="653433" y="62247"/>
                </a:cubicBezTo>
                <a:cubicBezTo>
                  <a:pt x="638342" y="64762"/>
                  <a:pt x="624405" y="52570"/>
                  <a:pt x="609891" y="47732"/>
                </a:cubicBezTo>
                <a:cubicBezTo>
                  <a:pt x="595377" y="52570"/>
                  <a:pt x="580553" y="56565"/>
                  <a:pt x="566348" y="62247"/>
                </a:cubicBezTo>
                <a:cubicBezTo>
                  <a:pt x="522534" y="79773"/>
                  <a:pt x="452093" y="109595"/>
                  <a:pt x="406691" y="134818"/>
                </a:cubicBezTo>
                <a:cubicBezTo>
                  <a:pt x="382030" y="148518"/>
                  <a:pt x="358042" y="163409"/>
                  <a:pt x="334119" y="178361"/>
                </a:cubicBezTo>
                <a:cubicBezTo>
                  <a:pt x="292072" y="204640"/>
                  <a:pt x="232632" y="247582"/>
                  <a:pt x="203491" y="279961"/>
                </a:cubicBezTo>
                <a:cubicBezTo>
                  <a:pt x="184619" y="300930"/>
                  <a:pt x="174900" y="328610"/>
                  <a:pt x="159948" y="352532"/>
                </a:cubicBezTo>
                <a:cubicBezTo>
                  <a:pt x="150703" y="367325"/>
                  <a:pt x="140595" y="381561"/>
                  <a:pt x="130919" y="396075"/>
                </a:cubicBezTo>
                <a:cubicBezTo>
                  <a:pt x="126081" y="410589"/>
                  <a:pt x="123247" y="425934"/>
                  <a:pt x="116405" y="439618"/>
                </a:cubicBezTo>
                <a:cubicBezTo>
                  <a:pt x="108604" y="455220"/>
                  <a:pt x="96621" y="468368"/>
                  <a:pt x="87376" y="483161"/>
                </a:cubicBezTo>
                <a:cubicBezTo>
                  <a:pt x="72424" y="507083"/>
                  <a:pt x="58347" y="531542"/>
                  <a:pt x="43833" y="555732"/>
                </a:cubicBezTo>
                <a:cubicBezTo>
                  <a:pt x="38995" y="584761"/>
                  <a:pt x="36456" y="614268"/>
                  <a:pt x="29319" y="642818"/>
                </a:cubicBezTo>
                <a:cubicBezTo>
                  <a:pt x="21898" y="672503"/>
                  <a:pt x="3336" y="699457"/>
                  <a:pt x="291" y="729904"/>
                </a:cubicBezTo>
                <a:cubicBezTo>
                  <a:pt x="-1694" y="749753"/>
                  <a:pt x="6809" y="769686"/>
                  <a:pt x="14805" y="787961"/>
                </a:cubicBezTo>
                <a:cubicBezTo>
                  <a:pt x="40822" y="847429"/>
                  <a:pt x="72863" y="904075"/>
                  <a:pt x="101891" y="962132"/>
                </a:cubicBezTo>
                <a:cubicBezTo>
                  <a:pt x="151976" y="1062302"/>
                  <a:pt x="130674" y="1023419"/>
                  <a:pt x="218005" y="1165332"/>
                </a:cubicBezTo>
                <a:cubicBezTo>
                  <a:pt x="227147" y="1180188"/>
                  <a:pt x="239232" y="1193273"/>
                  <a:pt x="247033" y="1208875"/>
                </a:cubicBezTo>
                <a:cubicBezTo>
                  <a:pt x="283863" y="1282534"/>
                  <a:pt x="264060" y="1248929"/>
                  <a:pt x="305091" y="1310475"/>
                </a:cubicBezTo>
                <a:cubicBezTo>
                  <a:pt x="348739" y="1441422"/>
                  <a:pt x="266480" y="1216276"/>
                  <a:pt x="435719" y="1470132"/>
                </a:cubicBezTo>
                <a:cubicBezTo>
                  <a:pt x="479929" y="1536447"/>
                  <a:pt x="452413" y="1501340"/>
                  <a:pt x="522805" y="1571732"/>
                </a:cubicBezTo>
                <a:cubicBezTo>
                  <a:pt x="532481" y="1591085"/>
                  <a:pt x="539257" y="1612183"/>
                  <a:pt x="551833" y="1629790"/>
                </a:cubicBezTo>
                <a:cubicBezTo>
                  <a:pt x="570666" y="1656156"/>
                  <a:pt x="674285" y="1740998"/>
                  <a:pt x="682462" y="1745904"/>
                </a:cubicBezTo>
                <a:cubicBezTo>
                  <a:pt x="699567" y="1756167"/>
                  <a:pt x="721167" y="1755580"/>
                  <a:pt x="740519" y="1760418"/>
                </a:cubicBezTo>
                <a:cubicBezTo>
                  <a:pt x="755033" y="1770094"/>
                  <a:pt x="768460" y="1781646"/>
                  <a:pt x="784062" y="1789447"/>
                </a:cubicBezTo>
                <a:cubicBezTo>
                  <a:pt x="867766" y="1831299"/>
                  <a:pt x="787953" y="1770594"/>
                  <a:pt x="871148" y="1832990"/>
                </a:cubicBezTo>
                <a:cubicBezTo>
                  <a:pt x="915278" y="1866088"/>
                  <a:pt x="962770" y="1895584"/>
                  <a:pt x="1001776" y="1934590"/>
                </a:cubicBezTo>
                <a:cubicBezTo>
                  <a:pt x="1076938" y="2009752"/>
                  <a:pt x="1037938" y="1976226"/>
                  <a:pt x="1117891" y="2036190"/>
                </a:cubicBezTo>
                <a:cubicBezTo>
                  <a:pt x="1150553" y="2166840"/>
                  <a:pt x="1112943" y="2006499"/>
                  <a:pt x="1146919" y="2210361"/>
                </a:cubicBezTo>
                <a:cubicBezTo>
                  <a:pt x="1150198" y="2230038"/>
                  <a:pt x="1156595" y="2249066"/>
                  <a:pt x="1161433" y="2268418"/>
                </a:cubicBezTo>
                <a:cubicBezTo>
                  <a:pt x="1166271" y="2331313"/>
                  <a:pt x="1175948" y="2394023"/>
                  <a:pt x="1175948" y="2457104"/>
                </a:cubicBezTo>
                <a:cubicBezTo>
                  <a:pt x="1175948" y="2472404"/>
                  <a:pt x="1161433" y="2485347"/>
                  <a:pt x="1161433" y="2500647"/>
                </a:cubicBezTo>
                <a:cubicBezTo>
                  <a:pt x="1161433" y="2578207"/>
                  <a:pt x="1170612" y="2655498"/>
                  <a:pt x="1175948" y="2732875"/>
                </a:cubicBezTo>
                <a:cubicBezTo>
                  <a:pt x="1180201" y="2794540"/>
                  <a:pt x="1180370" y="2951439"/>
                  <a:pt x="1219491" y="3023161"/>
                </a:cubicBezTo>
                <a:cubicBezTo>
                  <a:pt x="1232596" y="3047188"/>
                  <a:pt x="1260451" y="3059847"/>
                  <a:pt x="1277548" y="3081218"/>
                </a:cubicBezTo>
                <a:cubicBezTo>
                  <a:pt x="1299342" y="3108461"/>
                  <a:pt x="1316253" y="3139275"/>
                  <a:pt x="1335605" y="3168304"/>
                </a:cubicBezTo>
                <a:cubicBezTo>
                  <a:pt x="1345281" y="3182818"/>
                  <a:pt x="1350119" y="3202171"/>
                  <a:pt x="1364633" y="3211847"/>
                </a:cubicBezTo>
                <a:cubicBezTo>
                  <a:pt x="1644848" y="3398655"/>
                  <a:pt x="1441559" y="3295142"/>
                  <a:pt x="2032291" y="3327961"/>
                </a:cubicBezTo>
                <a:lnTo>
                  <a:pt x="2279033" y="3342475"/>
                </a:lnTo>
                <a:cubicBezTo>
                  <a:pt x="2526671" y="3404385"/>
                  <a:pt x="2245921" y="3341663"/>
                  <a:pt x="2627376" y="3386018"/>
                </a:cubicBezTo>
                <a:cubicBezTo>
                  <a:pt x="3349623" y="3470000"/>
                  <a:pt x="2715311" y="3428877"/>
                  <a:pt x="3309548" y="3458590"/>
                </a:cubicBezTo>
                <a:cubicBezTo>
                  <a:pt x="3429604" y="3434578"/>
                  <a:pt x="3380306" y="3437472"/>
                  <a:pt x="3556291" y="3458590"/>
                </a:cubicBezTo>
                <a:cubicBezTo>
                  <a:pt x="3710436" y="3477088"/>
                  <a:pt x="3700249" y="3476436"/>
                  <a:pt x="3803033" y="3502132"/>
                </a:cubicBezTo>
                <a:cubicBezTo>
                  <a:pt x="3832062" y="3526323"/>
                  <a:pt x="3860292" y="3551505"/>
                  <a:pt x="3890119" y="3574704"/>
                </a:cubicBezTo>
                <a:cubicBezTo>
                  <a:pt x="3903888" y="3585414"/>
                  <a:pt x="3917329" y="3597607"/>
                  <a:pt x="3933662" y="3603732"/>
                </a:cubicBezTo>
                <a:cubicBezTo>
                  <a:pt x="3956761" y="3612394"/>
                  <a:pt x="3982151" y="3612895"/>
                  <a:pt x="4006233" y="3618247"/>
                </a:cubicBezTo>
                <a:cubicBezTo>
                  <a:pt x="4139372" y="3647834"/>
                  <a:pt x="3982173" y="3625296"/>
                  <a:pt x="4223948" y="3647275"/>
                </a:cubicBezTo>
                <a:cubicBezTo>
                  <a:pt x="4328336" y="3682073"/>
                  <a:pt x="4197991" y="3639859"/>
                  <a:pt x="4325548" y="3676304"/>
                </a:cubicBezTo>
                <a:cubicBezTo>
                  <a:pt x="4407981" y="3699856"/>
                  <a:pt x="4491897" y="3719099"/>
                  <a:pt x="4572291" y="3748875"/>
                </a:cubicBezTo>
                <a:cubicBezTo>
                  <a:pt x="4623015" y="3767662"/>
                  <a:pt x="4671050" y="3793617"/>
                  <a:pt x="4717433" y="3821447"/>
                </a:cubicBezTo>
                <a:cubicBezTo>
                  <a:pt x="4904613" y="3933756"/>
                  <a:pt x="4657154" y="3826506"/>
                  <a:pt x="4891605" y="3937561"/>
                </a:cubicBezTo>
                <a:cubicBezTo>
                  <a:pt x="4948446" y="3964485"/>
                  <a:pt x="5004250" y="3997081"/>
                  <a:pt x="5065776" y="4010132"/>
                </a:cubicBezTo>
                <a:cubicBezTo>
                  <a:pt x="5165614" y="4031310"/>
                  <a:pt x="5370576" y="4039161"/>
                  <a:pt x="5370576" y="4039161"/>
                </a:cubicBezTo>
                <a:cubicBezTo>
                  <a:pt x="5423795" y="4034323"/>
                  <a:pt x="5478248" y="4037024"/>
                  <a:pt x="5530233" y="4024647"/>
                </a:cubicBezTo>
                <a:cubicBezTo>
                  <a:pt x="5580924" y="4012578"/>
                  <a:pt x="5625415" y="3981393"/>
                  <a:pt x="5675376" y="3966590"/>
                </a:cubicBezTo>
                <a:cubicBezTo>
                  <a:pt x="5756388" y="3942586"/>
                  <a:pt x="5839871" y="3927885"/>
                  <a:pt x="5922119" y="3908532"/>
                </a:cubicBezTo>
                <a:cubicBezTo>
                  <a:pt x="6321455" y="3724224"/>
                  <a:pt x="6216367" y="3845195"/>
                  <a:pt x="6343033" y="3676304"/>
                </a:cubicBezTo>
                <a:cubicBezTo>
                  <a:pt x="6352709" y="3632761"/>
                  <a:pt x="6363842" y="3589516"/>
                  <a:pt x="6372062" y="3545675"/>
                </a:cubicBezTo>
                <a:cubicBezTo>
                  <a:pt x="6378367" y="3512050"/>
                  <a:pt x="6372420" y="3475219"/>
                  <a:pt x="6386576" y="3444075"/>
                </a:cubicBezTo>
                <a:cubicBezTo>
                  <a:pt x="6397901" y="3419160"/>
                  <a:pt x="6425281" y="3405370"/>
                  <a:pt x="6444633" y="3386018"/>
                </a:cubicBezTo>
                <a:cubicBezTo>
                  <a:pt x="6449409" y="3362141"/>
                  <a:pt x="6464204" y="3282189"/>
                  <a:pt x="6473662" y="3255390"/>
                </a:cubicBezTo>
                <a:cubicBezTo>
                  <a:pt x="6496090" y="3191845"/>
                  <a:pt x="6511563" y="3124488"/>
                  <a:pt x="6546233" y="3066704"/>
                </a:cubicBezTo>
                <a:lnTo>
                  <a:pt x="6589776" y="2994132"/>
                </a:lnTo>
                <a:cubicBezTo>
                  <a:pt x="6599452" y="2960265"/>
                  <a:pt x="6608447" y="2926196"/>
                  <a:pt x="6618805" y="2892532"/>
                </a:cubicBezTo>
                <a:cubicBezTo>
                  <a:pt x="6627804" y="2863287"/>
                  <a:pt x="6648513" y="2836038"/>
                  <a:pt x="6647833" y="2805447"/>
                </a:cubicBezTo>
                <a:cubicBezTo>
                  <a:pt x="6643629" y="2616251"/>
                  <a:pt x="6621425" y="2427856"/>
                  <a:pt x="6604291" y="2239390"/>
                </a:cubicBezTo>
                <a:cubicBezTo>
                  <a:pt x="6585309" y="2030596"/>
                  <a:pt x="6600256" y="2132133"/>
                  <a:pt x="6560748" y="1934590"/>
                </a:cubicBezTo>
                <a:cubicBezTo>
                  <a:pt x="6551138" y="1617488"/>
                  <a:pt x="6561157" y="1239133"/>
                  <a:pt x="6459148" y="933104"/>
                </a:cubicBezTo>
                <a:cubicBezTo>
                  <a:pt x="6448132" y="900056"/>
                  <a:pt x="6398070" y="722499"/>
                  <a:pt x="6357548" y="671847"/>
                </a:cubicBezTo>
                <a:cubicBezTo>
                  <a:pt x="6338195" y="647657"/>
                  <a:pt x="6309167" y="633142"/>
                  <a:pt x="6284976" y="613790"/>
                </a:cubicBezTo>
                <a:cubicBezTo>
                  <a:pt x="6275300" y="594437"/>
                  <a:pt x="6268356" y="573458"/>
                  <a:pt x="6255948" y="555732"/>
                </a:cubicBezTo>
                <a:cubicBezTo>
                  <a:pt x="6225983" y="512924"/>
                  <a:pt x="6166546" y="448069"/>
                  <a:pt x="6125319" y="410590"/>
                </a:cubicBezTo>
                <a:cubicBezTo>
                  <a:pt x="6097916" y="385678"/>
                  <a:pt x="6026636" y="319492"/>
                  <a:pt x="5980176" y="294475"/>
                </a:cubicBezTo>
                <a:cubicBezTo>
                  <a:pt x="5932550" y="268830"/>
                  <a:pt x="5881416" y="249734"/>
                  <a:pt x="5835033" y="221904"/>
                </a:cubicBezTo>
                <a:cubicBezTo>
                  <a:pt x="5810843" y="207390"/>
                  <a:pt x="5788548" y="189102"/>
                  <a:pt x="5762462" y="178361"/>
                </a:cubicBezTo>
                <a:cubicBezTo>
                  <a:pt x="5616102" y="118095"/>
                  <a:pt x="5615184" y="124146"/>
                  <a:pt x="5486691" y="105790"/>
                </a:cubicBezTo>
                <a:cubicBezTo>
                  <a:pt x="5443148" y="110628"/>
                  <a:pt x="5398708" y="110270"/>
                  <a:pt x="5356062" y="120304"/>
                </a:cubicBezTo>
                <a:cubicBezTo>
                  <a:pt x="5315824" y="129772"/>
                  <a:pt x="5278796" y="149721"/>
                  <a:pt x="5239948" y="163847"/>
                </a:cubicBezTo>
                <a:cubicBezTo>
                  <a:pt x="5225570" y="169075"/>
                  <a:pt x="5210919" y="173523"/>
                  <a:pt x="5196405" y="178361"/>
                </a:cubicBezTo>
                <a:cubicBezTo>
                  <a:pt x="5053401" y="321365"/>
                  <a:pt x="5220207" y="160033"/>
                  <a:pt x="5080291" y="279961"/>
                </a:cubicBezTo>
                <a:cubicBezTo>
                  <a:pt x="5037837" y="316350"/>
                  <a:pt x="5027622" y="335673"/>
                  <a:pt x="4993205" y="381561"/>
                </a:cubicBezTo>
                <a:cubicBezTo>
                  <a:pt x="4957567" y="524116"/>
                  <a:pt x="5009162" y="349650"/>
                  <a:pt x="4935148" y="497675"/>
                </a:cubicBezTo>
                <a:cubicBezTo>
                  <a:pt x="4926227" y="515517"/>
                  <a:pt x="4928491" y="537397"/>
                  <a:pt x="4920633" y="555732"/>
                </a:cubicBezTo>
                <a:cubicBezTo>
                  <a:pt x="4913761" y="571765"/>
                  <a:pt x="4899406" y="583673"/>
                  <a:pt x="4891605" y="599275"/>
                </a:cubicBezTo>
                <a:cubicBezTo>
                  <a:pt x="4818432" y="745625"/>
                  <a:pt x="4985589" y="482212"/>
                  <a:pt x="4819033" y="715390"/>
                </a:cubicBezTo>
                <a:cubicBezTo>
                  <a:pt x="4788616" y="757974"/>
                  <a:pt x="4731948" y="846018"/>
                  <a:pt x="4731948" y="846018"/>
                </a:cubicBezTo>
                <a:cubicBezTo>
                  <a:pt x="4690274" y="1012705"/>
                  <a:pt x="4748548" y="807282"/>
                  <a:pt x="4688405" y="947618"/>
                </a:cubicBezTo>
                <a:cubicBezTo>
                  <a:pt x="4685996" y="953240"/>
                  <a:pt x="4668069" y="1038351"/>
                  <a:pt x="4659376" y="1049218"/>
                </a:cubicBezTo>
                <a:cubicBezTo>
                  <a:pt x="4648479" y="1062840"/>
                  <a:pt x="4628168" y="1065912"/>
                  <a:pt x="4615833" y="1078247"/>
                </a:cubicBezTo>
                <a:cubicBezTo>
                  <a:pt x="4581353" y="1112727"/>
                  <a:pt x="4555548" y="1154161"/>
                  <a:pt x="4528748" y="1194361"/>
                </a:cubicBezTo>
                <a:cubicBezTo>
                  <a:pt x="4523910" y="1266932"/>
                  <a:pt x="4522265" y="1339787"/>
                  <a:pt x="4514233" y="1412075"/>
                </a:cubicBezTo>
                <a:cubicBezTo>
                  <a:pt x="4512543" y="1427281"/>
                  <a:pt x="4508206" y="1442888"/>
                  <a:pt x="4499719" y="1455618"/>
                </a:cubicBezTo>
                <a:cubicBezTo>
                  <a:pt x="4488333" y="1472697"/>
                  <a:pt x="4470690" y="1484647"/>
                  <a:pt x="4456176" y="1499161"/>
                </a:cubicBezTo>
                <a:cubicBezTo>
                  <a:pt x="4451338" y="1552380"/>
                  <a:pt x="4464260" y="1610393"/>
                  <a:pt x="4441662" y="1658818"/>
                </a:cubicBezTo>
                <a:cubicBezTo>
                  <a:pt x="4426908" y="1690433"/>
                  <a:pt x="4383605" y="1697523"/>
                  <a:pt x="4354576" y="1716875"/>
                </a:cubicBezTo>
                <a:cubicBezTo>
                  <a:pt x="4325548" y="1736227"/>
                  <a:pt x="4294734" y="1753138"/>
                  <a:pt x="4267491" y="1774932"/>
                </a:cubicBezTo>
                <a:cubicBezTo>
                  <a:pt x="4061260" y="1939918"/>
                  <a:pt x="4334924" y="1716604"/>
                  <a:pt x="4122348" y="1905561"/>
                </a:cubicBezTo>
                <a:cubicBezTo>
                  <a:pt x="4104268" y="1921632"/>
                  <a:pt x="4082658" y="1933361"/>
                  <a:pt x="4064291" y="1949104"/>
                </a:cubicBezTo>
                <a:cubicBezTo>
                  <a:pt x="4048706" y="1962462"/>
                  <a:pt x="4033889" y="1976878"/>
                  <a:pt x="4020748" y="1992647"/>
                </a:cubicBezTo>
                <a:cubicBezTo>
                  <a:pt x="4009581" y="2006048"/>
                  <a:pt x="4007660" y="2029105"/>
                  <a:pt x="3991719" y="2036190"/>
                </a:cubicBezTo>
                <a:cubicBezTo>
                  <a:pt x="3960457" y="2050084"/>
                  <a:pt x="3923778" y="2044584"/>
                  <a:pt x="3890119" y="2050704"/>
                </a:cubicBezTo>
                <a:cubicBezTo>
                  <a:pt x="3870493" y="2054272"/>
                  <a:pt x="3851414" y="2060380"/>
                  <a:pt x="3832062" y="2065218"/>
                </a:cubicBezTo>
                <a:cubicBezTo>
                  <a:pt x="3667567" y="2060380"/>
                  <a:pt x="3502284" y="2067494"/>
                  <a:pt x="3338576" y="2050704"/>
                </a:cubicBezTo>
                <a:cubicBezTo>
                  <a:pt x="3310513" y="2047826"/>
                  <a:pt x="3290665" y="2020861"/>
                  <a:pt x="3266005" y="2007161"/>
                </a:cubicBezTo>
                <a:cubicBezTo>
                  <a:pt x="3247091" y="1996653"/>
                  <a:pt x="3227835" y="1986655"/>
                  <a:pt x="3207948" y="1978132"/>
                </a:cubicBezTo>
                <a:cubicBezTo>
                  <a:pt x="3178799" y="1965639"/>
                  <a:pt x="3135806" y="1956468"/>
                  <a:pt x="3106348" y="1949104"/>
                </a:cubicBezTo>
                <a:cubicBezTo>
                  <a:pt x="2724005" y="1694206"/>
                  <a:pt x="3094969" y="1930097"/>
                  <a:pt x="1843605" y="1905561"/>
                </a:cubicBezTo>
                <a:cubicBezTo>
                  <a:pt x="1756402" y="1903851"/>
                  <a:pt x="1669434" y="1895885"/>
                  <a:pt x="1582348" y="1891047"/>
                </a:cubicBezTo>
                <a:cubicBezTo>
                  <a:pt x="1494924" y="1903536"/>
                  <a:pt x="1407378" y="1915415"/>
                  <a:pt x="1321091" y="1934590"/>
                </a:cubicBezTo>
                <a:cubicBezTo>
                  <a:pt x="1301618" y="1938917"/>
                  <a:pt x="1282386" y="1944266"/>
                  <a:pt x="1263033" y="1949104"/>
                </a:cubicBezTo>
                <a:cubicBezTo>
                  <a:pt x="1248519" y="1958780"/>
                  <a:pt x="1233260" y="1967423"/>
                  <a:pt x="1219491" y="1978132"/>
                </a:cubicBezTo>
                <a:cubicBezTo>
                  <a:pt x="1189664" y="2001331"/>
                  <a:pt x="1163361" y="2029035"/>
                  <a:pt x="1132405" y="2050704"/>
                </a:cubicBezTo>
                <a:cubicBezTo>
                  <a:pt x="1114680" y="2063112"/>
                  <a:pt x="1092696" y="2068265"/>
                  <a:pt x="1074348" y="2079732"/>
                </a:cubicBezTo>
                <a:cubicBezTo>
                  <a:pt x="1053835" y="2092553"/>
                  <a:pt x="1037928" y="2112457"/>
                  <a:pt x="1016291" y="2123275"/>
                </a:cubicBezTo>
                <a:cubicBezTo>
                  <a:pt x="998449" y="2132196"/>
                  <a:pt x="976911" y="2130786"/>
                  <a:pt x="958233" y="2137790"/>
                </a:cubicBezTo>
                <a:cubicBezTo>
                  <a:pt x="937974" y="2145387"/>
                  <a:pt x="920063" y="2158295"/>
                  <a:pt x="900176" y="2166818"/>
                </a:cubicBezTo>
                <a:cubicBezTo>
                  <a:pt x="886114" y="2172845"/>
                  <a:pt x="871147" y="2176494"/>
                  <a:pt x="856633" y="2181332"/>
                </a:cubicBezTo>
                <a:cubicBezTo>
                  <a:pt x="731853" y="2264521"/>
                  <a:pt x="889726" y="2164786"/>
                  <a:pt x="769548" y="2224875"/>
                </a:cubicBezTo>
                <a:cubicBezTo>
                  <a:pt x="706123" y="2256588"/>
                  <a:pt x="747847" y="2253904"/>
                  <a:pt x="711491" y="2253904"/>
                </a:cubicBezTo>
              </a:path>
            </a:pathLst>
          </a:cu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782270" y="3846286"/>
            <a:ext cx="7795816" cy="2496511"/>
          </a:xfrm>
          <a:custGeom>
            <a:avLst/>
            <a:gdLst>
              <a:gd name="connsiteX0" fmla="*/ 4500930 w 7795816"/>
              <a:gd name="connsiteY0" fmla="*/ 0 h 2496511"/>
              <a:gd name="connsiteX1" fmla="*/ 4820244 w 7795816"/>
              <a:gd name="connsiteY1" fmla="*/ 261257 h 2496511"/>
              <a:gd name="connsiteX2" fmla="*/ 4907330 w 7795816"/>
              <a:gd name="connsiteY2" fmla="*/ 319314 h 2496511"/>
              <a:gd name="connsiteX3" fmla="*/ 4950873 w 7795816"/>
              <a:gd name="connsiteY3" fmla="*/ 362857 h 2496511"/>
              <a:gd name="connsiteX4" fmla="*/ 4994416 w 7795816"/>
              <a:gd name="connsiteY4" fmla="*/ 377371 h 2496511"/>
              <a:gd name="connsiteX5" fmla="*/ 5154073 w 7795816"/>
              <a:gd name="connsiteY5" fmla="*/ 478971 h 2496511"/>
              <a:gd name="connsiteX6" fmla="*/ 5255673 w 7795816"/>
              <a:gd name="connsiteY6" fmla="*/ 522514 h 2496511"/>
              <a:gd name="connsiteX7" fmla="*/ 5357273 w 7795816"/>
              <a:gd name="connsiteY7" fmla="*/ 609600 h 2496511"/>
              <a:gd name="connsiteX8" fmla="*/ 5473387 w 7795816"/>
              <a:gd name="connsiteY8" fmla="*/ 638628 h 2496511"/>
              <a:gd name="connsiteX9" fmla="*/ 5604016 w 7795816"/>
              <a:gd name="connsiteY9" fmla="*/ 667657 h 2496511"/>
              <a:gd name="connsiteX10" fmla="*/ 6721616 w 7795816"/>
              <a:gd name="connsiteY10" fmla="*/ 638628 h 2496511"/>
              <a:gd name="connsiteX11" fmla="*/ 6881273 w 7795816"/>
              <a:gd name="connsiteY11" fmla="*/ 667657 h 2496511"/>
              <a:gd name="connsiteX12" fmla="*/ 7113501 w 7795816"/>
              <a:gd name="connsiteY12" fmla="*/ 769257 h 2496511"/>
              <a:gd name="connsiteX13" fmla="*/ 7273159 w 7795816"/>
              <a:gd name="connsiteY13" fmla="*/ 885371 h 2496511"/>
              <a:gd name="connsiteX14" fmla="*/ 7360244 w 7795816"/>
              <a:gd name="connsiteY14" fmla="*/ 957943 h 2496511"/>
              <a:gd name="connsiteX15" fmla="*/ 7461844 w 7795816"/>
              <a:gd name="connsiteY15" fmla="*/ 1059543 h 2496511"/>
              <a:gd name="connsiteX16" fmla="*/ 7505387 w 7795816"/>
              <a:gd name="connsiteY16" fmla="*/ 1132114 h 2496511"/>
              <a:gd name="connsiteX17" fmla="*/ 7519901 w 7795816"/>
              <a:gd name="connsiteY17" fmla="*/ 1175657 h 2496511"/>
              <a:gd name="connsiteX18" fmla="*/ 7563444 w 7795816"/>
              <a:gd name="connsiteY18" fmla="*/ 1320800 h 2496511"/>
              <a:gd name="connsiteX19" fmla="*/ 7592473 w 7795816"/>
              <a:gd name="connsiteY19" fmla="*/ 1393371 h 2496511"/>
              <a:gd name="connsiteX20" fmla="*/ 7621501 w 7795816"/>
              <a:gd name="connsiteY20" fmla="*/ 1524000 h 2496511"/>
              <a:gd name="connsiteX21" fmla="*/ 7665044 w 7795816"/>
              <a:gd name="connsiteY21" fmla="*/ 1567543 h 2496511"/>
              <a:gd name="connsiteX22" fmla="*/ 7737616 w 7795816"/>
              <a:gd name="connsiteY22" fmla="*/ 1741714 h 2496511"/>
              <a:gd name="connsiteX23" fmla="*/ 7766644 w 7795816"/>
              <a:gd name="connsiteY23" fmla="*/ 1785257 h 2496511"/>
              <a:gd name="connsiteX24" fmla="*/ 7795673 w 7795816"/>
              <a:gd name="connsiteY24" fmla="*/ 1959428 h 2496511"/>
              <a:gd name="connsiteX25" fmla="*/ 7752130 w 7795816"/>
              <a:gd name="connsiteY25" fmla="*/ 2191657 h 2496511"/>
              <a:gd name="connsiteX26" fmla="*/ 7737616 w 7795816"/>
              <a:gd name="connsiteY26" fmla="*/ 2235200 h 2496511"/>
              <a:gd name="connsiteX27" fmla="*/ 7679559 w 7795816"/>
              <a:gd name="connsiteY27" fmla="*/ 2307771 h 2496511"/>
              <a:gd name="connsiteX28" fmla="*/ 7505387 w 7795816"/>
              <a:gd name="connsiteY28" fmla="*/ 2409371 h 2496511"/>
              <a:gd name="connsiteX29" fmla="*/ 7403787 w 7795816"/>
              <a:gd name="connsiteY29" fmla="*/ 2438400 h 2496511"/>
              <a:gd name="connsiteX30" fmla="*/ 7229616 w 7795816"/>
              <a:gd name="connsiteY30" fmla="*/ 2452914 h 2496511"/>
              <a:gd name="connsiteX31" fmla="*/ 6707101 w 7795816"/>
              <a:gd name="connsiteY31" fmla="*/ 2467428 h 2496511"/>
              <a:gd name="connsiteX32" fmla="*/ 6112016 w 7795816"/>
              <a:gd name="connsiteY32" fmla="*/ 2467428 h 2496511"/>
              <a:gd name="connsiteX33" fmla="*/ 5429844 w 7795816"/>
              <a:gd name="connsiteY33" fmla="*/ 2452914 h 2496511"/>
              <a:gd name="connsiteX34" fmla="*/ 5313730 w 7795816"/>
              <a:gd name="connsiteY34" fmla="*/ 2438400 h 2496511"/>
              <a:gd name="connsiteX35" fmla="*/ 5125044 w 7795816"/>
              <a:gd name="connsiteY35" fmla="*/ 2336800 h 2496511"/>
              <a:gd name="connsiteX36" fmla="*/ 4675101 w 7795816"/>
              <a:gd name="connsiteY36" fmla="*/ 2307771 h 2496511"/>
              <a:gd name="connsiteX37" fmla="*/ 4225159 w 7795816"/>
              <a:gd name="connsiteY37" fmla="*/ 2293257 h 2496511"/>
              <a:gd name="connsiteX38" fmla="*/ 4109044 w 7795816"/>
              <a:gd name="connsiteY38" fmla="*/ 2278743 h 2496511"/>
              <a:gd name="connsiteX39" fmla="*/ 3441387 w 7795816"/>
              <a:gd name="connsiteY39" fmla="*/ 2249714 h 2496511"/>
              <a:gd name="connsiteX40" fmla="*/ 2875330 w 7795816"/>
              <a:gd name="connsiteY40" fmla="*/ 2235200 h 2496511"/>
              <a:gd name="connsiteX41" fmla="*/ 1989959 w 7795816"/>
              <a:gd name="connsiteY41" fmla="*/ 2249714 h 2496511"/>
              <a:gd name="connsiteX42" fmla="*/ 1888359 w 7795816"/>
              <a:gd name="connsiteY42" fmla="*/ 2264228 h 2496511"/>
              <a:gd name="connsiteX43" fmla="*/ 1772244 w 7795816"/>
              <a:gd name="connsiteY43" fmla="*/ 2278743 h 2496511"/>
              <a:gd name="connsiteX44" fmla="*/ 886873 w 7795816"/>
              <a:gd name="connsiteY44" fmla="*/ 2322285 h 2496511"/>
              <a:gd name="connsiteX45" fmla="*/ 596587 w 7795816"/>
              <a:gd name="connsiteY45" fmla="*/ 2278743 h 2496511"/>
              <a:gd name="connsiteX46" fmla="*/ 393387 w 7795816"/>
              <a:gd name="connsiteY46" fmla="*/ 2249714 h 2496511"/>
              <a:gd name="connsiteX47" fmla="*/ 190187 w 7795816"/>
              <a:gd name="connsiteY47" fmla="*/ 2148114 h 2496511"/>
              <a:gd name="connsiteX48" fmla="*/ 74073 w 7795816"/>
              <a:gd name="connsiteY48" fmla="*/ 2061028 h 2496511"/>
              <a:gd name="connsiteX49" fmla="*/ 16016 w 7795816"/>
              <a:gd name="connsiteY49" fmla="*/ 1930400 h 2496511"/>
              <a:gd name="connsiteX50" fmla="*/ 30530 w 7795816"/>
              <a:gd name="connsiteY50" fmla="*/ 1538514 h 2496511"/>
              <a:gd name="connsiteX51" fmla="*/ 103101 w 7795816"/>
              <a:gd name="connsiteY51" fmla="*/ 1378857 h 2496511"/>
              <a:gd name="connsiteX52" fmla="*/ 277273 w 7795816"/>
              <a:gd name="connsiteY52" fmla="*/ 1103085 h 2496511"/>
              <a:gd name="connsiteX53" fmla="*/ 320816 w 7795816"/>
              <a:gd name="connsiteY53" fmla="*/ 1045028 h 2496511"/>
              <a:gd name="connsiteX54" fmla="*/ 364359 w 7795816"/>
              <a:gd name="connsiteY54" fmla="*/ 1001485 h 2496511"/>
              <a:gd name="connsiteX55" fmla="*/ 422416 w 7795816"/>
              <a:gd name="connsiteY55" fmla="*/ 914400 h 2496511"/>
              <a:gd name="connsiteX56" fmla="*/ 509501 w 7795816"/>
              <a:gd name="connsiteY56" fmla="*/ 885371 h 2496511"/>
              <a:gd name="connsiteX57" fmla="*/ 582073 w 7795816"/>
              <a:gd name="connsiteY57" fmla="*/ 812800 h 2496511"/>
              <a:gd name="connsiteX58" fmla="*/ 625616 w 7795816"/>
              <a:gd name="connsiteY58" fmla="*/ 798285 h 2496511"/>
              <a:gd name="connsiteX59" fmla="*/ 698187 w 7795816"/>
              <a:gd name="connsiteY59" fmla="*/ 769257 h 2496511"/>
              <a:gd name="connsiteX60" fmla="*/ 756244 w 7795816"/>
              <a:gd name="connsiteY60" fmla="*/ 725714 h 2496511"/>
              <a:gd name="connsiteX61" fmla="*/ 872359 w 7795816"/>
              <a:gd name="connsiteY61" fmla="*/ 682171 h 2496511"/>
              <a:gd name="connsiteX62" fmla="*/ 930416 w 7795816"/>
              <a:gd name="connsiteY62" fmla="*/ 653143 h 2496511"/>
              <a:gd name="connsiteX63" fmla="*/ 1177159 w 7795816"/>
              <a:gd name="connsiteY63" fmla="*/ 595085 h 2496511"/>
              <a:gd name="connsiteX64" fmla="*/ 1394873 w 7795816"/>
              <a:gd name="connsiteY64" fmla="*/ 551543 h 2496511"/>
              <a:gd name="connsiteX65" fmla="*/ 1525501 w 7795816"/>
              <a:gd name="connsiteY65" fmla="*/ 522514 h 2496511"/>
              <a:gd name="connsiteX66" fmla="*/ 2149616 w 7795816"/>
              <a:gd name="connsiteY66" fmla="*/ 508000 h 2496511"/>
              <a:gd name="connsiteX67" fmla="*/ 2541501 w 7795816"/>
              <a:gd name="connsiteY67" fmla="*/ 522514 h 2496511"/>
              <a:gd name="connsiteX68" fmla="*/ 2585044 w 7795816"/>
              <a:gd name="connsiteY68" fmla="*/ 551543 h 2496511"/>
              <a:gd name="connsiteX69" fmla="*/ 2672130 w 7795816"/>
              <a:gd name="connsiteY69" fmla="*/ 624114 h 2496511"/>
              <a:gd name="connsiteX70" fmla="*/ 2759216 w 7795816"/>
              <a:gd name="connsiteY70" fmla="*/ 653143 h 2496511"/>
              <a:gd name="connsiteX71" fmla="*/ 2831787 w 7795816"/>
              <a:gd name="connsiteY71" fmla="*/ 725714 h 2496511"/>
              <a:gd name="connsiteX72" fmla="*/ 2875330 w 7795816"/>
              <a:gd name="connsiteY72" fmla="*/ 740228 h 2496511"/>
              <a:gd name="connsiteX73" fmla="*/ 2933387 w 7795816"/>
              <a:gd name="connsiteY73" fmla="*/ 769257 h 2496511"/>
              <a:gd name="connsiteX74" fmla="*/ 3020473 w 7795816"/>
              <a:gd name="connsiteY74" fmla="*/ 841828 h 2496511"/>
              <a:gd name="connsiteX75" fmla="*/ 3078530 w 7795816"/>
              <a:gd name="connsiteY75" fmla="*/ 856343 h 2496511"/>
              <a:gd name="connsiteX76" fmla="*/ 3165616 w 7795816"/>
              <a:gd name="connsiteY76" fmla="*/ 885371 h 2496511"/>
              <a:gd name="connsiteX77" fmla="*/ 3325273 w 7795816"/>
              <a:gd name="connsiteY77" fmla="*/ 943428 h 2496511"/>
              <a:gd name="connsiteX78" fmla="*/ 3426873 w 7795816"/>
              <a:gd name="connsiteY78" fmla="*/ 957943 h 2496511"/>
              <a:gd name="connsiteX79" fmla="*/ 3470416 w 7795816"/>
              <a:gd name="connsiteY79" fmla="*/ 1045028 h 2496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7795816" h="2496511">
                <a:moveTo>
                  <a:pt x="4500930" y="0"/>
                </a:moveTo>
                <a:cubicBezTo>
                  <a:pt x="4637841" y="136911"/>
                  <a:pt x="4573182" y="78646"/>
                  <a:pt x="4820244" y="261257"/>
                </a:cubicBezTo>
                <a:cubicBezTo>
                  <a:pt x="4848300" y="281994"/>
                  <a:pt x="4879791" y="297895"/>
                  <a:pt x="4907330" y="319314"/>
                </a:cubicBezTo>
                <a:cubicBezTo>
                  <a:pt x="4923533" y="331916"/>
                  <a:pt x="4933794" y="351471"/>
                  <a:pt x="4950873" y="362857"/>
                </a:cubicBezTo>
                <a:cubicBezTo>
                  <a:pt x="4963603" y="371344"/>
                  <a:pt x="4980732" y="370529"/>
                  <a:pt x="4994416" y="377371"/>
                </a:cubicBezTo>
                <a:cubicBezTo>
                  <a:pt x="5128409" y="444368"/>
                  <a:pt x="5004551" y="398459"/>
                  <a:pt x="5154073" y="478971"/>
                </a:cubicBezTo>
                <a:cubicBezTo>
                  <a:pt x="5186515" y="496440"/>
                  <a:pt x="5223326" y="504870"/>
                  <a:pt x="5255673" y="522514"/>
                </a:cubicBezTo>
                <a:cubicBezTo>
                  <a:pt x="5401028" y="601799"/>
                  <a:pt x="5236483" y="529074"/>
                  <a:pt x="5357273" y="609600"/>
                </a:cubicBezTo>
                <a:cubicBezTo>
                  <a:pt x="5376725" y="622568"/>
                  <a:pt x="5462396" y="636186"/>
                  <a:pt x="5473387" y="638628"/>
                </a:cubicBezTo>
                <a:cubicBezTo>
                  <a:pt x="5657852" y="679621"/>
                  <a:pt x="5385153" y="623886"/>
                  <a:pt x="5604016" y="667657"/>
                </a:cubicBezTo>
                <a:cubicBezTo>
                  <a:pt x="5989956" y="650115"/>
                  <a:pt x="6314467" y="632459"/>
                  <a:pt x="6721616" y="638628"/>
                </a:cubicBezTo>
                <a:cubicBezTo>
                  <a:pt x="6775701" y="639447"/>
                  <a:pt x="6828054" y="657981"/>
                  <a:pt x="6881273" y="667657"/>
                </a:cubicBezTo>
                <a:cubicBezTo>
                  <a:pt x="6962912" y="698272"/>
                  <a:pt x="7038920" y="722154"/>
                  <a:pt x="7113501" y="769257"/>
                </a:cubicBezTo>
                <a:cubicBezTo>
                  <a:pt x="7169139" y="804397"/>
                  <a:pt x="7220886" y="845397"/>
                  <a:pt x="7273159" y="885371"/>
                </a:cubicBezTo>
                <a:cubicBezTo>
                  <a:pt x="7303175" y="908325"/>
                  <a:pt x="7333525" y="931224"/>
                  <a:pt x="7360244" y="957943"/>
                </a:cubicBezTo>
                <a:cubicBezTo>
                  <a:pt x="7480912" y="1078612"/>
                  <a:pt x="7363405" y="993916"/>
                  <a:pt x="7461844" y="1059543"/>
                </a:cubicBezTo>
                <a:cubicBezTo>
                  <a:pt x="7476358" y="1083733"/>
                  <a:pt x="7492771" y="1106882"/>
                  <a:pt x="7505387" y="1132114"/>
                </a:cubicBezTo>
                <a:cubicBezTo>
                  <a:pt x="7512229" y="1145798"/>
                  <a:pt x="7515402" y="1161034"/>
                  <a:pt x="7519901" y="1175657"/>
                </a:cubicBezTo>
                <a:cubicBezTo>
                  <a:pt x="7534756" y="1223935"/>
                  <a:pt x="7547471" y="1272881"/>
                  <a:pt x="7563444" y="1320800"/>
                </a:cubicBezTo>
                <a:cubicBezTo>
                  <a:pt x="7571683" y="1345517"/>
                  <a:pt x="7585315" y="1368320"/>
                  <a:pt x="7592473" y="1393371"/>
                </a:cubicBezTo>
                <a:cubicBezTo>
                  <a:pt x="7604727" y="1436260"/>
                  <a:pt x="7604345" y="1482826"/>
                  <a:pt x="7621501" y="1524000"/>
                </a:cubicBezTo>
                <a:cubicBezTo>
                  <a:pt x="7629396" y="1542947"/>
                  <a:pt x="7653658" y="1550464"/>
                  <a:pt x="7665044" y="1567543"/>
                </a:cubicBezTo>
                <a:cubicBezTo>
                  <a:pt x="7725793" y="1658666"/>
                  <a:pt x="7695003" y="1645835"/>
                  <a:pt x="7737616" y="1741714"/>
                </a:cubicBezTo>
                <a:cubicBezTo>
                  <a:pt x="7744701" y="1757654"/>
                  <a:pt x="7756968" y="1770743"/>
                  <a:pt x="7766644" y="1785257"/>
                </a:cubicBezTo>
                <a:cubicBezTo>
                  <a:pt x="7776320" y="1843314"/>
                  <a:pt x="7797774" y="1900608"/>
                  <a:pt x="7795673" y="1959428"/>
                </a:cubicBezTo>
                <a:cubicBezTo>
                  <a:pt x="7792862" y="2038136"/>
                  <a:pt x="7768355" y="2114588"/>
                  <a:pt x="7752130" y="2191657"/>
                </a:cubicBezTo>
                <a:cubicBezTo>
                  <a:pt x="7748978" y="2206628"/>
                  <a:pt x="7745725" y="2222226"/>
                  <a:pt x="7737616" y="2235200"/>
                </a:cubicBezTo>
                <a:cubicBezTo>
                  <a:pt x="7721197" y="2261470"/>
                  <a:pt x="7701464" y="2285866"/>
                  <a:pt x="7679559" y="2307771"/>
                </a:cubicBezTo>
                <a:cubicBezTo>
                  <a:pt x="7638333" y="2348997"/>
                  <a:pt x="7551102" y="2391085"/>
                  <a:pt x="7505387" y="2409371"/>
                </a:cubicBezTo>
                <a:cubicBezTo>
                  <a:pt x="7472684" y="2422452"/>
                  <a:pt x="7438578" y="2432907"/>
                  <a:pt x="7403787" y="2438400"/>
                </a:cubicBezTo>
                <a:cubicBezTo>
                  <a:pt x="7346242" y="2447486"/>
                  <a:pt x="7287824" y="2450489"/>
                  <a:pt x="7229616" y="2452914"/>
                </a:cubicBezTo>
                <a:cubicBezTo>
                  <a:pt x="7055528" y="2460168"/>
                  <a:pt x="6881273" y="2462590"/>
                  <a:pt x="6707101" y="2467428"/>
                </a:cubicBezTo>
                <a:cubicBezTo>
                  <a:pt x="6474587" y="2525559"/>
                  <a:pt x="6675531" y="2480845"/>
                  <a:pt x="6112016" y="2467428"/>
                </a:cubicBezTo>
                <a:lnTo>
                  <a:pt x="5429844" y="2452914"/>
                </a:lnTo>
                <a:cubicBezTo>
                  <a:pt x="5391139" y="2448076"/>
                  <a:pt x="5349946" y="2452886"/>
                  <a:pt x="5313730" y="2438400"/>
                </a:cubicBezTo>
                <a:cubicBezTo>
                  <a:pt x="5017812" y="2320032"/>
                  <a:pt x="5376172" y="2399582"/>
                  <a:pt x="5125044" y="2336800"/>
                </a:cubicBezTo>
                <a:cubicBezTo>
                  <a:pt x="5000756" y="2305728"/>
                  <a:pt x="4729255" y="2309705"/>
                  <a:pt x="4675101" y="2307771"/>
                </a:cubicBezTo>
                <a:lnTo>
                  <a:pt x="4225159" y="2293257"/>
                </a:lnTo>
                <a:cubicBezTo>
                  <a:pt x="4186454" y="2288419"/>
                  <a:pt x="4147904" y="2282122"/>
                  <a:pt x="4109044" y="2278743"/>
                </a:cubicBezTo>
                <a:cubicBezTo>
                  <a:pt x="3885272" y="2259284"/>
                  <a:pt x="3667612" y="2256177"/>
                  <a:pt x="3441387" y="2249714"/>
                </a:cubicBezTo>
                <a:lnTo>
                  <a:pt x="2875330" y="2235200"/>
                </a:lnTo>
                <a:lnTo>
                  <a:pt x="1989959" y="2249714"/>
                </a:lnTo>
                <a:cubicBezTo>
                  <a:pt x="1955763" y="2250720"/>
                  <a:pt x="1922269" y="2259707"/>
                  <a:pt x="1888359" y="2264228"/>
                </a:cubicBezTo>
                <a:lnTo>
                  <a:pt x="1772244" y="2278743"/>
                </a:lnTo>
                <a:cubicBezTo>
                  <a:pt x="1426741" y="2451494"/>
                  <a:pt x="1699395" y="2337616"/>
                  <a:pt x="886873" y="2322285"/>
                </a:cubicBezTo>
                <a:cubicBezTo>
                  <a:pt x="700148" y="2268936"/>
                  <a:pt x="864217" y="2308480"/>
                  <a:pt x="596587" y="2278743"/>
                </a:cubicBezTo>
                <a:cubicBezTo>
                  <a:pt x="528584" y="2271187"/>
                  <a:pt x="461120" y="2259390"/>
                  <a:pt x="393387" y="2249714"/>
                </a:cubicBezTo>
                <a:cubicBezTo>
                  <a:pt x="325654" y="2215847"/>
                  <a:pt x="257200" y="2183384"/>
                  <a:pt x="190187" y="2148114"/>
                </a:cubicBezTo>
                <a:cubicBezTo>
                  <a:pt x="147570" y="2125684"/>
                  <a:pt x="102962" y="2101473"/>
                  <a:pt x="74073" y="2061028"/>
                </a:cubicBezTo>
                <a:cubicBezTo>
                  <a:pt x="55580" y="2035138"/>
                  <a:pt x="26362" y="1956266"/>
                  <a:pt x="16016" y="1930400"/>
                </a:cubicBezTo>
                <a:cubicBezTo>
                  <a:pt x="-4444" y="1746265"/>
                  <a:pt x="-10800" y="1776155"/>
                  <a:pt x="30530" y="1538514"/>
                </a:cubicBezTo>
                <a:cubicBezTo>
                  <a:pt x="35726" y="1508637"/>
                  <a:pt x="92611" y="1398526"/>
                  <a:pt x="103101" y="1378857"/>
                </a:cubicBezTo>
                <a:cubicBezTo>
                  <a:pt x="171026" y="1251496"/>
                  <a:pt x="186621" y="1223954"/>
                  <a:pt x="277273" y="1103085"/>
                </a:cubicBezTo>
                <a:cubicBezTo>
                  <a:pt x="291787" y="1083733"/>
                  <a:pt x="305073" y="1063395"/>
                  <a:pt x="320816" y="1045028"/>
                </a:cubicBezTo>
                <a:cubicBezTo>
                  <a:pt x="334174" y="1029443"/>
                  <a:pt x="351757" y="1017688"/>
                  <a:pt x="364359" y="1001485"/>
                </a:cubicBezTo>
                <a:cubicBezTo>
                  <a:pt x="385778" y="973946"/>
                  <a:pt x="389319" y="925433"/>
                  <a:pt x="422416" y="914400"/>
                </a:cubicBezTo>
                <a:lnTo>
                  <a:pt x="509501" y="885371"/>
                </a:lnTo>
                <a:cubicBezTo>
                  <a:pt x="533692" y="861181"/>
                  <a:pt x="554705" y="833326"/>
                  <a:pt x="582073" y="812800"/>
                </a:cubicBezTo>
                <a:cubicBezTo>
                  <a:pt x="594313" y="803620"/>
                  <a:pt x="611291" y="803657"/>
                  <a:pt x="625616" y="798285"/>
                </a:cubicBezTo>
                <a:cubicBezTo>
                  <a:pt x="650011" y="789137"/>
                  <a:pt x="675412" y="781910"/>
                  <a:pt x="698187" y="769257"/>
                </a:cubicBezTo>
                <a:cubicBezTo>
                  <a:pt x="719333" y="757509"/>
                  <a:pt x="735731" y="738535"/>
                  <a:pt x="756244" y="725714"/>
                </a:cubicBezTo>
                <a:cubicBezTo>
                  <a:pt x="806845" y="694088"/>
                  <a:pt x="816634" y="696102"/>
                  <a:pt x="872359" y="682171"/>
                </a:cubicBezTo>
                <a:cubicBezTo>
                  <a:pt x="891711" y="672495"/>
                  <a:pt x="909890" y="659985"/>
                  <a:pt x="930416" y="653143"/>
                </a:cubicBezTo>
                <a:cubicBezTo>
                  <a:pt x="966695" y="641050"/>
                  <a:pt x="1145224" y="601738"/>
                  <a:pt x="1177159" y="595085"/>
                </a:cubicBezTo>
                <a:cubicBezTo>
                  <a:pt x="1249612" y="579991"/>
                  <a:pt x="1322627" y="567598"/>
                  <a:pt x="1394873" y="551543"/>
                </a:cubicBezTo>
                <a:cubicBezTo>
                  <a:pt x="1438416" y="541867"/>
                  <a:pt x="1480970" y="525083"/>
                  <a:pt x="1525501" y="522514"/>
                </a:cubicBezTo>
                <a:cubicBezTo>
                  <a:pt x="1733250" y="510528"/>
                  <a:pt x="1941578" y="512838"/>
                  <a:pt x="2149616" y="508000"/>
                </a:cubicBezTo>
                <a:cubicBezTo>
                  <a:pt x="2280244" y="512838"/>
                  <a:pt x="2411432" y="509507"/>
                  <a:pt x="2541501" y="522514"/>
                </a:cubicBezTo>
                <a:cubicBezTo>
                  <a:pt x="2558859" y="524250"/>
                  <a:pt x="2571274" y="540833"/>
                  <a:pt x="2585044" y="551543"/>
                </a:cubicBezTo>
                <a:cubicBezTo>
                  <a:pt x="2614871" y="574742"/>
                  <a:pt x="2639491" y="605074"/>
                  <a:pt x="2672130" y="624114"/>
                </a:cubicBezTo>
                <a:cubicBezTo>
                  <a:pt x="2698561" y="639532"/>
                  <a:pt x="2730187" y="643467"/>
                  <a:pt x="2759216" y="653143"/>
                </a:cubicBezTo>
                <a:cubicBezTo>
                  <a:pt x="2783406" y="677333"/>
                  <a:pt x="2804419" y="705188"/>
                  <a:pt x="2831787" y="725714"/>
                </a:cubicBezTo>
                <a:cubicBezTo>
                  <a:pt x="2844027" y="734894"/>
                  <a:pt x="2861268" y="734201"/>
                  <a:pt x="2875330" y="740228"/>
                </a:cubicBezTo>
                <a:cubicBezTo>
                  <a:pt x="2895217" y="748751"/>
                  <a:pt x="2915662" y="756849"/>
                  <a:pt x="2933387" y="769257"/>
                </a:cubicBezTo>
                <a:cubicBezTo>
                  <a:pt x="2964343" y="790926"/>
                  <a:pt x="2988071" y="822387"/>
                  <a:pt x="3020473" y="841828"/>
                </a:cubicBezTo>
                <a:cubicBezTo>
                  <a:pt x="3037578" y="852091"/>
                  <a:pt x="3059423" y="850611"/>
                  <a:pt x="3078530" y="856343"/>
                </a:cubicBezTo>
                <a:cubicBezTo>
                  <a:pt x="3107838" y="865136"/>
                  <a:pt x="3136859" y="874914"/>
                  <a:pt x="3165616" y="885371"/>
                </a:cubicBezTo>
                <a:cubicBezTo>
                  <a:pt x="3220761" y="905424"/>
                  <a:pt x="3267302" y="930050"/>
                  <a:pt x="3325273" y="943428"/>
                </a:cubicBezTo>
                <a:cubicBezTo>
                  <a:pt x="3358607" y="951121"/>
                  <a:pt x="3393006" y="953105"/>
                  <a:pt x="3426873" y="957943"/>
                </a:cubicBezTo>
                <a:cubicBezTo>
                  <a:pt x="3472905" y="1034663"/>
                  <a:pt x="3470416" y="1002303"/>
                  <a:pt x="3470416" y="1045028"/>
                </a:cubicBezTo>
              </a:path>
            </a:pathLst>
          </a:cu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092280" y="579963"/>
            <a:ext cx="1485806" cy="71993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TWO</a:t>
            </a:r>
            <a:endParaRPr lang="cs-CZ" sz="2800" b="1" dirty="0"/>
          </a:p>
        </p:txBody>
      </p:sp>
      <p:sp>
        <p:nvSpPr>
          <p:cNvPr id="28" name="Volný tvar 27"/>
          <p:cNvSpPr/>
          <p:nvPr/>
        </p:nvSpPr>
        <p:spPr>
          <a:xfrm>
            <a:off x="1494971" y="420914"/>
            <a:ext cx="6952343" cy="5777058"/>
          </a:xfrm>
          <a:custGeom>
            <a:avLst/>
            <a:gdLst>
              <a:gd name="connsiteX0" fmla="*/ 0 w 6952343"/>
              <a:gd name="connsiteY0" fmla="*/ 3106057 h 5777058"/>
              <a:gd name="connsiteX1" fmla="*/ 333829 w 6952343"/>
              <a:gd name="connsiteY1" fmla="*/ 3207657 h 5777058"/>
              <a:gd name="connsiteX2" fmla="*/ 566058 w 6952343"/>
              <a:gd name="connsiteY2" fmla="*/ 3178629 h 5777058"/>
              <a:gd name="connsiteX3" fmla="*/ 1001486 w 6952343"/>
              <a:gd name="connsiteY3" fmla="*/ 3222172 h 5777058"/>
              <a:gd name="connsiteX4" fmla="*/ 1088572 w 6952343"/>
              <a:gd name="connsiteY4" fmla="*/ 3251200 h 5777058"/>
              <a:gd name="connsiteX5" fmla="*/ 1219200 w 6952343"/>
              <a:gd name="connsiteY5" fmla="*/ 3280229 h 5777058"/>
              <a:gd name="connsiteX6" fmla="*/ 1335315 w 6952343"/>
              <a:gd name="connsiteY6" fmla="*/ 3309257 h 5777058"/>
              <a:gd name="connsiteX7" fmla="*/ 1393372 w 6952343"/>
              <a:gd name="connsiteY7" fmla="*/ 3367315 h 5777058"/>
              <a:gd name="connsiteX8" fmla="*/ 1451429 w 6952343"/>
              <a:gd name="connsiteY8" fmla="*/ 3410857 h 5777058"/>
              <a:gd name="connsiteX9" fmla="*/ 1494972 w 6952343"/>
              <a:gd name="connsiteY9" fmla="*/ 3468915 h 5777058"/>
              <a:gd name="connsiteX10" fmla="*/ 1553029 w 6952343"/>
              <a:gd name="connsiteY10" fmla="*/ 3512457 h 5777058"/>
              <a:gd name="connsiteX11" fmla="*/ 1625600 w 6952343"/>
              <a:gd name="connsiteY11" fmla="*/ 3628572 h 5777058"/>
              <a:gd name="connsiteX12" fmla="*/ 1683658 w 6952343"/>
              <a:gd name="connsiteY12" fmla="*/ 3672115 h 5777058"/>
              <a:gd name="connsiteX13" fmla="*/ 1712686 w 6952343"/>
              <a:gd name="connsiteY13" fmla="*/ 3715657 h 5777058"/>
              <a:gd name="connsiteX14" fmla="*/ 1799772 w 6952343"/>
              <a:gd name="connsiteY14" fmla="*/ 3759200 h 5777058"/>
              <a:gd name="connsiteX15" fmla="*/ 1843315 w 6952343"/>
              <a:gd name="connsiteY15" fmla="*/ 3788229 h 5777058"/>
              <a:gd name="connsiteX16" fmla="*/ 1886858 w 6952343"/>
              <a:gd name="connsiteY16" fmla="*/ 3904343 h 5777058"/>
              <a:gd name="connsiteX17" fmla="*/ 1901372 w 6952343"/>
              <a:gd name="connsiteY17" fmla="*/ 3962400 h 5777058"/>
              <a:gd name="connsiteX18" fmla="*/ 1915886 w 6952343"/>
              <a:gd name="connsiteY18" fmla="*/ 4064000 h 5777058"/>
              <a:gd name="connsiteX19" fmla="*/ 1973943 w 6952343"/>
              <a:gd name="connsiteY19" fmla="*/ 4165600 h 5777058"/>
              <a:gd name="connsiteX20" fmla="*/ 2002972 w 6952343"/>
              <a:gd name="connsiteY20" fmla="*/ 4252686 h 5777058"/>
              <a:gd name="connsiteX21" fmla="*/ 2002972 w 6952343"/>
              <a:gd name="connsiteY21" fmla="*/ 4644572 h 5777058"/>
              <a:gd name="connsiteX22" fmla="*/ 2017486 w 6952343"/>
              <a:gd name="connsiteY22" fmla="*/ 4731657 h 5777058"/>
              <a:gd name="connsiteX23" fmla="*/ 2075543 w 6952343"/>
              <a:gd name="connsiteY23" fmla="*/ 4818743 h 5777058"/>
              <a:gd name="connsiteX24" fmla="*/ 2119086 w 6952343"/>
              <a:gd name="connsiteY24" fmla="*/ 4949372 h 5777058"/>
              <a:gd name="connsiteX25" fmla="*/ 2148115 w 6952343"/>
              <a:gd name="connsiteY25" fmla="*/ 5065486 h 5777058"/>
              <a:gd name="connsiteX26" fmla="*/ 2162629 w 6952343"/>
              <a:gd name="connsiteY26" fmla="*/ 5181600 h 5777058"/>
              <a:gd name="connsiteX27" fmla="*/ 2177143 w 6952343"/>
              <a:gd name="connsiteY27" fmla="*/ 5268686 h 5777058"/>
              <a:gd name="connsiteX28" fmla="*/ 2220686 w 6952343"/>
              <a:gd name="connsiteY28" fmla="*/ 5283200 h 5777058"/>
              <a:gd name="connsiteX29" fmla="*/ 2438400 w 6952343"/>
              <a:gd name="connsiteY29" fmla="*/ 5341257 h 5777058"/>
              <a:gd name="connsiteX30" fmla="*/ 2627086 w 6952343"/>
              <a:gd name="connsiteY30" fmla="*/ 5413829 h 5777058"/>
              <a:gd name="connsiteX31" fmla="*/ 2902858 w 6952343"/>
              <a:gd name="connsiteY31" fmla="*/ 5529943 h 5777058"/>
              <a:gd name="connsiteX32" fmla="*/ 3135086 w 6952343"/>
              <a:gd name="connsiteY32" fmla="*/ 5573486 h 5777058"/>
              <a:gd name="connsiteX33" fmla="*/ 3251200 w 6952343"/>
              <a:gd name="connsiteY33" fmla="*/ 5602515 h 5777058"/>
              <a:gd name="connsiteX34" fmla="*/ 3483429 w 6952343"/>
              <a:gd name="connsiteY34" fmla="*/ 5660572 h 5777058"/>
              <a:gd name="connsiteX35" fmla="*/ 3541486 w 6952343"/>
              <a:gd name="connsiteY35" fmla="*/ 5704115 h 5777058"/>
              <a:gd name="connsiteX36" fmla="*/ 3730172 w 6952343"/>
              <a:gd name="connsiteY36" fmla="*/ 5747657 h 5777058"/>
              <a:gd name="connsiteX37" fmla="*/ 4034972 w 6952343"/>
              <a:gd name="connsiteY37" fmla="*/ 5762172 h 5777058"/>
              <a:gd name="connsiteX38" fmla="*/ 4122058 w 6952343"/>
              <a:gd name="connsiteY38" fmla="*/ 5776686 h 5777058"/>
              <a:gd name="connsiteX39" fmla="*/ 4354286 w 6952343"/>
              <a:gd name="connsiteY39" fmla="*/ 5733143 h 5777058"/>
              <a:gd name="connsiteX40" fmla="*/ 4426858 w 6952343"/>
              <a:gd name="connsiteY40" fmla="*/ 5704115 h 5777058"/>
              <a:gd name="connsiteX41" fmla="*/ 4542972 w 6952343"/>
              <a:gd name="connsiteY41" fmla="*/ 5617029 h 5777058"/>
              <a:gd name="connsiteX42" fmla="*/ 4586515 w 6952343"/>
              <a:gd name="connsiteY42" fmla="*/ 5544457 h 5777058"/>
              <a:gd name="connsiteX43" fmla="*/ 4630058 w 6952343"/>
              <a:gd name="connsiteY43" fmla="*/ 5486400 h 5777058"/>
              <a:gd name="connsiteX44" fmla="*/ 4659086 w 6952343"/>
              <a:gd name="connsiteY44" fmla="*/ 5428343 h 5777058"/>
              <a:gd name="connsiteX45" fmla="*/ 4731658 w 6952343"/>
              <a:gd name="connsiteY45" fmla="*/ 5341257 h 5777058"/>
              <a:gd name="connsiteX46" fmla="*/ 4775200 w 6952343"/>
              <a:gd name="connsiteY46" fmla="*/ 5167086 h 5777058"/>
              <a:gd name="connsiteX47" fmla="*/ 4789715 w 6952343"/>
              <a:gd name="connsiteY47" fmla="*/ 4891315 h 5777058"/>
              <a:gd name="connsiteX48" fmla="*/ 4775200 w 6952343"/>
              <a:gd name="connsiteY48" fmla="*/ 4572000 h 5777058"/>
              <a:gd name="connsiteX49" fmla="*/ 4760686 w 6952343"/>
              <a:gd name="connsiteY49" fmla="*/ 4484915 h 5777058"/>
              <a:gd name="connsiteX50" fmla="*/ 4673600 w 6952343"/>
              <a:gd name="connsiteY50" fmla="*/ 4354286 h 5777058"/>
              <a:gd name="connsiteX51" fmla="*/ 4557486 w 6952343"/>
              <a:gd name="connsiteY51" fmla="*/ 4267200 h 5777058"/>
              <a:gd name="connsiteX52" fmla="*/ 4484915 w 6952343"/>
              <a:gd name="connsiteY52" fmla="*/ 4209143 h 5777058"/>
              <a:gd name="connsiteX53" fmla="*/ 4412343 w 6952343"/>
              <a:gd name="connsiteY53" fmla="*/ 4136572 h 5777058"/>
              <a:gd name="connsiteX54" fmla="*/ 4194629 w 6952343"/>
              <a:gd name="connsiteY54" fmla="*/ 4064000 h 5777058"/>
              <a:gd name="connsiteX55" fmla="*/ 4078515 w 6952343"/>
              <a:gd name="connsiteY55" fmla="*/ 4049486 h 5777058"/>
              <a:gd name="connsiteX56" fmla="*/ 4020458 w 6952343"/>
              <a:gd name="connsiteY56" fmla="*/ 4005943 h 5777058"/>
              <a:gd name="connsiteX57" fmla="*/ 3918858 w 6952343"/>
              <a:gd name="connsiteY57" fmla="*/ 3962400 h 5777058"/>
              <a:gd name="connsiteX58" fmla="*/ 3846286 w 6952343"/>
              <a:gd name="connsiteY58" fmla="*/ 3947886 h 5777058"/>
              <a:gd name="connsiteX59" fmla="*/ 3788229 w 6952343"/>
              <a:gd name="connsiteY59" fmla="*/ 3918857 h 5777058"/>
              <a:gd name="connsiteX60" fmla="*/ 3701143 w 6952343"/>
              <a:gd name="connsiteY60" fmla="*/ 3860800 h 5777058"/>
              <a:gd name="connsiteX61" fmla="*/ 3454400 w 6952343"/>
              <a:gd name="connsiteY61" fmla="*/ 3744686 h 5777058"/>
              <a:gd name="connsiteX62" fmla="*/ 3265715 w 6952343"/>
              <a:gd name="connsiteY62" fmla="*/ 3614057 h 5777058"/>
              <a:gd name="connsiteX63" fmla="*/ 3077029 w 6952343"/>
              <a:gd name="connsiteY63" fmla="*/ 3454400 h 5777058"/>
              <a:gd name="connsiteX64" fmla="*/ 2975429 w 6952343"/>
              <a:gd name="connsiteY64" fmla="*/ 3309257 h 5777058"/>
              <a:gd name="connsiteX65" fmla="*/ 2931886 w 6952343"/>
              <a:gd name="connsiteY65" fmla="*/ 3222172 h 5777058"/>
              <a:gd name="connsiteX66" fmla="*/ 2873829 w 6952343"/>
              <a:gd name="connsiteY66" fmla="*/ 3149600 h 5777058"/>
              <a:gd name="connsiteX67" fmla="*/ 2786743 w 6952343"/>
              <a:gd name="connsiteY67" fmla="*/ 2989943 h 5777058"/>
              <a:gd name="connsiteX68" fmla="*/ 2670629 w 6952343"/>
              <a:gd name="connsiteY68" fmla="*/ 2873829 h 5777058"/>
              <a:gd name="connsiteX69" fmla="*/ 2641600 w 6952343"/>
              <a:gd name="connsiteY69" fmla="*/ 2830286 h 5777058"/>
              <a:gd name="connsiteX70" fmla="*/ 2510972 w 6952343"/>
              <a:gd name="connsiteY70" fmla="*/ 2786743 h 5777058"/>
              <a:gd name="connsiteX71" fmla="*/ 2322286 w 6952343"/>
              <a:gd name="connsiteY71" fmla="*/ 2627086 h 5777058"/>
              <a:gd name="connsiteX72" fmla="*/ 2177143 w 6952343"/>
              <a:gd name="connsiteY72" fmla="*/ 2540000 h 5777058"/>
              <a:gd name="connsiteX73" fmla="*/ 2075543 w 6952343"/>
              <a:gd name="connsiteY73" fmla="*/ 2438400 h 5777058"/>
              <a:gd name="connsiteX74" fmla="*/ 2002972 w 6952343"/>
              <a:gd name="connsiteY74" fmla="*/ 2322286 h 5777058"/>
              <a:gd name="connsiteX75" fmla="*/ 1973943 w 6952343"/>
              <a:gd name="connsiteY75" fmla="*/ 2249715 h 5777058"/>
              <a:gd name="connsiteX76" fmla="*/ 1944915 w 6952343"/>
              <a:gd name="connsiteY76" fmla="*/ 2090057 h 5777058"/>
              <a:gd name="connsiteX77" fmla="*/ 1915886 w 6952343"/>
              <a:gd name="connsiteY77" fmla="*/ 1988457 h 5777058"/>
              <a:gd name="connsiteX78" fmla="*/ 1915886 w 6952343"/>
              <a:gd name="connsiteY78" fmla="*/ 1074057 h 5777058"/>
              <a:gd name="connsiteX79" fmla="*/ 1930400 w 6952343"/>
              <a:gd name="connsiteY79" fmla="*/ 943429 h 5777058"/>
              <a:gd name="connsiteX80" fmla="*/ 1944915 w 6952343"/>
              <a:gd name="connsiteY80" fmla="*/ 885372 h 5777058"/>
              <a:gd name="connsiteX81" fmla="*/ 2002972 w 6952343"/>
              <a:gd name="connsiteY81" fmla="*/ 812800 h 5777058"/>
              <a:gd name="connsiteX82" fmla="*/ 2090058 w 6952343"/>
              <a:gd name="connsiteY82" fmla="*/ 682172 h 5777058"/>
              <a:gd name="connsiteX83" fmla="*/ 2133600 w 6952343"/>
              <a:gd name="connsiteY83" fmla="*/ 653143 h 5777058"/>
              <a:gd name="connsiteX84" fmla="*/ 2177143 w 6952343"/>
              <a:gd name="connsiteY84" fmla="*/ 595086 h 5777058"/>
              <a:gd name="connsiteX85" fmla="*/ 2249715 w 6952343"/>
              <a:gd name="connsiteY85" fmla="*/ 537029 h 5777058"/>
              <a:gd name="connsiteX86" fmla="*/ 2365829 w 6952343"/>
              <a:gd name="connsiteY86" fmla="*/ 420915 h 5777058"/>
              <a:gd name="connsiteX87" fmla="*/ 2525486 w 6952343"/>
              <a:gd name="connsiteY87" fmla="*/ 246743 h 5777058"/>
              <a:gd name="connsiteX88" fmla="*/ 2641600 w 6952343"/>
              <a:gd name="connsiteY88" fmla="*/ 174172 h 5777058"/>
              <a:gd name="connsiteX89" fmla="*/ 2685143 w 6952343"/>
              <a:gd name="connsiteY89" fmla="*/ 145143 h 5777058"/>
              <a:gd name="connsiteX90" fmla="*/ 2714172 w 6952343"/>
              <a:gd name="connsiteY90" fmla="*/ 87086 h 5777058"/>
              <a:gd name="connsiteX91" fmla="*/ 2801258 w 6952343"/>
              <a:gd name="connsiteY91" fmla="*/ 58057 h 5777058"/>
              <a:gd name="connsiteX92" fmla="*/ 3309258 w 6952343"/>
              <a:gd name="connsiteY92" fmla="*/ 43543 h 5777058"/>
              <a:gd name="connsiteX93" fmla="*/ 3439886 w 6952343"/>
              <a:gd name="connsiteY93" fmla="*/ 29029 h 5777058"/>
              <a:gd name="connsiteX94" fmla="*/ 4093029 w 6952343"/>
              <a:gd name="connsiteY94" fmla="*/ 0 h 5777058"/>
              <a:gd name="connsiteX95" fmla="*/ 4180115 w 6952343"/>
              <a:gd name="connsiteY95" fmla="*/ 29029 h 5777058"/>
              <a:gd name="connsiteX96" fmla="*/ 4223658 w 6952343"/>
              <a:gd name="connsiteY96" fmla="*/ 43543 h 5777058"/>
              <a:gd name="connsiteX97" fmla="*/ 4310743 w 6952343"/>
              <a:gd name="connsiteY97" fmla="*/ 87086 h 5777058"/>
              <a:gd name="connsiteX98" fmla="*/ 4397829 w 6952343"/>
              <a:gd name="connsiteY98" fmla="*/ 232229 h 5777058"/>
              <a:gd name="connsiteX99" fmla="*/ 4484915 w 6952343"/>
              <a:gd name="connsiteY99" fmla="*/ 290286 h 5777058"/>
              <a:gd name="connsiteX100" fmla="*/ 4557486 w 6952343"/>
              <a:gd name="connsiteY100" fmla="*/ 333829 h 5777058"/>
              <a:gd name="connsiteX101" fmla="*/ 4673600 w 6952343"/>
              <a:gd name="connsiteY101" fmla="*/ 449943 h 5777058"/>
              <a:gd name="connsiteX102" fmla="*/ 4746172 w 6952343"/>
              <a:gd name="connsiteY102" fmla="*/ 508000 h 5777058"/>
              <a:gd name="connsiteX103" fmla="*/ 4876800 w 6952343"/>
              <a:gd name="connsiteY103" fmla="*/ 754743 h 5777058"/>
              <a:gd name="connsiteX104" fmla="*/ 4949372 w 6952343"/>
              <a:gd name="connsiteY104" fmla="*/ 841829 h 5777058"/>
              <a:gd name="connsiteX105" fmla="*/ 5050972 w 6952343"/>
              <a:gd name="connsiteY105" fmla="*/ 1045029 h 5777058"/>
              <a:gd name="connsiteX106" fmla="*/ 5123543 w 6952343"/>
              <a:gd name="connsiteY106" fmla="*/ 1146629 h 5777058"/>
              <a:gd name="connsiteX107" fmla="*/ 5167086 w 6952343"/>
              <a:gd name="connsiteY107" fmla="*/ 1233715 h 5777058"/>
              <a:gd name="connsiteX108" fmla="*/ 5283200 w 6952343"/>
              <a:gd name="connsiteY108" fmla="*/ 1378857 h 5777058"/>
              <a:gd name="connsiteX109" fmla="*/ 5341258 w 6952343"/>
              <a:gd name="connsiteY109" fmla="*/ 1451429 h 5777058"/>
              <a:gd name="connsiteX110" fmla="*/ 5457372 w 6952343"/>
              <a:gd name="connsiteY110" fmla="*/ 1669143 h 5777058"/>
              <a:gd name="connsiteX111" fmla="*/ 5529943 w 6952343"/>
              <a:gd name="connsiteY111" fmla="*/ 1770743 h 5777058"/>
              <a:gd name="connsiteX112" fmla="*/ 5588000 w 6952343"/>
              <a:gd name="connsiteY112" fmla="*/ 1886857 h 5777058"/>
              <a:gd name="connsiteX113" fmla="*/ 5675086 w 6952343"/>
              <a:gd name="connsiteY113" fmla="*/ 2032000 h 5777058"/>
              <a:gd name="connsiteX114" fmla="*/ 5805715 w 6952343"/>
              <a:gd name="connsiteY114" fmla="*/ 2438400 h 5777058"/>
              <a:gd name="connsiteX115" fmla="*/ 5820229 w 6952343"/>
              <a:gd name="connsiteY115" fmla="*/ 2815772 h 5777058"/>
              <a:gd name="connsiteX116" fmla="*/ 5849258 w 6952343"/>
              <a:gd name="connsiteY116" fmla="*/ 3048000 h 5777058"/>
              <a:gd name="connsiteX117" fmla="*/ 5878286 w 6952343"/>
              <a:gd name="connsiteY117" fmla="*/ 3135086 h 5777058"/>
              <a:gd name="connsiteX118" fmla="*/ 5892800 w 6952343"/>
              <a:gd name="connsiteY118" fmla="*/ 3236686 h 5777058"/>
              <a:gd name="connsiteX119" fmla="*/ 6037943 w 6952343"/>
              <a:gd name="connsiteY119" fmla="*/ 3381829 h 5777058"/>
              <a:gd name="connsiteX120" fmla="*/ 6110515 w 6952343"/>
              <a:gd name="connsiteY120" fmla="*/ 3468915 h 5777058"/>
              <a:gd name="connsiteX121" fmla="*/ 6415315 w 6952343"/>
              <a:gd name="connsiteY121" fmla="*/ 3556000 h 5777058"/>
              <a:gd name="connsiteX122" fmla="*/ 6589486 w 6952343"/>
              <a:gd name="connsiteY122" fmla="*/ 3541486 h 5777058"/>
              <a:gd name="connsiteX123" fmla="*/ 6763658 w 6952343"/>
              <a:gd name="connsiteY123" fmla="*/ 3454400 h 5777058"/>
              <a:gd name="connsiteX124" fmla="*/ 6952343 w 6952343"/>
              <a:gd name="connsiteY124" fmla="*/ 3164115 h 5777058"/>
              <a:gd name="connsiteX125" fmla="*/ 6923315 w 6952343"/>
              <a:gd name="connsiteY125" fmla="*/ 1930400 h 5777058"/>
              <a:gd name="connsiteX126" fmla="*/ 6908800 w 6952343"/>
              <a:gd name="connsiteY126" fmla="*/ 1712686 h 5777058"/>
              <a:gd name="connsiteX127" fmla="*/ 6894286 w 6952343"/>
              <a:gd name="connsiteY127" fmla="*/ 1436915 h 5777058"/>
              <a:gd name="connsiteX128" fmla="*/ 6879772 w 6952343"/>
              <a:gd name="connsiteY128" fmla="*/ 1117600 h 5777058"/>
              <a:gd name="connsiteX129" fmla="*/ 6865258 w 6952343"/>
              <a:gd name="connsiteY129" fmla="*/ 928915 h 57770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</a:cxnLst>
            <a:rect l="l" t="t" r="r" b="b"/>
            <a:pathLst>
              <a:path w="6952343" h="5777058">
                <a:moveTo>
                  <a:pt x="0" y="3106057"/>
                </a:moveTo>
                <a:cubicBezTo>
                  <a:pt x="91407" y="3136526"/>
                  <a:pt x="273498" y="3198375"/>
                  <a:pt x="333829" y="3207657"/>
                </a:cubicBezTo>
                <a:cubicBezTo>
                  <a:pt x="351444" y="3210367"/>
                  <a:pt x="535887" y="3182939"/>
                  <a:pt x="566058" y="3178629"/>
                </a:cubicBezTo>
                <a:cubicBezTo>
                  <a:pt x="598023" y="3181186"/>
                  <a:pt x="882206" y="3189641"/>
                  <a:pt x="1001486" y="3222172"/>
                </a:cubicBezTo>
                <a:cubicBezTo>
                  <a:pt x="1031007" y="3230223"/>
                  <a:pt x="1058702" y="3244562"/>
                  <a:pt x="1088572" y="3251200"/>
                </a:cubicBezTo>
                <a:lnTo>
                  <a:pt x="1219200" y="3280229"/>
                </a:lnTo>
                <a:cubicBezTo>
                  <a:pt x="1258036" y="3289367"/>
                  <a:pt x="1335315" y="3309257"/>
                  <a:pt x="1335315" y="3309257"/>
                </a:cubicBezTo>
                <a:cubicBezTo>
                  <a:pt x="1354667" y="3328610"/>
                  <a:pt x="1372775" y="3349293"/>
                  <a:pt x="1393372" y="3367315"/>
                </a:cubicBezTo>
                <a:cubicBezTo>
                  <a:pt x="1411577" y="3383244"/>
                  <a:pt x="1434324" y="3393752"/>
                  <a:pt x="1451429" y="3410857"/>
                </a:cubicBezTo>
                <a:cubicBezTo>
                  <a:pt x="1468534" y="3427962"/>
                  <a:pt x="1477867" y="3451810"/>
                  <a:pt x="1494972" y="3468915"/>
                </a:cubicBezTo>
                <a:cubicBezTo>
                  <a:pt x="1512077" y="3486020"/>
                  <a:pt x="1535924" y="3495352"/>
                  <a:pt x="1553029" y="3512457"/>
                </a:cubicBezTo>
                <a:cubicBezTo>
                  <a:pt x="1719263" y="3678691"/>
                  <a:pt x="1487629" y="3467606"/>
                  <a:pt x="1625600" y="3628572"/>
                </a:cubicBezTo>
                <a:cubicBezTo>
                  <a:pt x="1641343" y="3646939"/>
                  <a:pt x="1664305" y="3657601"/>
                  <a:pt x="1683658" y="3672115"/>
                </a:cubicBezTo>
                <a:cubicBezTo>
                  <a:pt x="1693334" y="3686629"/>
                  <a:pt x="1700351" y="3703322"/>
                  <a:pt x="1712686" y="3715657"/>
                </a:cubicBezTo>
                <a:cubicBezTo>
                  <a:pt x="1740823" y="3743794"/>
                  <a:pt x="1764356" y="3747395"/>
                  <a:pt x="1799772" y="3759200"/>
                </a:cubicBezTo>
                <a:cubicBezTo>
                  <a:pt x="1814286" y="3768876"/>
                  <a:pt x="1830980" y="3775894"/>
                  <a:pt x="1843315" y="3788229"/>
                </a:cubicBezTo>
                <a:cubicBezTo>
                  <a:pt x="1881736" y="3826651"/>
                  <a:pt x="1874990" y="3850938"/>
                  <a:pt x="1886858" y="3904343"/>
                </a:cubicBezTo>
                <a:cubicBezTo>
                  <a:pt x="1891185" y="3923816"/>
                  <a:pt x="1897804" y="3942774"/>
                  <a:pt x="1901372" y="3962400"/>
                </a:cubicBezTo>
                <a:cubicBezTo>
                  <a:pt x="1907492" y="3996059"/>
                  <a:pt x="1906885" y="4030995"/>
                  <a:pt x="1915886" y="4064000"/>
                </a:cubicBezTo>
                <a:cubicBezTo>
                  <a:pt x="1936327" y="4138951"/>
                  <a:pt x="1946126" y="4103012"/>
                  <a:pt x="1973943" y="4165600"/>
                </a:cubicBezTo>
                <a:cubicBezTo>
                  <a:pt x="1986370" y="4193562"/>
                  <a:pt x="1993296" y="4223657"/>
                  <a:pt x="2002972" y="4252686"/>
                </a:cubicBezTo>
                <a:cubicBezTo>
                  <a:pt x="2035934" y="4582316"/>
                  <a:pt x="2002972" y="4175596"/>
                  <a:pt x="2002972" y="4644572"/>
                </a:cubicBezTo>
                <a:cubicBezTo>
                  <a:pt x="2002972" y="4674001"/>
                  <a:pt x="2006167" y="4704492"/>
                  <a:pt x="2017486" y="4731657"/>
                </a:cubicBezTo>
                <a:cubicBezTo>
                  <a:pt x="2030904" y="4763861"/>
                  <a:pt x="2075543" y="4818743"/>
                  <a:pt x="2075543" y="4818743"/>
                </a:cubicBezTo>
                <a:cubicBezTo>
                  <a:pt x="2124280" y="5013683"/>
                  <a:pt x="2046205" y="4712509"/>
                  <a:pt x="2119086" y="4949372"/>
                </a:cubicBezTo>
                <a:cubicBezTo>
                  <a:pt x="2130819" y="4987504"/>
                  <a:pt x="2138439" y="5026781"/>
                  <a:pt x="2148115" y="5065486"/>
                </a:cubicBezTo>
                <a:cubicBezTo>
                  <a:pt x="2152953" y="5104191"/>
                  <a:pt x="2157113" y="5142986"/>
                  <a:pt x="2162629" y="5181600"/>
                </a:cubicBezTo>
                <a:cubicBezTo>
                  <a:pt x="2166791" y="5210733"/>
                  <a:pt x="2162542" y="5243134"/>
                  <a:pt x="2177143" y="5268686"/>
                </a:cubicBezTo>
                <a:cubicBezTo>
                  <a:pt x="2184734" y="5281970"/>
                  <a:pt x="2206308" y="5277972"/>
                  <a:pt x="2220686" y="5283200"/>
                </a:cubicBezTo>
                <a:cubicBezTo>
                  <a:pt x="2376459" y="5339845"/>
                  <a:pt x="2289567" y="5319996"/>
                  <a:pt x="2438400" y="5341257"/>
                </a:cubicBezTo>
                <a:cubicBezTo>
                  <a:pt x="2501295" y="5365448"/>
                  <a:pt x="2571016" y="5376450"/>
                  <a:pt x="2627086" y="5413829"/>
                </a:cubicBezTo>
                <a:cubicBezTo>
                  <a:pt x="2718895" y="5475034"/>
                  <a:pt x="2751562" y="5501575"/>
                  <a:pt x="2902858" y="5529943"/>
                </a:cubicBezTo>
                <a:cubicBezTo>
                  <a:pt x="2980267" y="5544457"/>
                  <a:pt x="3058679" y="5554384"/>
                  <a:pt x="3135086" y="5573486"/>
                </a:cubicBezTo>
                <a:cubicBezTo>
                  <a:pt x="3173791" y="5583162"/>
                  <a:pt x="3212079" y="5594691"/>
                  <a:pt x="3251200" y="5602515"/>
                </a:cubicBezTo>
                <a:cubicBezTo>
                  <a:pt x="3426348" y="5637544"/>
                  <a:pt x="3349536" y="5615940"/>
                  <a:pt x="3483429" y="5660572"/>
                </a:cubicBezTo>
                <a:cubicBezTo>
                  <a:pt x="3502781" y="5675086"/>
                  <a:pt x="3519849" y="5693297"/>
                  <a:pt x="3541486" y="5704115"/>
                </a:cubicBezTo>
                <a:cubicBezTo>
                  <a:pt x="3594877" y="5730810"/>
                  <a:pt x="3672239" y="5743519"/>
                  <a:pt x="3730172" y="5747657"/>
                </a:cubicBezTo>
                <a:cubicBezTo>
                  <a:pt x="3831629" y="5754904"/>
                  <a:pt x="3933372" y="5757334"/>
                  <a:pt x="4034972" y="5762172"/>
                </a:cubicBezTo>
                <a:cubicBezTo>
                  <a:pt x="4064001" y="5767010"/>
                  <a:pt x="4092750" y="5779350"/>
                  <a:pt x="4122058" y="5776686"/>
                </a:cubicBezTo>
                <a:cubicBezTo>
                  <a:pt x="4200493" y="5769555"/>
                  <a:pt x="4277669" y="5751385"/>
                  <a:pt x="4354286" y="5733143"/>
                </a:cubicBezTo>
                <a:cubicBezTo>
                  <a:pt x="4379632" y="5727108"/>
                  <a:pt x="4403555" y="5715767"/>
                  <a:pt x="4426858" y="5704115"/>
                </a:cubicBezTo>
                <a:cubicBezTo>
                  <a:pt x="4471305" y="5681892"/>
                  <a:pt x="4512751" y="5657323"/>
                  <a:pt x="4542972" y="5617029"/>
                </a:cubicBezTo>
                <a:cubicBezTo>
                  <a:pt x="4559899" y="5594460"/>
                  <a:pt x="4570866" y="5567930"/>
                  <a:pt x="4586515" y="5544457"/>
                </a:cubicBezTo>
                <a:cubicBezTo>
                  <a:pt x="4599933" y="5524329"/>
                  <a:pt x="4617237" y="5506913"/>
                  <a:pt x="4630058" y="5486400"/>
                </a:cubicBezTo>
                <a:cubicBezTo>
                  <a:pt x="4641525" y="5468052"/>
                  <a:pt x="4646678" y="5446068"/>
                  <a:pt x="4659086" y="5428343"/>
                </a:cubicBezTo>
                <a:cubicBezTo>
                  <a:pt x="4680755" y="5397387"/>
                  <a:pt x="4707467" y="5370286"/>
                  <a:pt x="4731658" y="5341257"/>
                </a:cubicBezTo>
                <a:cubicBezTo>
                  <a:pt x="4742276" y="5304093"/>
                  <a:pt x="4771420" y="5212450"/>
                  <a:pt x="4775200" y="5167086"/>
                </a:cubicBezTo>
                <a:cubicBezTo>
                  <a:pt x="4782845" y="5075353"/>
                  <a:pt x="4784877" y="4983239"/>
                  <a:pt x="4789715" y="4891315"/>
                </a:cubicBezTo>
                <a:cubicBezTo>
                  <a:pt x="4784877" y="4784877"/>
                  <a:pt x="4782791" y="4678277"/>
                  <a:pt x="4775200" y="4572000"/>
                </a:cubicBezTo>
                <a:cubicBezTo>
                  <a:pt x="4773103" y="4542646"/>
                  <a:pt x="4770743" y="4512572"/>
                  <a:pt x="4760686" y="4484915"/>
                </a:cubicBezTo>
                <a:cubicBezTo>
                  <a:pt x="4753896" y="4466243"/>
                  <a:pt x="4691882" y="4370906"/>
                  <a:pt x="4673600" y="4354286"/>
                </a:cubicBezTo>
                <a:cubicBezTo>
                  <a:pt x="4637801" y="4321741"/>
                  <a:pt x="4595834" y="4296698"/>
                  <a:pt x="4557486" y="4267200"/>
                </a:cubicBezTo>
                <a:cubicBezTo>
                  <a:pt x="4532932" y="4248312"/>
                  <a:pt x="4502099" y="4234919"/>
                  <a:pt x="4484915" y="4209143"/>
                </a:cubicBezTo>
                <a:cubicBezTo>
                  <a:pt x="4455886" y="4165599"/>
                  <a:pt x="4460725" y="4160763"/>
                  <a:pt x="4412343" y="4136572"/>
                </a:cubicBezTo>
                <a:cubicBezTo>
                  <a:pt x="4333728" y="4097265"/>
                  <a:pt x="4281896" y="4080363"/>
                  <a:pt x="4194629" y="4064000"/>
                </a:cubicBezTo>
                <a:cubicBezTo>
                  <a:pt x="4156291" y="4056812"/>
                  <a:pt x="4117220" y="4054324"/>
                  <a:pt x="4078515" y="4049486"/>
                </a:cubicBezTo>
                <a:cubicBezTo>
                  <a:pt x="4059163" y="4034972"/>
                  <a:pt x="4040972" y="4018764"/>
                  <a:pt x="4020458" y="4005943"/>
                </a:cubicBezTo>
                <a:cubicBezTo>
                  <a:pt x="3992773" y="3988640"/>
                  <a:pt x="3951774" y="3970629"/>
                  <a:pt x="3918858" y="3962400"/>
                </a:cubicBezTo>
                <a:cubicBezTo>
                  <a:pt x="3894925" y="3956417"/>
                  <a:pt x="3870477" y="3952724"/>
                  <a:pt x="3846286" y="3947886"/>
                </a:cubicBezTo>
                <a:cubicBezTo>
                  <a:pt x="3826934" y="3938210"/>
                  <a:pt x="3806782" y="3929989"/>
                  <a:pt x="3788229" y="3918857"/>
                </a:cubicBezTo>
                <a:cubicBezTo>
                  <a:pt x="3758313" y="3900907"/>
                  <a:pt x="3731927" y="3877218"/>
                  <a:pt x="3701143" y="3860800"/>
                </a:cubicBezTo>
                <a:cubicBezTo>
                  <a:pt x="3597268" y="3805400"/>
                  <a:pt x="3552926" y="3805678"/>
                  <a:pt x="3454400" y="3744686"/>
                </a:cubicBezTo>
                <a:cubicBezTo>
                  <a:pt x="3389357" y="3704421"/>
                  <a:pt x="3327963" y="3658520"/>
                  <a:pt x="3265715" y="3614057"/>
                </a:cubicBezTo>
                <a:cubicBezTo>
                  <a:pt x="3177421" y="3550990"/>
                  <a:pt x="3144786" y="3529686"/>
                  <a:pt x="3077029" y="3454400"/>
                </a:cubicBezTo>
                <a:cubicBezTo>
                  <a:pt x="3030974" y="3403227"/>
                  <a:pt x="3007932" y="3368846"/>
                  <a:pt x="2975429" y="3309257"/>
                </a:cubicBezTo>
                <a:cubicBezTo>
                  <a:pt x="2959888" y="3280765"/>
                  <a:pt x="2949310" y="3249553"/>
                  <a:pt x="2931886" y="3222172"/>
                </a:cubicBezTo>
                <a:cubicBezTo>
                  <a:pt x="2915254" y="3196036"/>
                  <a:pt x="2890461" y="3175736"/>
                  <a:pt x="2873829" y="3149600"/>
                </a:cubicBezTo>
                <a:cubicBezTo>
                  <a:pt x="2842142" y="3099806"/>
                  <a:pt x="2825711" y="3035997"/>
                  <a:pt x="2786743" y="2989943"/>
                </a:cubicBezTo>
                <a:cubicBezTo>
                  <a:pt x="2751386" y="2948158"/>
                  <a:pt x="2700992" y="2919372"/>
                  <a:pt x="2670629" y="2873829"/>
                </a:cubicBezTo>
                <a:cubicBezTo>
                  <a:pt x="2660953" y="2859315"/>
                  <a:pt x="2656914" y="2838639"/>
                  <a:pt x="2641600" y="2830286"/>
                </a:cubicBezTo>
                <a:cubicBezTo>
                  <a:pt x="2601306" y="2808308"/>
                  <a:pt x="2510972" y="2786743"/>
                  <a:pt x="2510972" y="2786743"/>
                </a:cubicBezTo>
                <a:cubicBezTo>
                  <a:pt x="2411993" y="2663020"/>
                  <a:pt x="2492594" y="2748735"/>
                  <a:pt x="2322286" y="2627086"/>
                </a:cubicBezTo>
                <a:cubicBezTo>
                  <a:pt x="2204029" y="2542616"/>
                  <a:pt x="2299791" y="2589060"/>
                  <a:pt x="2177143" y="2540000"/>
                </a:cubicBezTo>
                <a:cubicBezTo>
                  <a:pt x="2143276" y="2506133"/>
                  <a:pt x="2102110" y="2478251"/>
                  <a:pt x="2075543" y="2438400"/>
                </a:cubicBezTo>
                <a:cubicBezTo>
                  <a:pt x="2052518" y="2403862"/>
                  <a:pt x="2020475" y="2357291"/>
                  <a:pt x="2002972" y="2322286"/>
                </a:cubicBezTo>
                <a:cubicBezTo>
                  <a:pt x="1991320" y="2298983"/>
                  <a:pt x="1983619" y="2273905"/>
                  <a:pt x="1973943" y="2249715"/>
                </a:cubicBezTo>
                <a:cubicBezTo>
                  <a:pt x="1967474" y="2210898"/>
                  <a:pt x="1955057" y="2130625"/>
                  <a:pt x="1944915" y="2090057"/>
                </a:cubicBezTo>
                <a:cubicBezTo>
                  <a:pt x="1936372" y="2055887"/>
                  <a:pt x="1925562" y="2022324"/>
                  <a:pt x="1915886" y="1988457"/>
                </a:cubicBezTo>
                <a:cubicBezTo>
                  <a:pt x="1904634" y="1470874"/>
                  <a:pt x="1886430" y="1456989"/>
                  <a:pt x="1915886" y="1074057"/>
                </a:cubicBezTo>
                <a:cubicBezTo>
                  <a:pt x="1919246" y="1030375"/>
                  <a:pt x="1923738" y="986730"/>
                  <a:pt x="1930400" y="943429"/>
                </a:cubicBezTo>
                <a:cubicBezTo>
                  <a:pt x="1933433" y="923713"/>
                  <a:pt x="1935227" y="902810"/>
                  <a:pt x="1944915" y="885372"/>
                </a:cubicBezTo>
                <a:cubicBezTo>
                  <a:pt x="1959960" y="858291"/>
                  <a:pt x="1985788" y="838576"/>
                  <a:pt x="2002972" y="812800"/>
                </a:cubicBezTo>
                <a:cubicBezTo>
                  <a:pt x="2063745" y="721640"/>
                  <a:pt x="1992868" y="779362"/>
                  <a:pt x="2090058" y="682172"/>
                </a:cubicBezTo>
                <a:cubicBezTo>
                  <a:pt x="2102393" y="669837"/>
                  <a:pt x="2121265" y="665478"/>
                  <a:pt x="2133600" y="653143"/>
                </a:cubicBezTo>
                <a:cubicBezTo>
                  <a:pt x="2150705" y="636038"/>
                  <a:pt x="2160038" y="612191"/>
                  <a:pt x="2177143" y="595086"/>
                </a:cubicBezTo>
                <a:cubicBezTo>
                  <a:pt x="2199049" y="573181"/>
                  <a:pt x="2226951" y="558041"/>
                  <a:pt x="2249715" y="537029"/>
                </a:cubicBezTo>
                <a:cubicBezTo>
                  <a:pt x="2289936" y="499902"/>
                  <a:pt x="2331635" y="463657"/>
                  <a:pt x="2365829" y="420915"/>
                </a:cubicBezTo>
                <a:cubicBezTo>
                  <a:pt x="2418302" y="355323"/>
                  <a:pt x="2456870" y="301635"/>
                  <a:pt x="2525486" y="246743"/>
                </a:cubicBezTo>
                <a:cubicBezTo>
                  <a:pt x="2561127" y="218230"/>
                  <a:pt x="2603623" y="199490"/>
                  <a:pt x="2641600" y="174172"/>
                </a:cubicBezTo>
                <a:lnTo>
                  <a:pt x="2685143" y="145143"/>
                </a:lnTo>
                <a:cubicBezTo>
                  <a:pt x="2694819" y="125791"/>
                  <a:pt x="2696863" y="100068"/>
                  <a:pt x="2714172" y="87086"/>
                </a:cubicBezTo>
                <a:cubicBezTo>
                  <a:pt x="2738651" y="68727"/>
                  <a:pt x="2770672" y="58931"/>
                  <a:pt x="2801258" y="58057"/>
                </a:cubicBezTo>
                <a:lnTo>
                  <a:pt x="3309258" y="43543"/>
                </a:lnTo>
                <a:cubicBezTo>
                  <a:pt x="3352801" y="38705"/>
                  <a:pt x="3396172" y="31943"/>
                  <a:pt x="3439886" y="29029"/>
                </a:cubicBezTo>
                <a:cubicBezTo>
                  <a:pt x="3540059" y="22351"/>
                  <a:pt x="4009488" y="3481"/>
                  <a:pt x="4093029" y="0"/>
                </a:cubicBezTo>
                <a:lnTo>
                  <a:pt x="4180115" y="29029"/>
                </a:lnTo>
                <a:cubicBezTo>
                  <a:pt x="4194629" y="33867"/>
                  <a:pt x="4209974" y="36701"/>
                  <a:pt x="4223658" y="43543"/>
                </a:cubicBezTo>
                <a:lnTo>
                  <a:pt x="4310743" y="87086"/>
                </a:lnTo>
                <a:cubicBezTo>
                  <a:pt x="4339772" y="135467"/>
                  <a:pt x="4350883" y="200932"/>
                  <a:pt x="4397829" y="232229"/>
                </a:cubicBezTo>
                <a:cubicBezTo>
                  <a:pt x="4426858" y="251581"/>
                  <a:pt x="4454999" y="272336"/>
                  <a:pt x="4484915" y="290286"/>
                </a:cubicBezTo>
                <a:cubicBezTo>
                  <a:pt x="4509105" y="304800"/>
                  <a:pt x="4535950" y="315607"/>
                  <a:pt x="4557486" y="333829"/>
                </a:cubicBezTo>
                <a:cubicBezTo>
                  <a:pt x="4599271" y="369186"/>
                  <a:pt x="4630858" y="415749"/>
                  <a:pt x="4673600" y="449943"/>
                </a:cubicBezTo>
                <a:lnTo>
                  <a:pt x="4746172" y="508000"/>
                </a:lnTo>
                <a:cubicBezTo>
                  <a:pt x="4798735" y="626269"/>
                  <a:pt x="4801993" y="650013"/>
                  <a:pt x="4876800" y="754743"/>
                </a:cubicBezTo>
                <a:cubicBezTo>
                  <a:pt x="4898763" y="785491"/>
                  <a:pt x="4927863" y="810761"/>
                  <a:pt x="4949372" y="841829"/>
                </a:cubicBezTo>
                <a:cubicBezTo>
                  <a:pt x="5068421" y="1013789"/>
                  <a:pt x="4951718" y="871333"/>
                  <a:pt x="5050972" y="1045029"/>
                </a:cubicBezTo>
                <a:cubicBezTo>
                  <a:pt x="5071621" y="1081164"/>
                  <a:pt x="5101731" y="1111184"/>
                  <a:pt x="5123543" y="1146629"/>
                </a:cubicBezTo>
                <a:cubicBezTo>
                  <a:pt x="5140553" y="1174270"/>
                  <a:pt x="5148699" y="1206971"/>
                  <a:pt x="5167086" y="1233715"/>
                </a:cubicBezTo>
                <a:cubicBezTo>
                  <a:pt x="5202187" y="1284771"/>
                  <a:pt x="5244495" y="1330476"/>
                  <a:pt x="5283200" y="1378857"/>
                </a:cubicBezTo>
                <a:cubicBezTo>
                  <a:pt x="5302553" y="1403048"/>
                  <a:pt x="5324074" y="1425653"/>
                  <a:pt x="5341258" y="1451429"/>
                </a:cubicBezTo>
                <a:cubicBezTo>
                  <a:pt x="5515647" y="1713014"/>
                  <a:pt x="5262360" y="1322455"/>
                  <a:pt x="5457372" y="1669143"/>
                </a:cubicBezTo>
                <a:cubicBezTo>
                  <a:pt x="5477776" y="1705417"/>
                  <a:pt x="5508530" y="1735055"/>
                  <a:pt x="5529943" y="1770743"/>
                </a:cubicBezTo>
                <a:cubicBezTo>
                  <a:pt x="5552207" y="1807849"/>
                  <a:pt x="5566985" y="1849029"/>
                  <a:pt x="5588000" y="1886857"/>
                </a:cubicBezTo>
                <a:cubicBezTo>
                  <a:pt x="5615401" y="1936178"/>
                  <a:pt x="5649853" y="1981535"/>
                  <a:pt x="5675086" y="2032000"/>
                </a:cubicBezTo>
                <a:cubicBezTo>
                  <a:pt x="5757695" y="2197218"/>
                  <a:pt x="5758603" y="2249954"/>
                  <a:pt x="5805715" y="2438400"/>
                </a:cubicBezTo>
                <a:cubicBezTo>
                  <a:pt x="5810553" y="2564191"/>
                  <a:pt x="5813435" y="2690072"/>
                  <a:pt x="5820229" y="2815772"/>
                </a:cubicBezTo>
                <a:cubicBezTo>
                  <a:pt x="5823643" y="2878928"/>
                  <a:pt x="5830418" y="2978919"/>
                  <a:pt x="5849258" y="3048000"/>
                </a:cubicBezTo>
                <a:cubicBezTo>
                  <a:pt x="5857309" y="3077521"/>
                  <a:pt x="5868610" y="3106057"/>
                  <a:pt x="5878286" y="3135086"/>
                </a:cubicBezTo>
                <a:cubicBezTo>
                  <a:pt x="5883124" y="3168953"/>
                  <a:pt x="5878464" y="3205624"/>
                  <a:pt x="5892800" y="3236686"/>
                </a:cubicBezTo>
                <a:cubicBezTo>
                  <a:pt x="5929985" y="3317253"/>
                  <a:pt x="5981136" y="3325022"/>
                  <a:pt x="6037943" y="3381829"/>
                </a:cubicBezTo>
                <a:cubicBezTo>
                  <a:pt x="6064662" y="3408548"/>
                  <a:pt x="6079767" y="3446952"/>
                  <a:pt x="6110515" y="3468915"/>
                </a:cubicBezTo>
                <a:cubicBezTo>
                  <a:pt x="6204059" y="3535732"/>
                  <a:pt x="6306387" y="3537846"/>
                  <a:pt x="6415315" y="3556000"/>
                </a:cubicBezTo>
                <a:cubicBezTo>
                  <a:pt x="6473372" y="3551162"/>
                  <a:pt x="6533558" y="3557798"/>
                  <a:pt x="6589486" y="3541486"/>
                </a:cubicBezTo>
                <a:cubicBezTo>
                  <a:pt x="6651800" y="3523311"/>
                  <a:pt x="6763658" y="3454400"/>
                  <a:pt x="6763658" y="3454400"/>
                </a:cubicBezTo>
                <a:cubicBezTo>
                  <a:pt x="6935263" y="3248473"/>
                  <a:pt x="6882264" y="3350990"/>
                  <a:pt x="6952343" y="3164115"/>
                </a:cubicBezTo>
                <a:cubicBezTo>
                  <a:pt x="6861196" y="2708369"/>
                  <a:pt x="6949473" y="3172891"/>
                  <a:pt x="6923315" y="1930400"/>
                </a:cubicBezTo>
                <a:cubicBezTo>
                  <a:pt x="6921784" y="1857684"/>
                  <a:pt x="6913071" y="1785293"/>
                  <a:pt x="6908800" y="1712686"/>
                </a:cubicBezTo>
                <a:cubicBezTo>
                  <a:pt x="6903394" y="1620794"/>
                  <a:pt x="6898771" y="1528857"/>
                  <a:pt x="6894286" y="1436915"/>
                </a:cubicBezTo>
                <a:cubicBezTo>
                  <a:pt x="6889095" y="1330493"/>
                  <a:pt x="6887103" y="1223896"/>
                  <a:pt x="6879772" y="1117600"/>
                </a:cubicBezTo>
                <a:cubicBezTo>
                  <a:pt x="6861153" y="847617"/>
                  <a:pt x="6865258" y="1168704"/>
                  <a:pt x="6865258" y="928915"/>
                </a:cubicBezTo>
              </a:path>
            </a:pathLst>
          </a:custGeom>
          <a:noFill/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 descr="D:\Obrázky\stažené_dum\BabyStage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086" y="2237814"/>
            <a:ext cx="882171" cy="1221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0138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9" grpId="0" animBg="1"/>
      <p:bldP spid="21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72200" y="116632"/>
            <a:ext cx="2530624" cy="720080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90465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HOW OLD  IS  TOM?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HE ….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HOW OLD IS LUCY?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SHE  IS ….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HOW OLD IS FATHER?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HE IS ….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HOW OLD IS MY MOTHER?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SHE  IS ….</a:t>
            </a:r>
          </a:p>
          <a:p>
            <a:r>
              <a:rPr lang="cs-CZ" dirty="0">
                <a:solidFill>
                  <a:srgbClr val="FF0000"/>
                </a:solidFill>
              </a:rPr>
              <a:t>HOW OLD </a:t>
            </a:r>
            <a:r>
              <a:rPr lang="cs-CZ" dirty="0" smtClean="0">
                <a:solidFill>
                  <a:srgbClr val="FF0000"/>
                </a:solidFill>
              </a:rPr>
              <a:t>ARE  YOU?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I´M </a:t>
            </a:r>
            <a:r>
              <a:rPr lang="cs-CZ" dirty="0">
                <a:solidFill>
                  <a:schemeClr val="accent1"/>
                </a:solidFill>
              </a:rPr>
              <a:t>….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5328592" cy="562074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FILL  and  TRANSLATE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028828"/>
            <a:ext cx="652834" cy="1049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377749"/>
            <a:ext cx="652834" cy="1049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4649" y="3717032"/>
            <a:ext cx="652834" cy="1049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4649" y="5012120"/>
            <a:ext cx="652834" cy="10490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Documents and Settings\ACER\Dokumenty\Downloads\johnny_automatic_little_bo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40957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CER\Dokumenty\Downloads\johnny_automatic_little_bo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13176"/>
            <a:ext cx="40957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ACER\Dokumenty\Downloads\johnny_automatic_little_bo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3687688"/>
            <a:ext cx="40957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ACER\Dokumenty\Downloads\johnny_automatic_little_bo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2377749"/>
            <a:ext cx="409575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6372200" y="476672"/>
            <a:ext cx="0" cy="5911051"/>
          </a:xfrm>
          <a:prstGeom prst="line">
            <a:avLst/>
          </a:prstGeom>
          <a:ln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Čárový popisek 1 14"/>
          <p:cNvSpPr/>
          <p:nvPr/>
        </p:nvSpPr>
        <p:spPr>
          <a:xfrm>
            <a:off x="1486429" y="1355059"/>
            <a:ext cx="1440160" cy="569218"/>
          </a:xfrm>
          <a:prstGeom prst="borderCallout1">
            <a:avLst>
              <a:gd name="adj1" fmla="val 901"/>
              <a:gd name="adj2" fmla="val 2753"/>
              <a:gd name="adj3" fmla="val 104850"/>
              <a:gd name="adj4" fmla="val -252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Hello!</a:t>
            </a:r>
            <a:endParaRPr lang="cs-CZ" sz="2000" b="1" dirty="0"/>
          </a:p>
        </p:txBody>
      </p:sp>
      <p:sp>
        <p:nvSpPr>
          <p:cNvPr id="20" name="Čárový popisek 1 19"/>
          <p:cNvSpPr/>
          <p:nvPr/>
        </p:nvSpPr>
        <p:spPr>
          <a:xfrm>
            <a:off x="1452960" y="2521765"/>
            <a:ext cx="1440160" cy="569218"/>
          </a:xfrm>
          <a:prstGeom prst="borderCallout1">
            <a:avLst>
              <a:gd name="adj1" fmla="val -1649"/>
              <a:gd name="adj2" fmla="val 2753"/>
              <a:gd name="adj3" fmla="val 112500"/>
              <a:gd name="adj4" fmla="val -2623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How</a:t>
            </a:r>
            <a:r>
              <a:rPr lang="cs-CZ" sz="2000" b="1" dirty="0" smtClean="0"/>
              <a:t> are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?</a:t>
            </a:r>
            <a:endParaRPr lang="cs-CZ" sz="2000" b="1" dirty="0"/>
          </a:p>
        </p:txBody>
      </p:sp>
      <p:sp>
        <p:nvSpPr>
          <p:cNvPr id="21" name="Čárový popisek 1 20"/>
          <p:cNvSpPr/>
          <p:nvPr/>
        </p:nvSpPr>
        <p:spPr>
          <a:xfrm>
            <a:off x="1484040" y="3717032"/>
            <a:ext cx="1440160" cy="569218"/>
          </a:xfrm>
          <a:prstGeom prst="borderCallout1">
            <a:avLst>
              <a:gd name="adj1" fmla="val 6001"/>
              <a:gd name="adj2" fmla="val 2753"/>
              <a:gd name="adj3" fmla="val 125249"/>
              <a:gd name="adj4" fmla="val -282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What´s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name</a:t>
            </a:r>
            <a:r>
              <a:rPr lang="cs-CZ" sz="2000" b="1" dirty="0" smtClean="0"/>
              <a:t>?</a:t>
            </a:r>
            <a:endParaRPr lang="cs-CZ" sz="2000" b="1" dirty="0"/>
          </a:p>
        </p:txBody>
      </p:sp>
      <p:sp>
        <p:nvSpPr>
          <p:cNvPr id="22" name="Čárový popisek 1 21"/>
          <p:cNvSpPr/>
          <p:nvPr/>
        </p:nvSpPr>
        <p:spPr>
          <a:xfrm>
            <a:off x="1486429" y="5013176"/>
            <a:ext cx="1440160" cy="569218"/>
          </a:xfrm>
          <a:prstGeom prst="borderCallout1">
            <a:avLst>
              <a:gd name="adj1" fmla="val 8550"/>
              <a:gd name="adj2" fmla="val 3761"/>
              <a:gd name="adj3" fmla="val 115050"/>
              <a:gd name="adj4" fmla="val -2724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/>
              <a:t>Thank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23" name="Čárový popisek 1 22"/>
          <p:cNvSpPr/>
          <p:nvPr/>
        </p:nvSpPr>
        <p:spPr>
          <a:xfrm>
            <a:off x="3779912" y="1499756"/>
            <a:ext cx="1440160" cy="569218"/>
          </a:xfrm>
          <a:prstGeom prst="borderCallout1">
            <a:avLst/>
          </a:prstGeom>
          <a:scene3d>
            <a:camera prst="orthographicFront">
              <a:rot lat="0" lon="54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16" name="Oválný popisek 15"/>
          <p:cNvSpPr/>
          <p:nvPr/>
        </p:nvSpPr>
        <p:spPr>
          <a:xfrm>
            <a:off x="3995936" y="1355059"/>
            <a:ext cx="1498713" cy="626935"/>
          </a:xfrm>
          <a:prstGeom prst="wedgeEllipseCallout">
            <a:avLst/>
          </a:prstGeom>
          <a:scene3d>
            <a:camera prst="orthographicFront">
              <a:rot lat="0" lon="540000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Čárový popisek 1 24"/>
          <p:cNvSpPr/>
          <p:nvPr/>
        </p:nvSpPr>
        <p:spPr>
          <a:xfrm>
            <a:off x="3932312" y="1421337"/>
            <a:ext cx="1440160" cy="569218"/>
          </a:xfrm>
          <a:prstGeom prst="borderCallout1">
            <a:avLst>
              <a:gd name="adj1" fmla="val 107996"/>
              <a:gd name="adj2" fmla="val 127724"/>
              <a:gd name="adj3" fmla="val -4794"/>
              <a:gd name="adj4" fmla="val 977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27" name="Čárový popisek 1 26"/>
          <p:cNvSpPr/>
          <p:nvPr/>
        </p:nvSpPr>
        <p:spPr>
          <a:xfrm>
            <a:off x="3932312" y="2521765"/>
            <a:ext cx="1440160" cy="569218"/>
          </a:xfrm>
          <a:prstGeom prst="borderCallout1">
            <a:avLst>
              <a:gd name="adj1" fmla="val 107996"/>
              <a:gd name="adj2" fmla="val 127724"/>
              <a:gd name="adj3" fmla="val -4794"/>
              <a:gd name="adj4" fmla="val 977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28" name="Čárový popisek 1 27"/>
          <p:cNvSpPr/>
          <p:nvPr/>
        </p:nvSpPr>
        <p:spPr>
          <a:xfrm>
            <a:off x="3904974" y="3717032"/>
            <a:ext cx="1440160" cy="569218"/>
          </a:xfrm>
          <a:prstGeom prst="borderCallout1">
            <a:avLst>
              <a:gd name="adj1" fmla="val 107996"/>
              <a:gd name="adj2" fmla="val 127724"/>
              <a:gd name="adj3" fmla="val -4794"/>
              <a:gd name="adj4" fmla="val 977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29" name="Čárový popisek 1 28"/>
          <p:cNvSpPr/>
          <p:nvPr/>
        </p:nvSpPr>
        <p:spPr>
          <a:xfrm>
            <a:off x="3904974" y="5020341"/>
            <a:ext cx="1440160" cy="569218"/>
          </a:xfrm>
          <a:prstGeom prst="borderCallout1">
            <a:avLst>
              <a:gd name="adj1" fmla="val 107996"/>
              <a:gd name="adj2" fmla="val 127724"/>
              <a:gd name="adj3" fmla="val -4794"/>
              <a:gd name="adj4" fmla="val 977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72200" y="1124744"/>
            <a:ext cx="259228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My </a:t>
            </a:r>
            <a:r>
              <a:rPr lang="cs-CZ" sz="2400" dirty="0" err="1" smtClean="0">
                <a:solidFill>
                  <a:srgbClr val="FF0000"/>
                </a:solidFill>
              </a:rPr>
              <a:t>name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rgbClr val="FF0000"/>
                </a:solidFill>
              </a:rPr>
              <a:t> ….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err="1" smtClean="0">
                <a:solidFill>
                  <a:srgbClr val="FF0000"/>
                </a:solidFill>
              </a:rPr>
              <a:t>You´re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welcome</a:t>
            </a:r>
            <a:r>
              <a:rPr lang="cs-CZ" sz="2400" dirty="0" smtClean="0">
                <a:solidFill>
                  <a:srgbClr val="FF0000"/>
                </a:solidFill>
              </a:rPr>
              <a:t> ….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Hello!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Fine, </a:t>
            </a:r>
            <a:r>
              <a:rPr lang="cs-CZ" sz="2400" dirty="0" err="1" smtClean="0">
                <a:solidFill>
                  <a:srgbClr val="FF0000"/>
                </a:solidFill>
              </a:rPr>
              <a:t>thank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you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9687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</a:t>
            </a: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://openclipart.org 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289</TotalTime>
  <Words>300</Words>
  <Application>Microsoft Office PowerPoint</Application>
  <PresentationFormat>Předvádění na obrazovce (4:3)</PresentationFormat>
  <Paragraphs>82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1_Motiv systému Office</vt:lpstr>
      <vt:lpstr>2_Motiv systému Office</vt:lpstr>
      <vt:lpstr>3_Motiv systému Office</vt:lpstr>
      <vt:lpstr>ANGLICKÝ JAZYK  Play a game</vt:lpstr>
      <vt:lpstr>Prezentace aplikace PowerPoint</vt:lpstr>
      <vt:lpstr>LOOK and MAKE sentences</vt:lpstr>
      <vt:lpstr>ANSWER</vt:lpstr>
      <vt:lpstr>FILL  and  TRANSLATE 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43</cp:revision>
  <dcterms:created xsi:type="dcterms:W3CDTF">2012-06-27T08:54:30Z</dcterms:created>
  <dcterms:modified xsi:type="dcterms:W3CDTF">2013-01-28T11:00:58Z</dcterms:modified>
</cp:coreProperties>
</file>