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0"/>
  </p:notesMasterIdLst>
  <p:sldIdLst>
    <p:sldId id="257" r:id="rId4"/>
    <p:sldId id="258" r:id="rId5"/>
    <p:sldId id="260" r:id="rId6"/>
    <p:sldId id="262" r:id="rId7"/>
    <p:sldId id="261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9" autoAdjust="0"/>
    <p:restoredTop sz="94660"/>
  </p:normalViewPr>
  <p:slideViewPr>
    <p:cSldViewPr showGuides="1">
      <p:cViewPr>
        <p:scale>
          <a:sx n="66" d="100"/>
          <a:sy n="66" d="100"/>
        </p:scale>
        <p:origin x="-1242" y="-7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5.png"/><Relationship Id="rId7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8.png"/><Relationship Id="rId4" Type="http://schemas.openxmlformats.org/officeDocument/2006/relationships/image" Target="../media/image11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</a:pP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ANGLICKÝ JAZYK</a:t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 </a:t>
            </a:r>
            <a:r>
              <a:rPr lang="cs-CZ" sz="5400" b="1" kern="0" dirty="0" err="1" smtClean="0">
                <a:solidFill>
                  <a:srgbClr val="FF0000"/>
                </a:solidFill>
                <a:latin typeface="Arial" pitchFamily="34"/>
                <a:cs typeface="Arial" pitchFamily="34"/>
              </a:rPr>
              <a:t>Clothes</a:t>
            </a:r>
            <a:endParaRPr lang="cs-CZ" sz="3100" b="1" kern="0" dirty="0">
              <a:solidFill>
                <a:srgbClr val="FF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</a:t>
            </a:r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Mgr. Jana </a:t>
            </a:r>
            <a:r>
              <a:rPr lang="cs-CZ" sz="20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Rodingerová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3194854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32_AJ8_17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ANGLICKÝ 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Clothes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Mgr. Jana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Rodingerová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Procvičení tvarů přivlastňovacích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zájmen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základních pojmech his, her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angličtina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ZŠ/8.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15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20.11. 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Obrázky\colorful_beach_shor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045" y="4938505"/>
            <a:ext cx="1224136" cy="104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Obrázky\hoodi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111" y="3178651"/>
            <a:ext cx="1220161" cy="154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:\Obrázky\JicJac_Various_Clothing_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846" y="2576859"/>
            <a:ext cx="1411836" cy="141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F:\Obrázky\johnny_automatic_glove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175" y="2778721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F:\Obrázky\johnny_automatic_jacket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071" y="4340951"/>
            <a:ext cx="1468625" cy="159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F:\Obrázky\1283116176.png"/>
          <p:cNvPicPr>
            <a:picLocks noChangeAspect="1" noChangeArrowheads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1" y="2660016"/>
            <a:ext cx="829816" cy="103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F:\Obrázky\Anonymous_Architetto_--_Calzettoni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929" y="368605"/>
            <a:ext cx="1306455" cy="117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Obrázky\laobc_Red_cap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1" y="4869161"/>
            <a:ext cx="1170947" cy="105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:\Obrázky\turnschuh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97" y="402877"/>
            <a:ext cx="1348633" cy="134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Obrázky\vestito_rosa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5362" y="163171"/>
            <a:ext cx="1314910" cy="182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Popisek se šipkou nahoru 22"/>
          <p:cNvSpPr/>
          <p:nvPr/>
        </p:nvSpPr>
        <p:spPr>
          <a:xfrm>
            <a:off x="7393821" y="2068103"/>
            <a:ext cx="1531282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DRESSS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36" name="Popisek se šipkou nahoru 35"/>
          <p:cNvSpPr/>
          <p:nvPr/>
        </p:nvSpPr>
        <p:spPr>
          <a:xfrm>
            <a:off x="7410884" y="4792095"/>
            <a:ext cx="164267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JUMPER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37" name="Popisek se šipkou nahoru 36"/>
          <p:cNvSpPr/>
          <p:nvPr/>
        </p:nvSpPr>
        <p:spPr>
          <a:xfrm>
            <a:off x="5982923" y="5905795"/>
            <a:ext cx="1410898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JACKET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38" name="Popisek se šipkou nahoru 37"/>
          <p:cNvSpPr/>
          <p:nvPr/>
        </p:nvSpPr>
        <p:spPr>
          <a:xfrm>
            <a:off x="5008354" y="3786833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GLOVES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39" name="Popisek se šipkou nahoru 38"/>
          <p:cNvSpPr/>
          <p:nvPr/>
        </p:nvSpPr>
        <p:spPr>
          <a:xfrm>
            <a:off x="3823236" y="5923013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SHORTS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0" name="Popisek se šipkou nahoru 39"/>
          <p:cNvSpPr/>
          <p:nvPr/>
        </p:nvSpPr>
        <p:spPr>
          <a:xfrm>
            <a:off x="3228928" y="3924735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SCARF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1" name="Popisek se šipkou nahoru 40"/>
          <p:cNvSpPr/>
          <p:nvPr/>
        </p:nvSpPr>
        <p:spPr>
          <a:xfrm>
            <a:off x="2692482" y="1768794"/>
            <a:ext cx="1800200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T-SHIRT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2" name="Popisek se šipkou nahoru 41"/>
          <p:cNvSpPr/>
          <p:nvPr/>
        </p:nvSpPr>
        <p:spPr>
          <a:xfrm>
            <a:off x="298186" y="3786833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SKIRT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3" name="Popisek se šipkou nahoru 42"/>
          <p:cNvSpPr/>
          <p:nvPr/>
        </p:nvSpPr>
        <p:spPr>
          <a:xfrm>
            <a:off x="577489" y="5805264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A CAP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4" name="Popisek se šipkou nahoru 43"/>
          <p:cNvSpPr/>
          <p:nvPr/>
        </p:nvSpPr>
        <p:spPr>
          <a:xfrm>
            <a:off x="5165319" y="1439755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SOCKS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5" name="Popisek se šipkou nahoru 44"/>
          <p:cNvSpPr/>
          <p:nvPr/>
        </p:nvSpPr>
        <p:spPr>
          <a:xfrm>
            <a:off x="707997" y="1656352"/>
            <a:ext cx="1479778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TRAINERS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F:\Obrázky\secretlondon_Jeans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29" y="3460577"/>
            <a:ext cx="787179" cy="136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Popisek se šipkou nahoru 24"/>
          <p:cNvSpPr/>
          <p:nvPr/>
        </p:nvSpPr>
        <p:spPr>
          <a:xfrm>
            <a:off x="1841243" y="4725333"/>
            <a:ext cx="1263754" cy="710618"/>
          </a:xfrm>
          <a:prstGeom prst="upArrow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JEANS</a:t>
            </a:r>
            <a:endParaRPr lang="cs-CZ" sz="2400" b="1" dirty="0">
              <a:solidFill>
                <a:schemeClr val="tx2"/>
              </a:solidFill>
            </a:endParaRPr>
          </a:p>
        </p:txBody>
      </p:sp>
      <p:pic>
        <p:nvPicPr>
          <p:cNvPr id="1027" name="Picture 3" descr="F:\Obrázky\t-shirt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731" y="449145"/>
            <a:ext cx="1263357" cy="120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71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CER\Dokumenty\Downloads\johnny_automatic_little_boy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50204"/>
            <a:ext cx="1007162" cy="191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ACER\Dokumenty\Downloads\johnny_automatic_ballet_gir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728" y="908720"/>
            <a:ext cx="1231616" cy="196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14"/>
          <p:cNvCxnSpPr/>
          <p:nvPr/>
        </p:nvCxnSpPr>
        <p:spPr>
          <a:xfrm>
            <a:off x="395536" y="764704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32214" y="1995595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32214" y="1340768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724951" y="4559076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724951" y="5229200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724951" y="5877272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3944119" y="2924944"/>
            <a:ext cx="2183439" cy="8409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err="1" smtClean="0"/>
              <a:t>write</a:t>
            </a:r>
            <a:endParaRPr lang="cs-CZ" sz="6000" dirty="0"/>
          </a:p>
        </p:txBody>
      </p:sp>
      <p:sp>
        <p:nvSpPr>
          <p:cNvPr id="22" name="Ovál 21"/>
          <p:cNvSpPr/>
          <p:nvPr/>
        </p:nvSpPr>
        <p:spPr>
          <a:xfrm>
            <a:off x="2382480" y="5445224"/>
            <a:ext cx="1224136" cy="681077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HIS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7668344" y="2276872"/>
            <a:ext cx="1209333" cy="69121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HER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24" name="Picture 13" descr="F:\Obrázky\vestito_ros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14441" y="466918"/>
            <a:ext cx="991126" cy="137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F:\Obrázky\1283116176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951" y="2011980"/>
            <a:ext cx="614796" cy="76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F:\Obrázky\turnschuh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462" y="544398"/>
            <a:ext cx="954869" cy="95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F:\Obrázky\colorful_beach_short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59" y="3836102"/>
            <a:ext cx="1092423" cy="93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F:\Obrázky\hoodi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489" y="3836102"/>
            <a:ext cx="1063245" cy="13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F:\Obrázky\laobc_Red_cap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97" y="5396087"/>
            <a:ext cx="811348" cy="73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33265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HER  DRESS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68144" y="4041806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 HIS  CAP</a:t>
            </a:r>
            <a:endParaRPr lang="cs-CZ" sz="2800" dirty="0"/>
          </a:p>
        </p:txBody>
      </p:sp>
      <p:cxnSp>
        <p:nvCxnSpPr>
          <p:cNvPr id="30" name="Přímá spojnice 29"/>
          <p:cNvCxnSpPr/>
          <p:nvPr/>
        </p:nvCxnSpPr>
        <p:spPr>
          <a:xfrm>
            <a:off x="432214" y="2622479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739756" y="6597352"/>
            <a:ext cx="3024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8" descr="F:\Obrázky\Anonymous_Architetto_--_Calzettoni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061388"/>
            <a:ext cx="1004818" cy="71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Obrázky\t-shirt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743" y="2885066"/>
            <a:ext cx="1210541" cy="115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35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Draw</a:t>
            </a:r>
            <a:r>
              <a:rPr lang="cs-CZ" dirty="0" smtClean="0">
                <a:solidFill>
                  <a:srgbClr val="FF0000"/>
                </a:solidFill>
              </a:rPr>
              <a:t> a girl and a boy.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His T-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shirt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grey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 Her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dress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pink.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His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jeans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are blue. Her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socks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are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white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His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jacket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brown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 Her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shoes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are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black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 His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trainers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are green. Her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jumper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blue. His cap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yellow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 His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scarf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black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Her cap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600" dirty="0" err="1" smtClean="0">
                <a:solidFill>
                  <a:schemeClr val="accent5">
                    <a:lumMod val="50000"/>
                  </a:schemeClr>
                </a:solidFill>
              </a:rPr>
              <a:t>yellow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831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92500"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http://openclipart.org </a:t>
            </a: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308</Words>
  <Application>Microsoft Office PowerPoint</Application>
  <PresentationFormat>Předvádění na obrazovce (4:3)</PresentationFormat>
  <Paragraphs>68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1_Motiv systému Office</vt:lpstr>
      <vt:lpstr>2_Motiv systému Office</vt:lpstr>
      <vt:lpstr>3_Motiv systému Office</vt:lpstr>
      <vt:lpstr>ANGLICKÝ JAZYK   Clothes</vt:lpstr>
      <vt:lpstr>Prezentace aplikace PowerPoint</vt:lpstr>
      <vt:lpstr>Prezentace aplikace PowerPoint</vt:lpstr>
      <vt:lpstr>Prezentace aplikace PowerPoint</vt:lpstr>
      <vt:lpstr>Draw a girl and a boy.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Eva Franzová</cp:lastModifiedBy>
  <cp:revision>39</cp:revision>
  <dcterms:created xsi:type="dcterms:W3CDTF">2012-06-27T08:54:30Z</dcterms:created>
  <dcterms:modified xsi:type="dcterms:W3CDTF">2012-11-26T11:58:04Z</dcterms:modified>
</cp:coreProperties>
</file>