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2934" y="-12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Family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814729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Family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CER\Dokumenty\Downloads\family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813379"/>
            <a:ext cx="2376263" cy="261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78195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865" y="2484763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3960" y="2135777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36744"/>
            <a:ext cx="187166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252788"/>
            <a:ext cx="1871663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6865" y="781960"/>
            <a:ext cx="2239303" cy="255454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Mother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err="1" smtClean="0">
                <a:solidFill>
                  <a:schemeClr val="tx2"/>
                </a:solidFill>
              </a:rPr>
              <a:t>Father</a:t>
            </a:r>
            <a:endParaRPr lang="cs-CZ" sz="4000" dirty="0" smtClean="0">
              <a:solidFill>
                <a:schemeClr val="tx2"/>
              </a:solidFill>
            </a:endParaRPr>
          </a:p>
          <a:p>
            <a:r>
              <a:rPr lang="cs-CZ" sz="4000" dirty="0" smtClean="0">
                <a:solidFill>
                  <a:srgbClr val="00B050"/>
                </a:solidFill>
              </a:rPr>
              <a:t>Son</a:t>
            </a:r>
          </a:p>
          <a:p>
            <a:r>
              <a:rPr lang="cs-CZ" sz="4000" dirty="0" err="1" smtClean="0">
                <a:solidFill>
                  <a:schemeClr val="accent2"/>
                </a:solidFill>
              </a:rPr>
              <a:t>Daughter</a:t>
            </a:r>
            <a:endParaRPr lang="cs-CZ" sz="40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269073" y="1151291"/>
            <a:ext cx="1726057" cy="40550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700064" y="1951111"/>
            <a:ext cx="3806974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87624" y="2484763"/>
            <a:ext cx="3780419" cy="451981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Documents and Settings\ACER\Dokumenty\Downloads\johnny_automatic_ballet_gir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941" y="1383001"/>
            <a:ext cx="1224544" cy="196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2483223" y="2854095"/>
            <a:ext cx="4465041" cy="175597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322" y="4221088"/>
            <a:ext cx="854222" cy="178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CER\Dokumenty\Downloads\johnny_automatic_ballet_gir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362" y="3952059"/>
            <a:ext cx="1137694" cy="181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CER\Dokumenty\Downloads\papapishu_Baby_girl_lyin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06810"/>
            <a:ext cx="1296144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aoblený obdélník 27"/>
          <p:cNvSpPr/>
          <p:nvPr/>
        </p:nvSpPr>
        <p:spPr>
          <a:xfrm>
            <a:off x="379803" y="6059920"/>
            <a:ext cx="2610289" cy="6603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>
                <a:solidFill>
                  <a:schemeClr val="tx1"/>
                </a:solidFill>
              </a:rPr>
              <a:t>b</a:t>
            </a:r>
            <a:r>
              <a:rPr lang="cs-CZ" sz="4000" dirty="0" err="1" smtClean="0">
                <a:solidFill>
                  <a:schemeClr val="tx1"/>
                </a:solidFill>
              </a:rPr>
              <a:t>rother</a:t>
            </a:r>
            <a:r>
              <a:rPr lang="cs-CZ" sz="4000" dirty="0" smtClean="0">
                <a:solidFill>
                  <a:schemeClr val="tx1"/>
                </a:solidFill>
              </a:rPr>
              <a:t>	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3202064" y="6008993"/>
            <a:ext cx="2610289" cy="6603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sister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147175" y="6008994"/>
            <a:ext cx="2610289" cy="6603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baby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611560" y="442064"/>
            <a:ext cx="4248472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chemeClr val="bg1"/>
                </a:solidFill>
              </a:rPr>
              <a:t>Correct</a:t>
            </a:r>
            <a:r>
              <a:rPr lang="cs-CZ" sz="4000" b="1" dirty="0" smtClean="0">
                <a:solidFill>
                  <a:schemeClr val="bg1"/>
                </a:solidFill>
              </a:rPr>
              <a:t> and </a:t>
            </a:r>
            <a:r>
              <a:rPr lang="cs-CZ" sz="4000" b="1" dirty="0" err="1" smtClean="0">
                <a:solidFill>
                  <a:schemeClr val="bg1"/>
                </a:solidFill>
              </a:rPr>
              <a:t>write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283559"/>
              </p:ext>
            </p:extLst>
          </p:nvPr>
        </p:nvGraphicFramePr>
        <p:xfrm>
          <a:off x="611560" y="1397000"/>
          <a:ext cx="7776864" cy="49072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888432"/>
                <a:gridCol w="3888432"/>
              </a:tblGrid>
              <a:tr h="629752">
                <a:tc>
                  <a:txBody>
                    <a:bodyPr/>
                    <a:lstStyle/>
                    <a:p>
                      <a:r>
                        <a:rPr lang="cs-CZ" sz="4000" b="1" dirty="0" err="1" smtClean="0">
                          <a:solidFill>
                            <a:srgbClr val="00B050"/>
                          </a:solidFill>
                        </a:rPr>
                        <a:t>dauter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/>
                </a:tc>
              </a:tr>
              <a:tr h="629752">
                <a:tc>
                  <a:txBody>
                    <a:bodyPr/>
                    <a:lstStyle/>
                    <a:p>
                      <a:r>
                        <a:rPr lang="cs-CZ" sz="4000" b="1" dirty="0" err="1" smtClean="0">
                          <a:solidFill>
                            <a:srgbClr val="00B050"/>
                          </a:solidFill>
                        </a:rPr>
                        <a:t>san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  <a:tr h="629752">
                <a:tc>
                  <a:txBody>
                    <a:bodyPr/>
                    <a:lstStyle/>
                    <a:p>
                      <a:r>
                        <a:rPr lang="cs-CZ" sz="4000" b="1" dirty="0" err="1" smtClean="0">
                          <a:solidFill>
                            <a:srgbClr val="00B050"/>
                          </a:solidFill>
                        </a:rPr>
                        <a:t>broter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  <a:tr h="629752">
                <a:tc>
                  <a:txBody>
                    <a:bodyPr/>
                    <a:lstStyle/>
                    <a:p>
                      <a:r>
                        <a:rPr lang="cs-CZ" sz="4000" b="1" dirty="0" err="1" smtClean="0">
                          <a:solidFill>
                            <a:srgbClr val="00B050"/>
                          </a:solidFill>
                        </a:rPr>
                        <a:t>beiby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  <a:tr h="629752">
                <a:tc>
                  <a:txBody>
                    <a:bodyPr/>
                    <a:lstStyle/>
                    <a:p>
                      <a:r>
                        <a:rPr lang="cs-CZ" sz="4000" b="1" dirty="0" err="1" smtClean="0">
                          <a:solidFill>
                            <a:srgbClr val="00B050"/>
                          </a:solidFill>
                        </a:rPr>
                        <a:t>mather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  <a:tr h="62975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sistr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  <a:tr h="629752">
                <a:tc>
                  <a:txBody>
                    <a:bodyPr/>
                    <a:lstStyle/>
                    <a:p>
                      <a:r>
                        <a:rPr lang="cs-CZ" sz="4000" b="1" dirty="0" err="1" smtClean="0">
                          <a:solidFill>
                            <a:srgbClr val="00B050"/>
                          </a:solidFill>
                        </a:rPr>
                        <a:t>fatre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83675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/>
                </a:solidFill>
              </a:rPr>
              <a:t>Match</a:t>
            </a:r>
            <a:r>
              <a:rPr lang="cs-CZ" b="1" dirty="0" smtClean="0">
                <a:solidFill>
                  <a:schemeClr val="tx2"/>
                </a:solidFill>
              </a:rPr>
              <a:t> and </a:t>
            </a:r>
            <a:r>
              <a:rPr lang="cs-CZ" b="1" dirty="0" err="1" smtClean="0">
                <a:solidFill>
                  <a:schemeClr val="tx2"/>
                </a:solidFill>
              </a:rPr>
              <a:t>write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83568" y="1556792"/>
            <a:ext cx="15841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BRO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429272"/>
            <a:ext cx="1584176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DAUG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3284984"/>
            <a:ext cx="1584176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SIS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4221088"/>
            <a:ext cx="1584176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MOT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157192"/>
            <a:ext cx="158417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FAT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43808" y="1556792"/>
            <a:ext cx="1584176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TER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2429272"/>
            <a:ext cx="1584176" cy="720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43808" y="3284984"/>
            <a:ext cx="15841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THER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43808" y="4221088"/>
            <a:ext cx="1584176" cy="720080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HTER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50141" y="5157192"/>
            <a:ext cx="1584176" cy="7200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HER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148064" y="2276872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148064" y="3149352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148064" y="3983045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48064" y="4933663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148064" y="5869767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247</Words>
  <Application>Microsoft Office PowerPoint</Application>
  <PresentationFormat>Předvádění na obrazovce (4:3)</PresentationFormat>
  <Paragraphs>70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Family</vt:lpstr>
      <vt:lpstr>Prezentace aplikace PowerPoint</vt:lpstr>
      <vt:lpstr>Prezentace aplikace PowerPoint</vt:lpstr>
      <vt:lpstr>Prezentace aplikace PowerPoint</vt:lpstr>
      <vt:lpstr>Match and write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Věra Kreuzová</cp:lastModifiedBy>
  <cp:revision>35</cp:revision>
  <dcterms:created xsi:type="dcterms:W3CDTF">2012-06-27T08:54:30Z</dcterms:created>
  <dcterms:modified xsi:type="dcterms:W3CDTF">2013-03-01T08:39:08Z</dcterms:modified>
</cp:coreProperties>
</file>