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2" r:id="rId6"/>
    <p:sldId id="261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Days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>
                <a:solidFill>
                  <a:srgbClr val="FF0000"/>
                </a:solidFill>
                <a:latin typeface="Arial" pitchFamily="34"/>
                <a:cs typeface="Arial" pitchFamily="34"/>
              </a:rPr>
              <a:t>of</a:t>
            </a: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>
                <a:solidFill>
                  <a:srgbClr val="FF0000"/>
                </a:solidFill>
                <a:latin typeface="Arial" pitchFamily="34"/>
                <a:cs typeface="Arial" pitchFamily="34"/>
              </a:rPr>
              <a:t>the</a:t>
            </a: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>
                <a:solidFill>
                  <a:srgbClr val="FF0000"/>
                </a:solidFill>
                <a:latin typeface="Arial" pitchFamily="34"/>
                <a:cs typeface="Arial" pitchFamily="34"/>
              </a:rPr>
              <a:t>week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61696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Days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of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week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 názvů označujících dny v týdnu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Prověření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prohloubení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6.11.2012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0719"/>
            <a:ext cx="8280920" cy="6016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7442"/>
            <a:ext cx="8424936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8188418" cy="5579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181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250826" y="260350"/>
            <a:ext cx="8647113" cy="6475413"/>
            <a:chOff x="158" y="164"/>
            <a:chExt cx="5447" cy="4079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58" y="164"/>
              <a:ext cx="5262" cy="40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458" y="166"/>
              <a:ext cx="360" cy="2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Wingdings" pitchFamily="2" charset="2"/>
                  <a:cs typeface="Arial" pitchFamily="34" charset="0"/>
                </a:rPr>
                <a:t>Ø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623" y="166"/>
              <a:ext cx="153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pitchFamily="34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666" y="166"/>
              <a:ext cx="3523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Podtrhni názvy dnů v týdnu dle pokynů.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4022" y="166"/>
              <a:ext cx="139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249" y="390"/>
              <a:ext cx="139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249" y="613"/>
              <a:ext cx="139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249" y="837"/>
              <a:ext cx="139" cy="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4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249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307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659" y="1062"/>
              <a:ext cx="1065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Thursday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626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890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2300" y="1062"/>
              <a:ext cx="923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Monday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3125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3531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3941" y="1062"/>
              <a:ext cx="1014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Saturday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4856" y="1062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49" y="1310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49" y="1559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49" y="1806"/>
              <a:ext cx="1246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Wednesday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1395" y="1806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1480" y="1806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890" y="1806"/>
              <a:ext cx="214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2007" y="1806"/>
              <a:ext cx="769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Friday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2676" y="1806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2711" y="1806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3121" y="1806"/>
              <a:ext cx="214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0" name="Rectangle 32"/>
            <p:cNvSpPr>
              <a:spLocks noChangeArrowheads="1"/>
            </p:cNvSpPr>
            <p:nvPr/>
          </p:nvSpPr>
          <p:spPr bwMode="auto">
            <a:xfrm>
              <a:off x="3238" y="1806"/>
              <a:ext cx="93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Tuesday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1" name="Rectangle 33"/>
            <p:cNvSpPr>
              <a:spLocks noChangeArrowheads="1"/>
            </p:cNvSpPr>
            <p:nvPr/>
          </p:nvSpPr>
          <p:spPr bwMode="auto">
            <a:xfrm>
              <a:off x="4073" y="1806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3" name="Rectangle 34"/>
            <p:cNvSpPr>
              <a:spLocks noChangeArrowheads="1"/>
            </p:cNvSpPr>
            <p:nvPr/>
          </p:nvSpPr>
          <p:spPr bwMode="auto">
            <a:xfrm>
              <a:off x="4352" y="1806"/>
              <a:ext cx="505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     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4" name="Rectangle 35"/>
            <p:cNvSpPr>
              <a:spLocks noChangeArrowheads="1"/>
            </p:cNvSpPr>
            <p:nvPr/>
          </p:nvSpPr>
          <p:spPr bwMode="auto">
            <a:xfrm>
              <a:off x="4758" y="1806"/>
              <a:ext cx="84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Sunday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5" name="Rectangle 36"/>
            <p:cNvSpPr>
              <a:spLocks noChangeArrowheads="1"/>
            </p:cNvSpPr>
            <p:nvPr/>
          </p:nvSpPr>
          <p:spPr bwMode="auto">
            <a:xfrm>
              <a:off x="249" y="2055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6" name="Rectangle 37"/>
            <p:cNvSpPr>
              <a:spLocks noChangeArrowheads="1"/>
            </p:cNvSpPr>
            <p:nvPr/>
          </p:nvSpPr>
          <p:spPr bwMode="auto">
            <a:xfrm>
              <a:off x="659" y="2055"/>
              <a:ext cx="157" cy="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700" b="1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7" name="Rectangle 38"/>
            <p:cNvSpPr>
              <a:spLocks noChangeArrowheads="1"/>
            </p:cNvSpPr>
            <p:nvPr/>
          </p:nvSpPr>
          <p:spPr bwMode="auto">
            <a:xfrm>
              <a:off x="249" y="2304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8" name="Rectangle 39"/>
            <p:cNvSpPr>
              <a:spLocks noChangeArrowheads="1"/>
            </p:cNvSpPr>
            <p:nvPr/>
          </p:nvSpPr>
          <p:spPr bwMode="auto">
            <a:xfrm>
              <a:off x="249" y="2478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29" name="Rectangle 40"/>
            <p:cNvSpPr>
              <a:spLocks noChangeArrowheads="1"/>
            </p:cNvSpPr>
            <p:nvPr/>
          </p:nvSpPr>
          <p:spPr bwMode="auto">
            <a:xfrm>
              <a:off x="249" y="2651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0" name="Rectangle 41"/>
            <p:cNvSpPr>
              <a:spLocks noChangeArrowheads="1"/>
            </p:cNvSpPr>
            <p:nvPr/>
          </p:nvSpPr>
          <p:spPr bwMode="auto">
            <a:xfrm>
              <a:off x="249" y="2825"/>
              <a:ext cx="1736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1900" b="1" i="1" dirty="0" smtClean="0">
                  <a:solidFill>
                    <a:srgbClr val="000000"/>
                  </a:solidFill>
                  <a:latin typeface="Times New Roman" pitchFamily="18" charset="0"/>
                  <a:cs typeface="Arial" pitchFamily="34" charset="0"/>
                </a:rPr>
                <a:t>Čtvrtek a pondělí</a:t>
              </a:r>
              <a:r>
                <a:rPr kumimoji="0" lang="cs-CZ" sz="1900" b="1" i="1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červenou.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1" name="Rectangle 42"/>
            <p:cNvSpPr>
              <a:spLocks noChangeArrowheads="1"/>
            </p:cNvSpPr>
            <p:nvPr/>
          </p:nvSpPr>
          <p:spPr bwMode="auto">
            <a:xfrm>
              <a:off x="1989" y="2825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2" name="Rectangle 43"/>
            <p:cNvSpPr>
              <a:spLocks noChangeArrowheads="1"/>
            </p:cNvSpPr>
            <p:nvPr/>
          </p:nvSpPr>
          <p:spPr bwMode="auto">
            <a:xfrm>
              <a:off x="249" y="2998"/>
              <a:ext cx="0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3" name="Rectangle 44"/>
            <p:cNvSpPr>
              <a:spLocks noChangeArrowheads="1"/>
            </p:cNvSpPr>
            <p:nvPr/>
          </p:nvSpPr>
          <p:spPr bwMode="auto">
            <a:xfrm>
              <a:off x="1701" y="2998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4" name="Rectangle 45"/>
            <p:cNvSpPr>
              <a:spLocks noChangeArrowheads="1"/>
            </p:cNvSpPr>
            <p:nvPr/>
          </p:nvSpPr>
          <p:spPr bwMode="auto">
            <a:xfrm>
              <a:off x="249" y="3172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6" name="Rectangle 47"/>
            <p:cNvSpPr>
              <a:spLocks noChangeArrowheads="1"/>
            </p:cNvSpPr>
            <p:nvPr/>
          </p:nvSpPr>
          <p:spPr bwMode="auto">
            <a:xfrm>
              <a:off x="2228" y="3347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7" name="Rectangle 48"/>
            <p:cNvSpPr>
              <a:spLocks noChangeArrowheads="1"/>
            </p:cNvSpPr>
            <p:nvPr/>
          </p:nvSpPr>
          <p:spPr bwMode="auto">
            <a:xfrm>
              <a:off x="264" y="3200"/>
              <a:ext cx="550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Sobota 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8" name="Rectangle 49"/>
            <p:cNvSpPr>
              <a:spLocks noChangeArrowheads="1"/>
            </p:cNvSpPr>
            <p:nvPr/>
          </p:nvSpPr>
          <p:spPr bwMode="auto">
            <a:xfrm>
              <a:off x="875" y="3209"/>
              <a:ext cx="945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1900" b="1" i="1" dirty="0" smtClean="0">
                  <a:solidFill>
                    <a:srgbClr val="000000"/>
                  </a:solidFill>
                  <a:latin typeface="Times New Roman" pitchFamily="18" charset="0"/>
                  <a:cs typeface="Arial" pitchFamily="34" charset="0"/>
                </a:rPr>
                <a:t>středa</a:t>
              </a:r>
              <a:r>
                <a:rPr kumimoji="0" lang="cs-CZ" sz="1900" b="1" i="1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zelenou.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39" name="Rectangle 50"/>
            <p:cNvSpPr>
              <a:spLocks noChangeArrowheads="1"/>
            </p:cNvSpPr>
            <p:nvPr/>
          </p:nvSpPr>
          <p:spPr bwMode="auto">
            <a:xfrm>
              <a:off x="1610" y="3520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40" name="Rectangle 51"/>
            <p:cNvSpPr>
              <a:spLocks noChangeArrowheads="1"/>
            </p:cNvSpPr>
            <p:nvPr/>
          </p:nvSpPr>
          <p:spPr bwMode="auto">
            <a:xfrm>
              <a:off x="249" y="3694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41" name="Rectangle 52"/>
            <p:cNvSpPr>
              <a:spLocks noChangeArrowheads="1"/>
            </p:cNvSpPr>
            <p:nvPr/>
          </p:nvSpPr>
          <p:spPr bwMode="auto">
            <a:xfrm>
              <a:off x="267" y="3549"/>
              <a:ext cx="1397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Neděle a pátek žlutou.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42" name="Rectangle 53"/>
            <p:cNvSpPr>
              <a:spLocks noChangeArrowheads="1"/>
            </p:cNvSpPr>
            <p:nvPr/>
          </p:nvSpPr>
          <p:spPr bwMode="auto">
            <a:xfrm>
              <a:off x="1808" y="3867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43" name="Rectangle 54"/>
            <p:cNvSpPr>
              <a:spLocks noChangeArrowheads="1"/>
            </p:cNvSpPr>
            <p:nvPr/>
          </p:nvSpPr>
          <p:spPr bwMode="auto">
            <a:xfrm>
              <a:off x="255" y="3923"/>
              <a:ext cx="958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1900" b="1" i="1" dirty="0" smtClean="0">
                  <a:solidFill>
                    <a:srgbClr val="000000"/>
                  </a:solidFill>
                  <a:latin typeface="Times New Roman" pitchFamily="18" charset="0"/>
                  <a:cs typeface="Arial" pitchFamily="34" charset="0"/>
                </a:rPr>
                <a:t>Úterý</a:t>
              </a:r>
              <a:r>
                <a:rPr kumimoji="0" lang="cs-CZ" sz="1900" b="1" i="1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modrou. 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144" name="Rectangle 55"/>
            <p:cNvSpPr>
              <a:spLocks noChangeArrowheads="1"/>
            </p:cNvSpPr>
            <p:nvPr/>
          </p:nvSpPr>
          <p:spPr bwMode="auto">
            <a:xfrm>
              <a:off x="2200" y="4041"/>
              <a:ext cx="107" cy="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900" b="1" i="1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657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olidFill>
            <a:schemeClr val="bg1"/>
          </a:solidFill>
          <a:ln>
            <a:solidFill>
              <a:schemeClr val="accent1"/>
            </a:solidFill>
          </a:ln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486425"/>
              </p:ext>
            </p:extLst>
          </p:nvPr>
        </p:nvGraphicFramePr>
        <p:xfrm>
          <a:off x="2359855" y="1124744"/>
          <a:ext cx="4389936" cy="4532329"/>
        </p:xfrm>
        <a:graphic>
          <a:graphicData uri="http://schemas.openxmlformats.org/drawingml/2006/table">
            <a:tbl>
              <a:tblPr/>
              <a:tblGrid>
                <a:gridCol w="487439"/>
                <a:gridCol w="487439"/>
                <a:gridCol w="487439"/>
                <a:gridCol w="487439"/>
                <a:gridCol w="488036"/>
                <a:gridCol w="488036"/>
                <a:gridCol w="488036"/>
                <a:gridCol w="488036"/>
                <a:gridCol w="488036"/>
              </a:tblGrid>
              <a:tr h="5727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U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F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43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U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H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I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43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W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U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43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33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43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U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43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W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33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U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33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F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I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Y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  <a:latin typeface="Arial"/>
                          <a:ea typeface="Times New Roman"/>
                        </a:rPr>
                        <a:t>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900" dirty="0"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4435" marR="6443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23838" y="315615"/>
            <a:ext cx="435247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Hledej dny.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indent="2286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Který </a:t>
            </a:r>
            <a:r>
              <a:rPr lang="cs-CZ">
                <a:latin typeface="Arial" pitchFamily="34" charset="0"/>
                <a:ea typeface="Times New Roman" pitchFamily="18" charset="0"/>
                <a:cs typeface="Arial" pitchFamily="34" charset="0"/>
              </a:rPr>
              <a:t>den </a:t>
            </a:r>
            <a:r>
              <a:rPr lang="cs-CZ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nenajdeš n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apiš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 rámečku.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 pole 2"/>
          <p:cNvSpPr txBox="1"/>
          <p:nvPr/>
        </p:nvSpPr>
        <p:spPr>
          <a:xfrm>
            <a:off x="4795838" y="8404225"/>
            <a:ext cx="2701925" cy="695325"/>
          </a:xfrm>
          <a:prstGeom prst="rect">
            <a:avLst/>
          </a:prstGeom>
          <a:solidFill>
            <a:srgbClr val="FFFFFF"/>
          </a:solidFill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t" anchorCtr="0" compatLnSpc="0"/>
          <a:lstStyle/>
          <a:p>
            <a:pPr>
              <a:spcAft>
                <a:spcPts val="0"/>
              </a:spcAft>
            </a:pPr>
            <a:r>
              <a:rPr lang="cs-CZ" sz="1200">
                <a:effectLst/>
                <a:latin typeface="Times New Roman"/>
                <a:ea typeface="Times New Roman"/>
              </a:rPr>
              <a:t> 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376488" y="20542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332656"/>
            <a:ext cx="3240360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02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371</Words>
  <Application>Microsoft Office PowerPoint</Application>
  <PresentationFormat>Předvádění na obrazovce (4:3)</PresentationFormat>
  <Paragraphs>179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ANGLICKÝ JAZYK    Days of the week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27</cp:revision>
  <dcterms:created xsi:type="dcterms:W3CDTF">2012-06-27T08:54:30Z</dcterms:created>
  <dcterms:modified xsi:type="dcterms:W3CDTF">2013-01-28T10:58:01Z</dcterms:modified>
</cp:coreProperties>
</file>