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EDF4"/>
    <a:srgbClr val="D8E3F0"/>
    <a:srgbClr val="F6FC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Christmas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167774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Christmas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 a doplnění znalostí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27.10.2012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Merry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Christmas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err="1" smtClean="0">
                <a:solidFill>
                  <a:srgbClr val="FF0000"/>
                </a:solidFill>
              </a:rPr>
              <a:t>find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all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the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words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2200" dirty="0" err="1" smtClean="0">
                <a:solidFill>
                  <a:srgbClr val="FF0000"/>
                </a:solidFill>
              </a:rPr>
              <a:t>bellow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930755"/>
              </p:ext>
            </p:extLst>
          </p:nvPr>
        </p:nvGraphicFramePr>
        <p:xfrm>
          <a:off x="1475656" y="1916832"/>
          <a:ext cx="60960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E9EDF4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9121" y="470575"/>
            <a:ext cx="8640960" cy="707886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WRITE THESE WORDS AND TRANSLATE</a:t>
            </a:r>
            <a:endParaRPr lang="cs-CZ" sz="4000" b="1" dirty="0">
              <a:solidFill>
                <a:schemeClr val="bg1"/>
              </a:solidFill>
            </a:endParaRPr>
          </a:p>
        </p:txBody>
      </p:sp>
      <p:graphicFrame>
        <p:nvGraphicFramePr>
          <p:cNvPr id="20" name="Zástupný symbol pro obsah 1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745468"/>
              </p:ext>
            </p:extLst>
          </p:nvPr>
        </p:nvGraphicFramePr>
        <p:xfrm>
          <a:off x="457200" y="1340766"/>
          <a:ext cx="8229600" cy="496855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WRITE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TRANSLATE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WRITE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TRANSLATE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WHO BRINGS THE CHRISTMAS PRESENTS?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Baby </a:t>
            </a:r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brings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to</a:t>
            </a:r>
          </a:p>
          <a:p>
            <a:endParaRPr lang="cs-CZ" dirty="0"/>
          </a:p>
          <a:p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brings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to</a:t>
            </a:r>
          </a:p>
          <a:p>
            <a:endParaRPr lang="cs-CZ" dirty="0"/>
          </a:p>
          <a:p>
            <a:r>
              <a:rPr lang="cs-CZ" dirty="0" smtClean="0"/>
              <a:t>Santa </a:t>
            </a:r>
            <a:r>
              <a:rPr lang="cs-CZ" dirty="0" err="1" smtClean="0"/>
              <a:t>Claus</a:t>
            </a:r>
            <a:r>
              <a:rPr lang="cs-CZ" dirty="0" smtClean="0"/>
              <a:t> </a:t>
            </a:r>
            <a:r>
              <a:rPr lang="cs-CZ" dirty="0" err="1" smtClean="0"/>
              <a:t>brings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to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(1) </a:t>
            </a:r>
            <a:r>
              <a:rPr lang="cs-CZ" dirty="0" err="1" smtClean="0">
                <a:solidFill>
                  <a:srgbClr val="FF0000"/>
                </a:solidFill>
              </a:rPr>
              <a:t>American</a:t>
            </a:r>
            <a:r>
              <a:rPr lang="cs-CZ" dirty="0" smtClean="0"/>
              <a:t>	       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(2)Czech               </a:t>
            </a:r>
            <a:r>
              <a:rPr lang="cs-CZ" dirty="0" smtClean="0">
                <a:solidFill>
                  <a:schemeClr val="accent5"/>
                </a:solidFill>
              </a:rPr>
              <a:t>(3)</a:t>
            </a:r>
            <a:r>
              <a:rPr lang="cs-CZ" dirty="0" err="1" smtClean="0">
                <a:solidFill>
                  <a:schemeClr val="accent5"/>
                </a:solidFill>
              </a:rPr>
              <a:t>British</a:t>
            </a:r>
            <a:r>
              <a:rPr lang="cs-CZ" dirty="0" smtClean="0">
                <a:solidFill>
                  <a:schemeClr val="accent5"/>
                </a:solidFill>
              </a:rPr>
              <a:t> 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392</Words>
  <Application>Microsoft Office PowerPoint</Application>
  <PresentationFormat>Předvádění na obrazovce (4:3)</PresentationFormat>
  <Paragraphs>202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 Christmas</vt:lpstr>
      <vt:lpstr>Prezentace aplikace PowerPoint</vt:lpstr>
      <vt:lpstr>Merry Christmas find all the words bellow</vt:lpstr>
      <vt:lpstr>Prezentace aplikace PowerPoint</vt:lpstr>
      <vt:lpstr>WHO BRINGS THE CHRISTMAS PRESENTS?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21</cp:revision>
  <dcterms:created xsi:type="dcterms:W3CDTF">2012-06-27T08:54:30Z</dcterms:created>
  <dcterms:modified xsi:type="dcterms:W3CDTF">2012-10-30T10:45:26Z</dcterms:modified>
</cp:coreProperties>
</file>