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My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head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702352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My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head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88543"/>
              </p:ext>
            </p:extLst>
          </p:nvPr>
        </p:nvGraphicFramePr>
        <p:xfrm>
          <a:off x="323528" y="476672"/>
          <a:ext cx="8352927" cy="59046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088232"/>
                <a:gridCol w="2016224"/>
                <a:gridCol w="2232248"/>
                <a:gridCol w="2016223"/>
              </a:tblGrid>
              <a:tr h="14761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head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smtClean="0">
                          <a:solidFill>
                            <a:srgbClr val="FF0000"/>
                          </a:solidFill>
                        </a:rPr>
                        <a:t>tooth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hair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ear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eye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mouth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nose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face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466571" y="620688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hlava</a:t>
            </a:r>
            <a:endParaRPr lang="cs-CZ" sz="40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6771728" y="760151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zub</a:t>
            </a:r>
            <a:endParaRPr lang="cs-CZ" sz="28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7" name="Ovál 6"/>
          <p:cNvSpPr/>
          <p:nvPr/>
        </p:nvSpPr>
        <p:spPr>
          <a:xfrm>
            <a:off x="2466571" y="2157760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vlasy</a:t>
            </a:r>
            <a:endParaRPr lang="cs-CZ" sz="40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8" name="Ovál 7"/>
          <p:cNvSpPr/>
          <p:nvPr/>
        </p:nvSpPr>
        <p:spPr>
          <a:xfrm>
            <a:off x="2466571" y="3692410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oko</a:t>
            </a:r>
            <a:endParaRPr lang="cs-CZ" sz="40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9" name="Ovál 8"/>
          <p:cNvSpPr/>
          <p:nvPr/>
        </p:nvSpPr>
        <p:spPr>
          <a:xfrm>
            <a:off x="2466571" y="5229200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nos</a:t>
            </a:r>
            <a:endParaRPr lang="cs-CZ" sz="40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6771728" y="2157760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ucho</a:t>
            </a:r>
            <a:endParaRPr lang="cs-CZ" sz="40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11" name="Ovál 10"/>
          <p:cNvSpPr/>
          <p:nvPr/>
        </p:nvSpPr>
        <p:spPr>
          <a:xfrm>
            <a:off x="6771728" y="3717032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ústa</a:t>
            </a:r>
            <a:endParaRPr lang="cs-CZ" sz="40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6778061" y="5085184"/>
            <a:ext cx="1872208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obličej</a:t>
            </a:r>
            <a:endParaRPr lang="cs-CZ" sz="3200" b="1" dirty="0">
              <a:solidFill>
                <a:schemeClr val="tx2"/>
              </a:solidFill>
            </a:endParaRPr>
          </a:p>
          <a:p>
            <a:pPr algn="ctr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116632"/>
            <a:ext cx="3672408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chemeClr val="bg1"/>
                </a:solidFill>
              </a:rPr>
              <a:t>What´s</a:t>
            </a:r>
            <a:r>
              <a:rPr lang="cs-CZ" sz="4000" b="1" dirty="0" smtClean="0">
                <a:solidFill>
                  <a:schemeClr val="bg1"/>
                </a:solidFill>
              </a:rPr>
              <a:t>   </a:t>
            </a:r>
            <a:r>
              <a:rPr lang="cs-CZ" sz="4000" b="1" dirty="0" err="1" smtClean="0">
                <a:solidFill>
                  <a:schemeClr val="bg1"/>
                </a:solidFill>
              </a:rPr>
              <a:t>missing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801" y="1039772"/>
            <a:ext cx="1597669" cy="165276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33" y="941841"/>
            <a:ext cx="1613912" cy="16695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45" y="3933182"/>
            <a:ext cx="1539128" cy="159220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8590" y="3861048"/>
            <a:ext cx="1608857" cy="1664335"/>
          </a:xfrm>
          <a:prstGeom prst="rect">
            <a:avLst/>
          </a:prstGeom>
        </p:spPr>
      </p:pic>
      <p:sp>
        <p:nvSpPr>
          <p:cNvPr id="5" name="Vývojový diagram: spojnice 4"/>
          <p:cNvSpPr/>
          <p:nvPr/>
        </p:nvSpPr>
        <p:spPr>
          <a:xfrm>
            <a:off x="1187624" y="1628800"/>
            <a:ext cx="129148" cy="16990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876256" y="1713753"/>
            <a:ext cx="150761" cy="1257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7309568" y="1726890"/>
            <a:ext cx="150761" cy="1257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1209953" y="4662809"/>
            <a:ext cx="150761" cy="1257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1547664" y="4663976"/>
            <a:ext cx="150761" cy="1257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7152257" y="4567475"/>
            <a:ext cx="150761" cy="1257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7466879" y="4565888"/>
            <a:ext cx="150761" cy="1257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354164" y="4742631"/>
            <a:ext cx="229113" cy="262229"/>
          </a:xfrm>
          <a:custGeom>
            <a:avLst/>
            <a:gdLst>
              <a:gd name="connsiteX0" fmla="*/ 127513 w 229113"/>
              <a:gd name="connsiteY0" fmla="*/ 0 h 262229"/>
              <a:gd name="connsiteX1" fmla="*/ 40427 w 229113"/>
              <a:gd name="connsiteY1" fmla="*/ 72571 h 262229"/>
              <a:gd name="connsiteX2" fmla="*/ 25913 w 229113"/>
              <a:gd name="connsiteY2" fmla="*/ 246743 h 262229"/>
              <a:gd name="connsiteX3" fmla="*/ 127513 w 229113"/>
              <a:gd name="connsiteY3" fmla="*/ 261257 h 262229"/>
              <a:gd name="connsiteX4" fmla="*/ 229113 w 229113"/>
              <a:gd name="connsiteY4" fmla="*/ 217714 h 262229"/>
              <a:gd name="connsiteX5" fmla="*/ 214598 w 229113"/>
              <a:gd name="connsiteY5" fmla="*/ 188686 h 262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113" h="262229">
                <a:moveTo>
                  <a:pt x="127513" y="0"/>
                </a:moveTo>
                <a:cubicBezTo>
                  <a:pt x="98484" y="24190"/>
                  <a:pt x="67146" y="45852"/>
                  <a:pt x="40427" y="72571"/>
                </a:cubicBezTo>
                <a:cubicBezTo>
                  <a:pt x="-2208" y="115205"/>
                  <a:pt x="-17393" y="192611"/>
                  <a:pt x="25913" y="246743"/>
                </a:cubicBezTo>
                <a:cubicBezTo>
                  <a:pt x="47284" y="273457"/>
                  <a:pt x="93646" y="256419"/>
                  <a:pt x="127513" y="261257"/>
                </a:cubicBezTo>
                <a:cubicBezTo>
                  <a:pt x="150095" y="255612"/>
                  <a:pt x="214794" y="246353"/>
                  <a:pt x="229113" y="217714"/>
                </a:cubicBezTo>
                <a:lnTo>
                  <a:pt x="214598" y="18868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7035832" y="1815258"/>
            <a:ext cx="229113" cy="262229"/>
          </a:xfrm>
          <a:custGeom>
            <a:avLst/>
            <a:gdLst>
              <a:gd name="connsiteX0" fmla="*/ 127513 w 229113"/>
              <a:gd name="connsiteY0" fmla="*/ 0 h 262229"/>
              <a:gd name="connsiteX1" fmla="*/ 40427 w 229113"/>
              <a:gd name="connsiteY1" fmla="*/ 72571 h 262229"/>
              <a:gd name="connsiteX2" fmla="*/ 25913 w 229113"/>
              <a:gd name="connsiteY2" fmla="*/ 246743 h 262229"/>
              <a:gd name="connsiteX3" fmla="*/ 127513 w 229113"/>
              <a:gd name="connsiteY3" fmla="*/ 261257 h 262229"/>
              <a:gd name="connsiteX4" fmla="*/ 229113 w 229113"/>
              <a:gd name="connsiteY4" fmla="*/ 217714 h 262229"/>
              <a:gd name="connsiteX5" fmla="*/ 214598 w 229113"/>
              <a:gd name="connsiteY5" fmla="*/ 188686 h 262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113" h="262229">
                <a:moveTo>
                  <a:pt x="127513" y="0"/>
                </a:moveTo>
                <a:cubicBezTo>
                  <a:pt x="98484" y="24190"/>
                  <a:pt x="67146" y="45852"/>
                  <a:pt x="40427" y="72571"/>
                </a:cubicBezTo>
                <a:cubicBezTo>
                  <a:pt x="-2208" y="115205"/>
                  <a:pt x="-17393" y="192611"/>
                  <a:pt x="25913" y="246743"/>
                </a:cubicBezTo>
                <a:cubicBezTo>
                  <a:pt x="47284" y="273457"/>
                  <a:pt x="93646" y="256419"/>
                  <a:pt x="127513" y="261257"/>
                </a:cubicBezTo>
                <a:cubicBezTo>
                  <a:pt x="150095" y="255612"/>
                  <a:pt x="214794" y="246353"/>
                  <a:pt x="229113" y="217714"/>
                </a:cubicBezTo>
                <a:lnTo>
                  <a:pt x="214598" y="18868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1328589" y="1735037"/>
            <a:ext cx="229113" cy="262229"/>
          </a:xfrm>
          <a:custGeom>
            <a:avLst/>
            <a:gdLst>
              <a:gd name="connsiteX0" fmla="*/ 127513 w 229113"/>
              <a:gd name="connsiteY0" fmla="*/ 0 h 262229"/>
              <a:gd name="connsiteX1" fmla="*/ 40427 w 229113"/>
              <a:gd name="connsiteY1" fmla="*/ 72571 h 262229"/>
              <a:gd name="connsiteX2" fmla="*/ 25913 w 229113"/>
              <a:gd name="connsiteY2" fmla="*/ 246743 h 262229"/>
              <a:gd name="connsiteX3" fmla="*/ 127513 w 229113"/>
              <a:gd name="connsiteY3" fmla="*/ 261257 h 262229"/>
              <a:gd name="connsiteX4" fmla="*/ 229113 w 229113"/>
              <a:gd name="connsiteY4" fmla="*/ 217714 h 262229"/>
              <a:gd name="connsiteX5" fmla="*/ 214598 w 229113"/>
              <a:gd name="connsiteY5" fmla="*/ 188686 h 262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113" h="262229">
                <a:moveTo>
                  <a:pt x="127513" y="0"/>
                </a:moveTo>
                <a:cubicBezTo>
                  <a:pt x="98484" y="24190"/>
                  <a:pt x="67146" y="45852"/>
                  <a:pt x="40427" y="72571"/>
                </a:cubicBezTo>
                <a:cubicBezTo>
                  <a:pt x="-2208" y="115205"/>
                  <a:pt x="-17393" y="192611"/>
                  <a:pt x="25913" y="246743"/>
                </a:cubicBezTo>
                <a:cubicBezTo>
                  <a:pt x="47284" y="273457"/>
                  <a:pt x="93646" y="256419"/>
                  <a:pt x="127513" y="261257"/>
                </a:cubicBezTo>
                <a:cubicBezTo>
                  <a:pt x="150095" y="255612"/>
                  <a:pt x="214794" y="246353"/>
                  <a:pt x="229113" y="217714"/>
                </a:cubicBezTo>
                <a:lnTo>
                  <a:pt x="214598" y="18868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05345" y="3460025"/>
            <a:ext cx="16632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470939" y="3552736"/>
            <a:ext cx="16632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37110" y="6309320"/>
            <a:ext cx="16632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529303" y="6309320"/>
            <a:ext cx="16632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Minus 47"/>
          <p:cNvSpPr/>
          <p:nvPr/>
        </p:nvSpPr>
        <p:spPr>
          <a:xfrm>
            <a:off x="1209953" y="1997266"/>
            <a:ext cx="395653" cy="30614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inus 48"/>
          <p:cNvSpPr/>
          <p:nvPr/>
        </p:nvSpPr>
        <p:spPr>
          <a:xfrm>
            <a:off x="1266752" y="5004859"/>
            <a:ext cx="395653" cy="30614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inus 49"/>
          <p:cNvSpPr/>
          <p:nvPr/>
        </p:nvSpPr>
        <p:spPr>
          <a:xfrm>
            <a:off x="7187121" y="4897738"/>
            <a:ext cx="395653" cy="30614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928389" y="1712686"/>
            <a:ext cx="116683" cy="188685"/>
          </a:xfrm>
          <a:custGeom>
            <a:avLst/>
            <a:gdLst>
              <a:gd name="connsiteX0" fmla="*/ 87611 w 116683"/>
              <a:gd name="connsiteY0" fmla="*/ 0 h 188685"/>
              <a:gd name="connsiteX1" fmla="*/ 15040 w 116683"/>
              <a:gd name="connsiteY1" fmla="*/ 130628 h 188685"/>
              <a:gd name="connsiteX2" fmla="*/ 116640 w 116683"/>
              <a:gd name="connsiteY2" fmla="*/ 188685 h 188685"/>
              <a:gd name="connsiteX3" fmla="*/ 525 w 116683"/>
              <a:gd name="connsiteY3" fmla="*/ 130628 h 188685"/>
              <a:gd name="connsiteX4" fmla="*/ 73097 w 116683"/>
              <a:gd name="connsiteY4" fmla="*/ 87085 h 188685"/>
              <a:gd name="connsiteX5" fmla="*/ 58582 w 116683"/>
              <a:gd name="connsiteY5" fmla="*/ 101600 h 188685"/>
              <a:gd name="connsiteX6" fmla="*/ 58582 w 116683"/>
              <a:gd name="connsiteY6" fmla="*/ 101600 h 188685"/>
              <a:gd name="connsiteX7" fmla="*/ 58582 w 116683"/>
              <a:gd name="connsiteY7" fmla="*/ 101600 h 188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683" h="188685">
                <a:moveTo>
                  <a:pt x="87611" y="0"/>
                </a:moveTo>
                <a:cubicBezTo>
                  <a:pt x="48906" y="49590"/>
                  <a:pt x="10202" y="99181"/>
                  <a:pt x="15040" y="130628"/>
                </a:cubicBezTo>
                <a:cubicBezTo>
                  <a:pt x="19878" y="162075"/>
                  <a:pt x="119059" y="188685"/>
                  <a:pt x="116640" y="188685"/>
                </a:cubicBezTo>
                <a:cubicBezTo>
                  <a:pt x="114221" y="188685"/>
                  <a:pt x="7782" y="147561"/>
                  <a:pt x="525" y="130628"/>
                </a:cubicBezTo>
                <a:cubicBezTo>
                  <a:pt x="-6732" y="113695"/>
                  <a:pt x="63421" y="91923"/>
                  <a:pt x="73097" y="87085"/>
                </a:cubicBezTo>
                <a:cubicBezTo>
                  <a:pt x="82773" y="82247"/>
                  <a:pt x="58582" y="101600"/>
                  <a:pt x="58582" y="101600"/>
                </a:cubicBezTo>
                <a:lnTo>
                  <a:pt x="58582" y="101600"/>
                </a:lnTo>
                <a:lnTo>
                  <a:pt x="58582" y="1016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582236" y="1792513"/>
            <a:ext cx="116683" cy="188685"/>
          </a:xfrm>
          <a:custGeom>
            <a:avLst/>
            <a:gdLst>
              <a:gd name="connsiteX0" fmla="*/ 87611 w 116683"/>
              <a:gd name="connsiteY0" fmla="*/ 0 h 188685"/>
              <a:gd name="connsiteX1" fmla="*/ 15040 w 116683"/>
              <a:gd name="connsiteY1" fmla="*/ 130628 h 188685"/>
              <a:gd name="connsiteX2" fmla="*/ 116640 w 116683"/>
              <a:gd name="connsiteY2" fmla="*/ 188685 h 188685"/>
              <a:gd name="connsiteX3" fmla="*/ 525 w 116683"/>
              <a:gd name="connsiteY3" fmla="*/ 130628 h 188685"/>
              <a:gd name="connsiteX4" fmla="*/ 73097 w 116683"/>
              <a:gd name="connsiteY4" fmla="*/ 87085 h 188685"/>
              <a:gd name="connsiteX5" fmla="*/ 58582 w 116683"/>
              <a:gd name="connsiteY5" fmla="*/ 101600 h 188685"/>
              <a:gd name="connsiteX6" fmla="*/ 58582 w 116683"/>
              <a:gd name="connsiteY6" fmla="*/ 101600 h 188685"/>
              <a:gd name="connsiteX7" fmla="*/ 58582 w 116683"/>
              <a:gd name="connsiteY7" fmla="*/ 101600 h 188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683" h="188685">
                <a:moveTo>
                  <a:pt x="87611" y="0"/>
                </a:moveTo>
                <a:cubicBezTo>
                  <a:pt x="48906" y="49590"/>
                  <a:pt x="10202" y="99181"/>
                  <a:pt x="15040" y="130628"/>
                </a:cubicBezTo>
                <a:cubicBezTo>
                  <a:pt x="19878" y="162075"/>
                  <a:pt x="119059" y="188685"/>
                  <a:pt x="116640" y="188685"/>
                </a:cubicBezTo>
                <a:cubicBezTo>
                  <a:pt x="114221" y="188685"/>
                  <a:pt x="7782" y="147561"/>
                  <a:pt x="525" y="130628"/>
                </a:cubicBezTo>
                <a:cubicBezTo>
                  <a:pt x="-6732" y="113695"/>
                  <a:pt x="63421" y="91923"/>
                  <a:pt x="73097" y="87085"/>
                </a:cubicBezTo>
                <a:cubicBezTo>
                  <a:pt x="82773" y="82247"/>
                  <a:pt x="58582" y="101600"/>
                  <a:pt x="58582" y="101600"/>
                </a:cubicBezTo>
                <a:lnTo>
                  <a:pt x="58582" y="101600"/>
                </a:lnTo>
                <a:lnTo>
                  <a:pt x="58582" y="1016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6910334" y="4648288"/>
            <a:ext cx="116683" cy="188685"/>
          </a:xfrm>
          <a:custGeom>
            <a:avLst/>
            <a:gdLst>
              <a:gd name="connsiteX0" fmla="*/ 87611 w 116683"/>
              <a:gd name="connsiteY0" fmla="*/ 0 h 188685"/>
              <a:gd name="connsiteX1" fmla="*/ 15040 w 116683"/>
              <a:gd name="connsiteY1" fmla="*/ 130628 h 188685"/>
              <a:gd name="connsiteX2" fmla="*/ 116640 w 116683"/>
              <a:gd name="connsiteY2" fmla="*/ 188685 h 188685"/>
              <a:gd name="connsiteX3" fmla="*/ 525 w 116683"/>
              <a:gd name="connsiteY3" fmla="*/ 130628 h 188685"/>
              <a:gd name="connsiteX4" fmla="*/ 73097 w 116683"/>
              <a:gd name="connsiteY4" fmla="*/ 87085 h 188685"/>
              <a:gd name="connsiteX5" fmla="*/ 58582 w 116683"/>
              <a:gd name="connsiteY5" fmla="*/ 101600 h 188685"/>
              <a:gd name="connsiteX6" fmla="*/ 58582 w 116683"/>
              <a:gd name="connsiteY6" fmla="*/ 101600 h 188685"/>
              <a:gd name="connsiteX7" fmla="*/ 58582 w 116683"/>
              <a:gd name="connsiteY7" fmla="*/ 101600 h 188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683" h="188685">
                <a:moveTo>
                  <a:pt x="87611" y="0"/>
                </a:moveTo>
                <a:cubicBezTo>
                  <a:pt x="48906" y="49590"/>
                  <a:pt x="10202" y="99181"/>
                  <a:pt x="15040" y="130628"/>
                </a:cubicBezTo>
                <a:cubicBezTo>
                  <a:pt x="19878" y="162075"/>
                  <a:pt x="119059" y="188685"/>
                  <a:pt x="116640" y="188685"/>
                </a:cubicBezTo>
                <a:cubicBezTo>
                  <a:pt x="114221" y="188685"/>
                  <a:pt x="7782" y="147561"/>
                  <a:pt x="525" y="130628"/>
                </a:cubicBezTo>
                <a:cubicBezTo>
                  <a:pt x="-6732" y="113695"/>
                  <a:pt x="63421" y="91923"/>
                  <a:pt x="73097" y="87085"/>
                </a:cubicBezTo>
                <a:cubicBezTo>
                  <a:pt x="82773" y="82247"/>
                  <a:pt x="58582" y="101600"/>
                  <a:pt x="58582" y="101600"/>
                </a:cubicBezTo>
                <a:lnTo>
                  <a:pt x="58582" y="101600"/>
                </a:lnTo>
                <a:lnTo>
                  <a:pt x="58582" y="1016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1857829" y="1756229"/>
            <a:ext cx="101600" cy="206373"/>
          </a:xfrm>
          <a:custGeom>
            <a:avLst/>
            <a:gdLst>
              <a:gd name="connsiteX0" fmla="*/ 0 w 101600"/>
              <a:gd name="connsiteY0" fmla="*/ 0 h 206373"/>
              <a:gd name="connsiteX1" fmla="*/ 101600 w 101600"/>
              <a:gd name="connsiteY1" fmla="*/ 72571 h 206373"/>
              <a:gd name="connsiteX2" fmla="*/ 0 w 101600"/>
              <a:gd name="connsiteY2" fmla="*/ 203200 h 2063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1600" h="206373">
                <a:moveTo>
                  <a:pt x="0" y="0"/>
                </a:moveTo>
                <a:cubicBezTo>
                  <a:pt x="50800" y="19352"/>
                  <a:pt x="101600" y="38704"/>
                  <a:pt x="101600" y="72571"/>
                </a:cubicBezTo>
                <a:cubicBezTo>
                  <a:pt x="101600" y="106438"/>
                  <a:pt x="33867" y="227390"/>
                  <a:pt x="0" y="203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7473997" y="1843314"/>
            <a:ext cx="131795" cy="203570"/>
          </a:xfrm>
          <a:custGeom>
            <a:avLst/>
            <a:gdLst>
              <a:gd name="connsiteX0" fmla="*/ 29889 w 131795"/>
              <a:gd name="connsiteY0" fmla="*/ 0 h 203570"/>
              <a:gd name="connsiteX1" fmla="*/ 131489 w 131795"/>
              <a:gd name="connsiteY1" fmla="*/ 130629 h 203570"/>
              <a:gd name="connsiteX2" fmla="*/ 860 w 131795"/>
              <a:gd name="connsiteY2" fmla="*/ 203200 h 203570"/>
              <a:gd name="connsiteX3" fmla="*/ 73432 w 131795"/>
              <a:gd name="connsiteY3" fmla="*/ 101600 h 203570"/>
              <a:gd name="connsiteX4" fmla="*/ 44403 w 131795"/>
              <a:gd name="connsiteY4" fmla="*/ 159657 h 203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795" h="203570">
                <a:moveTo>
                  <a:pt x="29889" y="0"/>
                </a:moveTo>
                <a:cubicBezTo>
                  <a:pt x="83108" y="48381"/>
                  <a:pt x="136327" y="96762"/>
                  <a:pt x="131489" y="130629"/>
                </a:cubicBezTo>
                <a:cubicBezTo>
                  <a:pt x="126651" y="164496"/>
                  <a:pt x="10536" y="208038"/>
                  <a:pt x="860" y="203200"/>
                </a:cubicBezTo>
                <a:cubicBezTo>
                  <a:pt x="-8816" y="198362"/>
                  <a:pt x="66175" y="108857"/>
                  <a:pt x="73432" y="101600"/>
                </a:cubicBezTo>
                <a:cubicBezTo>
                  <a:pt x="80689" y="94343"/>
                  <a:pt x="58917" y="179009"/>
                  <a:pt x="44403" y="15965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7786943" y="4665920"/>
            <a:ext cx="131795" cy="203570"/>
          </a:xfrm>
          <a:custGeom>
            <a:avLst/>
            <a:gdLst>
              <a:gd name="connsiteX0" fmla="*/ 29889 w 131795"/>
              <a:gd name="connsiteY0" fmla="*/ 0 h 203570"/>
              <a:gd name="connsiteX1" fmla="*/ 131489 w 131795"/>
              <a:gd name="connsiteY1" fmla="*/ 130629 h 203570"/>
              <a:gd name="connsiteX2" fmla="*/ 860 w 131795"/>
              <a:gd name="connsiteY2" fmla="*/ 203200 h 203570"/>
              <a:gd name="connsiteX3" fmla="*/ 73432 w 131795"/>
              <a:gd name="connsiteY3" fmla="*/ 101600 h 203570"/>
              <a:gd name="connsiteX4" fmla="*/ 44403 w 131795"/>
              <a:gd name="connsiteY4" fmla="*/ 159657 h 203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795" h="203570">
                <a:moveTo>
                  <a:pt x="29889" y="0"/>
                </a:moveTo>
                <a:cubicBezTo>
                  <a:pt x="83108" y="48381"/>
                  <a:pt x="136327" y="96762"/>
                  <a:pt x="131489" y="130629"/>
                </a:cubicBezTo>
                <a:cubicBezTo>
                  <a:pt x="126651" y="164496"/>
                  <a:pt x="10536" y="208038"/>
                  <a:pt x="860" y="203200"/>
                </a:cubicBezTo>
                <a:cubicBezTo>
                  <a:pt x="-8816" y="198362"/>
                  <a:pt x="66175" y="108857"/>
                  <a:pt x="73432" y="101600"/>
                </a:cubicBezTo>
                <a:cubicBezTo>
                  <a:pt x="80689" y="94343"/>
                  <a:pt x="58917" y="179009"/>
                  <a:pt x="44403" y="15965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1857829" y="4818320"/>
            <a:ext cx="131795" cy="203570"/>
          </a:xfrm>
          <a:custGeom>
            <a:avLst/>
            <a:gdLst>
              <a:gd name="connsiteX0" fmla="*/ 29889 w 131795"/>
              <a:gd name="connsiteY0" fmla="*/ 0 h 203570"/>
              <a:gd name="connsiteX1" fmla="*/ 131489 w 131795"/>
              <a:gd name="connsiteY1" fmla="*/ 130629 h 203570"/>
              <a:gd name="connsiteX2" fmla="*/ 860 w 131795"/>
              <a:gd name="connsiteY2" fmla="*/ 203200 h 203570"/>
              <a:gd name="connsiteX3" fmla="*/ 73432 w 131795"/>
              <a:gd name="connsiteY3" fmla="*/ 101600 h 203570"/>
              <a:gd name="connsiteX4" fmla="*/ 44403 w 131795"/>
              <a:gd name="connsiteY4" fmla="*/ 159657 h 203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795" h="203570">
                <a:moveTo>
                  <a:pt x="29889" y="0"/>
                </a:moveTo>
                <a:cubicBezTo>
                  <a:pt x="83108" y="48381"/>
                  <a:pt x="136327" y="96762"/>
                  <a:pt x="131489" y="130629"/>
                </a:cubicBezTo>
                <a:cubicBezTo>
                  <a:pt x="126651" y="164496"/>
                  <a:pt x="10536" y="208038"/>
                  <a:pt x="860" y="203200"/>
                </a:cubicBezTo>
                <a:cubicBezTo>
                  <a:pt x="-8816" y="198362"/>
                  <a:pt x="66175" y="108857"/>
                  <a:pt x="73432" y="101600"/>
                </a:cubicBezTo>
                <a:cubicBezTo>
                  <a:pt x="80689" y="94343"/>
                  <a:pt x="58917" y="179009"/>
                  <a:pt x="44403" y="15965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83675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2"/>
                </a:solidFill>
              </a:rPr>
              <a:t>Arrange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letters</a:t>
            </a:r>
            <a:r>
              <a:rPr lang="cs-CZ" b="1" dirty="0" smtClean="0">
                <a:solidFill>
                  <a:schemeClr val="tx2"/>
                </a:solidFill>
              </a:rPr>
              <a:t>, </a:t>
            </a:r>
            <a:r>
              <a:rPr lang="cs-CZ" b="1" dirty="0" err="1" smtClean="0">
                <a:solidFill>
                  <a:schemeClr val="tx2"/>
                </a:solidFill>
              </a:rPr>
              <a:t>write</a:t>
            </a:r>
            <a:r>
              <a:rPr lang="cs-CZ" b="1" dirty="0" smtClean="0">
                <a:solidFill>
                  <a:schemeClr val="tx2"/>
                </a:solidFill>
              </a:rPr>
              <a:t> and </a:t>
            </a:r>
            <a:r>
              <a:rPr lang="cs-CZ" b="1" dirty="0" err="1" smtClean="0">
                <a:solidFill>
                  <a:schemeClr val="tx2"/>
                </a:solidFill>
              </a:rPr>
              <a:t>translate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4277221"/>
              </p:ext>
            </p:extLst>
          </p:nvPr>
        </p:nvGraphicFramePr>
        <p:xfrm>
          <a:off x="467544" y="1124744"/>
          <a:ext cx="8208912" cy="532858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736304"/>
                <a:gridCol w="2736304"/>
                <a:gridCol w="2736304"/>
              </a:tblGrid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ohmut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dhae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ohtot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ecaf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onse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yee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iarh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249</Words>
  <Application>Microsoft Office PowerPoint</Application>
  <PresentationFormat>Předvádění na obrazovce (4:3)</PresentationFormat>
  <Paragraphs>77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My head</vt:lpstr>
      <vt:lpstr>Prezentace aplikace PowerPoint</vt:lpstr>
      <vt:lpstr>Prezentace aplikace PowerPoint</vt:lpstr>
      <vt:lpstr>Prezentace aplikace PowerPoint</vt:lpstr>
      <vt:lpstr>Arrange letters, write and translate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36</cp:revision>
  <dcterms:created xsi:type="dcterms:W3CDTF">2012-06-27T08:54:30Z</dcterms:created>
  <dcterms:modified xsi:type="dcterms:W3CDTF">2012-11-13T10:48:23Z</dcterms:modified>
</cp:coreProperties>
</file>