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Country </a:t>
            </a:r>
            <a:b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and </a:t>
            </a:r>
            <a:b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nationalities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59125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Country and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nationalities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27.10.2012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424854"/>
              </p:ext>
            </p:extLst>
          </p:nvPr>
        </p:nvGraphicFramePr>
        <p:xfrm>
          <a:off x="395536" y="332656"/>
          <a:ext cx="8352928" cy="6120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64496"/>
                <a:gridCol w="3888432"/>
              </a:tblGrid>
              <a:tr h="76508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COUNTRY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NATIONALITIES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the</a:t>
                      </a:r>
                      <a:r>
                        <a:rPr lang="cs-CZ" sz="4000" b="1" baseline="0" dirty="0" smtClean="0">
                          <a:solidFill>
                            <a:schemeClr val="tx2"/>
                          </a:solidFill>
                        </a:rPr>
                        <a:t> Czech Republic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tx2"/>
                          </a:solidFill>
                        </a:rPr>
                        <a:t>Czech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the</a:t>
                      </a:r>
                      <a:r>
                        <a:rPr lang="cs-CZ" sz="4000" b="1" baseline="0" dirty="0" smtClean="0">
                          <a:solidFill>
                            <a:schemeClr val="tx2"/>
                          </a:solidFill>
                        </a:rPr>
                        <a:t> USA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American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England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English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Germany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German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tx2"/>
                          </a:solidFill>
                        </a:rPr>
                        <a:t>France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French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Spain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Spanish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765085"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Poland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err="1" smtClean="0">
                          <a:solidFill>
                            <a:schemeClr val="tx2"/>
                          </a:solidFill>
                        </a:rPr>
                        <a:t>Polish</a:t>
                      </a:r>
                      <a:r>
                        <a:rPr lang="cs-CZ" sz="4000" b="1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116632"/>
            <a:ext cx="4392488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chemeClr val="bg1"/>
                </a:solidFill>
              </a:rPr>
              <a:t>Name</a:t>
            </a:r>
            <a:r>
              <a:rPr lang="cs-CZ" sz="4000" b="1" dirty="0" smtClean="0">
                <a:solidFill>
                  <a:schemeClr val="bg1"/>
                </a:solidFill>
              </a:rPr>
              <a:t> and </a:t>
            </a:r>
            <a:r>
              <a:rPr lang="cs-CZ" sz="4000" b="1" dirty="0" err="1" smtClean="0">
                <a:solidFill>
                  <a:schemeClr val="bg1"/>
                </a:solidFill>
              </a:rPr>
              <a:t>write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7" y="1631971"/>
            <a:ext cx="1393525" cy="93658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00" y="3501008"/>
            <a:ext cx="1366377" cy="9168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793" y="2100263"/>
            <a:ext cx="1575923" cy="9429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721" y="5301208"/>
            <a:ext cx="1560576" cy="98451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706" y="3723153"/>
            <a:ext cx="1521069" cy="98973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565" y="297461"/>
            <a:ext cx="1677210" cy="105411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54200" y="5222837"/>
            <a:ext cx="1448434" cy="969327"/>
          </a:xfrm>
          <a:prstGeom prst="rect">
            <a:avLst/>
          </a:prstGeom>
        </p:spPr>
      </p:pic>
      <p:cxnSp>
        <p:nvCxnSpPr>
          <p:cNvPr id="23" name="Přímá spojnice 22"/>
          <p:cNvCxnSpPr/>
          <p:nvPr/>
        </p:nvCxnSpPr>
        <p:spPr>
          <a:xfrm>
            <a:off x="2051720" y="2568554"/>
            <a:ext cx="2088232" cy="31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354" y="4398803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297" y="1327989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297" y="3043190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297" y="4703359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354" y="6206452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297" y="6301269"/>
            <a:ext cx="2097087" cy="1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7555407"/>
              </p:ext>
            </p:extLst>
          </p:nvPr>
        </p:nvGraphicFramePr>
        <p:xfrm>
          <a:off x="3563888" y="836712"/>
          <a:ext cx="5424264" cy="54006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90010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1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lvl="1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10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24" y="1500252"/>
            <a:ext cx="1393525" cy="9365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24" y="2780928"/>
            <a:ext cx="1560576" cy="98451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706" y="1143604"/>
            <a:ext cx="1521069" cy="98973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78566" y="4077072"/>
            <a:ext cx="1448434" cy="9693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725" y="2446792"/>
            <a:ext cx="1575923" cy="9429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458" y="3729438"/>
            <a:ext cx="1537564" cy="1031712"/>
          </a:xfrm>
          <a:prstGeom prst="rect">
            <a:avLst/>
          </a:prstGeom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84882" y="116632"/>
            <a:ext cx="8812285" cy="63408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CROSSWORD    –    FILL NATIONALITIES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9950" y="5589240"/>
            <a:ext cx="3066995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_  _  _  _  _ 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664080"/>
              </p:ext>
            </p:extLst>
          </p:nvPr>
        </p:nvGraphicFramePr>
        <p:xfrm>
          <a:off x="3563888" y="836712"/>
          <a:ext cx="5424264" cy="54006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  <a:gridCol w="678033"/>
              </a:tblGrid>
              <a:tr h="900100">
                <a:tc gridSpan="2">
                  <a:txBody>
                    <a:bodyPr/>
                    <a:lstStyle/>
                    <a:p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F</a:t>
                      </a:r>
                      <a:endParaRPr lang="cs-CZ" sz="4000" b="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R</a:t>
                      </a:r>
                      <a:endParaRPr lang="cs-CZ" sz="4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E</a:t>
                      </a:r>
                      <a:endParaRPr lang="cs-CZ" sz="4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N</a:t>
                      </a:r>
                      <a:endParaRPr lang="cs-CZ" sz="4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C</a:t>
                      </a:r>
                      <a:endParaRPr lang="cs-CZ" sz="4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H</a:t>
                      </a:r>
                      <a:endParaRPr lang="cs-CZ" sz="4000" b="0" dirty="0"/>
                    </a:p>
                  </a:txBody>
                  <a:tcPr anchor="b"/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G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M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 anchor="b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H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lvl="1" algn="ctr"/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G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H</a:t>
                      </a:r>
                      <a:endParaRPr lang="cs-CZ" sz="4000" dirty="0"/>
                    </a:p>
                  </a:txBody>
                  <a:tcPr anchor="b"/>
                </a:tc>
              </a:tr>
              <a:tr h="900100">
                <a:tc gridSpan="2"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Z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H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M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 anchor="b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346" y="1510209"/>
            <a:ext cx="1393525" cy="9365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56" y="3573016"/>
            <a:ext cx="1560576" cy="9845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579" y="908720"/>
            <a:ext cx="1521069" cy="9897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54200" y="5222837"/>
            <a:ext cx="1448434" cy="9693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725" y="2446792"/>
            <a:ext cx="1575923" cy="9429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8228" y="4644454"/>
            <a:ext cx="1537564" cy="1031712"/>
          </a:xfrm>
          <a:prstGeom prst="rect">
            <a:avLst/>
          </a:prstGeom>
        </p:spPr>
      </p:pic>
      <p:sp>
        <p:nvSpPr>
          <p:cNvPr id="11" name="Nadpis 10"/>
          <p:cNvSpPr txBox="1">
            <a:spLocks/>
          </p:cNvSpPr>
          <p:nvPr/>
        </p:nvSpPr>
        <p:spPr>
          <a:xfrm>
            <a:off x="0" y="27856"/>
            <a:ext cx="3466728" cy="634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CHECK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96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292</Words>
  <Application>Microsoft Office PowerPoint</Application>
  <PresentationFormat>Předvádění na obrazovce (4:3)</PresentationFormat>
  <Paragraphs>103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Country  and  nationalities</vt:lpstr>
      <vt:lpstr>Prezentace aplikace PowerPoint</vt:lpstr>
      <vt:lpstr>Prezentace aplikace PowerPoint</vt:lpstr>
      <vt:lpstr>Prezentace aplikace PowerPoint</vt:lpstr>
      <vt:lpstr>CROSSWORD    –    FILL NATIONALITIES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23</cp:revision>
  <dcterms:created xsi:type="dcterms:W3CDTF">2012-06-27T08:54:30Z</dcterms:created>
  <dcterms:modified xsi:type="dcterms:W3CDTF">2013-01-28T11:01:49Z</dcterms:modified>
</cp:coreProperties>
</file>