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0"/>
  </p:notesMasterIdLst>
  <p:sldIdLst>
    <p:sldId id="257" r:id="rId4"/>
    <p:sldId id="258" r:id="rId5"/>
    <p:sldId id="263" r:id="rId6"/>
    <p:sldId id="260" r:id="rId7"/>
    <p:sldId id="262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72" autoAdjust="0"/>
    <p:restoredTop sz="94660"/>
  </p:normalViewPr>
  <p:slideViewPr>
    <p:cSldViewPr showGuides="1">
      <p:cViewPr>
        <p:scale>
          <a:sx n="66" d="100"/>
          <a:sy n="66" d="100"/>
        </p:scale>
        <p:origin x="-1398" y="-8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87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1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96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26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8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00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3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74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6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68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00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923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55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278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77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95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785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482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601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56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627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583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91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108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4367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5259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381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50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59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773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699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947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89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2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://openclipart.org/detail/166779/horse---cheval-by-presquesage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png"/><Relationship Id="rId11" Type="http://schemas.openxmlformats.org/officeDocument/2006/relationships/image" Target="../media/image11.jpg"/><Relationship Id="rId5" Type="http://schemas.openxmlformats.org/officeDocument/2006/relationships/image" Target="../media/image5.png"/><Relationship Id="rId10" Type="http://schemas.openxmlformats.org/officeDocument/2006/relationships/image" Target="../media/image10.jpg"/><Relationship Id="rId4" Type="http://schemas.openxmlformats.org/officeDocument/2006/relationships/image" Target="../media/image4.png"/><Relationship Id="rId9" Type="http://schemas.openxmlformats.org/officeDocument/2006/relationships/image" Target="../media/image9.jpg"/><Relationship Id="rId1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openclipart.org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lvl="0">
              <a:lnSpc>
                <a:spcPct val="90000"/>
              </a:lnSpc>
              <a:spcBef>
                <a:spcPts val="0"/>
              </a:spcBef>
            </a:pPr>
            <a: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>ANGLICKÝ JAZYK</a:t>
            </a:r>
            <a:b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</a:br>
            <a: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/>
            </a:r>
            <a:b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</a:br>
            <a: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>  </a:t>
            </a:r>
            <a:r>
              <a:rPr lang="cs-CZ" sz="5400" b="1" kern="0" dirty="0" err="1" smtClean="0">
                <a:solidFill>
                  <a:srgbClr val="FF0000"/>
                </a:solidFill>
                <a:latin typeface="Arial" pitchFamily="34"/>
                <a:cs typeface="Arial" pitchFamily="34"/>
              </a:rPr>
              <a:t>Animals</a:t>
            </a:r>
            <a:endParaRPr lang="cs-CZ" sz="5400" b="1" kern="0" dirty="0">
              <a:solidFill>
                <a:srgbClr val="FF0000"/>
              </a:solidFill>
              <a:latin typeface="Arial" pitchFamily="34"/>
              <a:cs typeface="Arial" pitchFamily="34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</a:t>
            </a:r>
            <a:r>
              <a:rPr lang="cs-CZ" sz="2000" dirty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Mgr. Jana </a:t>
            </a:r>
            <a:r>
              <a:rPr lang="cs-CZ" sz="2000" dirty="0" err="1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Rodingerová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6063624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32_AJ8_07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ANGLICKÝ 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Animals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Mgr. Jana </a:t>
                      </a:r>
                      <a:r>
                        <a:rPr lang="cs-CZ" sz="1100" dirty="0" err="1" smtClean="0">
                          <a:latin typeface="Arial" pitchFamily="34" charset="0"/>
                          <a:cs typeface="Arial" pitchFamily="34" charset="0"/>
                        </a:rPr>
                        <a:t>Rodingerová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Procvičení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slovní zásoby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v názvech domácích  zvířat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angličtina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ZŠ/8.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27.10.2012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bg1"/>
                </a:solidFill>
              </a:rPr>
              <a:t>MISS  LETTERS</a:t>
            </a:r>
            <a:endParaRPr lang="cs-CZ" sz="48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084226"/>
              </p:ext>
            </p:extLst>
          </p:nvPr>
        </p:nvGraphicFramePr>
        <p:xfrm>
          <a:off x="457200" y="1600200"/>
          <a:ext cx="8229600" cy="4637112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743200"/>
                <a:gridCol w="2743200"/>
                <a:gridCol w="2743200"/>
              </a:tblGrid>
              <a:tr h="1159278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solidFill>
                            <a:schemeClr val="accent4"/>
                          </a:solidFill>
                        </a:rPr>
                        <a:t>_ I _</a:t>
                      </a:r>
                      <a:r>
                        <a:rPr lang="cs-CZ" sz="4000" baseline="0" dirty="0" smtClean="0">
                          <a:solidFill>
                            <a:schemeClr val="accent4"/>
                          </a:solidFill>
                        </a:rPr>
                        <a:t> </a:t>
                      </a:r>
                      <a:r>
                        <a:rPr lang="cs-CZ" sz="4000" baseline="0" dirty="0" smtClean="0">
                          <a:solidFill>
                            <a:schemeClr val="accent4"/>
                          </a:solidFill>
                        </a:rPr>
                        <a:t> </a:t>
                      </a:r>
                      <a:r>
                        <a:rPr lang="cs-CZ" sz="4000" baseline="0" dirty="0" smtClean="0">
                          <a:solidFill>
                            <a:schemeClr val="accent4"/>
                          </a:solidFill>
                        </a:rPr>
                        <a:t>D</a:t>
                      </a:r>
                      <a:endParaRPr lang="cs-CZ" sz="4000" dirty="0">
                        <a:solidFill>
                          <a:schemeClr val="accent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solidFill>
                            <a:schemeClr val="accent4"/>
                          </a:solidFill>
                        </a:rPr>
                        <a:t>C _</a:t>
                      </a:r>
                      <a:r>
                        <a:rPr lang="cs-CZ" sz="4000" baseline="0" dirty="0" smtClean="0">
                          <a:solidFill>
                            <a:schemeClr val="accent4"/>
                          </a:solidFill>
                        </a:rPr>
                        <a:t> I _ _ E _</a:t>
                      </a:r>
                      <a:endParaRPr lang="cs-CZ" sz="4000" dirty="0">
                        <a:solidFill>
                          <a:schemeClr val="accent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>
                          <a:solidFill>
                            <a:schemeClr val="accent4"/>
                          </a:solidFill>
                        </a:rPr>
                        <a:t>_ R _ _</a:t>
                      </a:r>
                      <a:endParaRPr lang="cs-CZ" sz="4000" dirty="0">
                        <a:solidFill>
                          <a:schemeClr val="accent4"/>
                        </a:solidFill>
                      </a:endParaRPr>
                    </a:p>
                  </a:txBody>
                  <a:tcPr/>
                </a:tc>
              </a:tr>
              <a:tr h="1159278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accent4"/>
                          </a:solidFill>
                        </a:rPr>
                        <a:t>C _ _</a:t>
                      </a:r>
                      <a:endParaRPr lang="cs-CZ" sz="4000" b="1" dirty="0">
                        <a:solidFill>
                          <a:schemeClr val="accent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accent4"/>
                          </a:solidFill>
                        </a:rPr>
                        <a:t>_ I _ H</a:t>
                      </a:r>
                      <a:endParaRPr lang="cs-CZ" sz="4000" b="1" dirty="0">
                        <a:solidFill>
                          <a:schemeClr val="accent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accent4"/>
                          </a:solidFill>
                        </a:rPr>
                        <a:t>M _</a:t>
                      </a:r>
                      <a:r>
                        <a:rPr lang="cs-CZ" sz="4000" b="1" baseline="0" dirty="0" smtClean="0">
                          <a:solidFill>
                            <a:schemeClr val="accent4"/>
                          </a:solidFill>
                        </a:rPr>
                        <a:t> U _ E</a:t>
                      </a:r>
                      <a:endParaRPr lang="cs-CZ" sz="4000" b="1" dirty="0">
                        <a:solidFill>
                          <a:schemeClr val="accent4"/>
                        </a:solidFill>
                      </a:endParaRPr>
                    </a:p>
                  </a:txBody>
                  <a:tcPr/>
                </a:tc>
              </a:tr>
              <a:tr h="1159278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accent4"/>
                          </a:solidFill>
                        </a:rPr>
                        <a:t>R _ _ _ I </a:t>
                      </a:r>
                      <a:r>
                        <a:rPr lang="cs-CZ" sz="4000" b="1" dirty="0" smtClean="0">
                          <a:solidFill>
                            <a:schemeClr val="accent4"/>
                          </a:solidFill>
                        </a:rPr>
                        <a:t>T</a:t>
                      </a:r>
                      <a:endParaRPr lang="cs-CZ" sz="4000" b="1" dirty="0">
                        <a:solidFill>
                          <a:schemeClr val="accent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accent4"/>
                          </a:solidFill>
                        </a:rPr>
                        <a:t>D _ _ K</a:t>
                      </a:r>
                      <a:endParaRPr lang="cs-CZ" sz="4000" b="1" dirty="0">
                        <a:solidFill>
                          <a:schemeClr val="accent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accent4"/>
                          </a:solidFill>
                        </a:rPr>
                        <a:t>_ _ G</a:t>
                      </a:r>
                      <a:endParaRPr lang="cs-CZ" sz="4000" b="1" dirty="0">
                        <a:solidFill>
                          <a:schemeClr val="accent4"/>
                        </a:solidFill>
                      </a:endParaRPr>
                    </a:p>
                  </a:txBody>
                  <a:tcPr/>
                </a:tc>
              </a:tr>
              <a:tr h="1159278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accent4"/>
                          </a:solidFill>
                        </a:rPr>
                        <a:t>_ O </a:t>
                      </a:r>
                      <a:r>
                        <a:rPr lang="cs-CZ" sz="4000" b="1" dirty="0" err="1" smtClean="0">
                          <a:solidFill>
                            <a:schemeClr val="accent4"/>
                          </a:solidFill>
                        </a:rPr>
                        <a:t>O</a:t>
                      </a:r>
                      <a:r>
                        <a:rPr lang="cs-CZ" sz="4000" b="1" dirty="0" smtClean="0">
                          <a:solidFill>
                            <a:schemeClr val="accent4"/>
                          </a:solidFill>
                        </a:rPr>
                        <a:t> _ _</a:t>
                      </a:r>
                      <a:endParaRPr lang="cs-CZ" sz="4000" b="1" dirty="0">
                        <a:solidFill>
                          <a:schemeClr val="accent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accent4"/>
                          </a:solidFill>
                        </a:rPr>
                        <a:t>D _ _</a:t>
                      </a:r>
                      <a:endParaRPr lang="cs-CZ" sz="4000" b="1" dirty="0">
                        <a:solidFill>
                          <a:schemeClr val="accent4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accent4"/>
                          </a:solidFill>
                        </a:rPr>
                        <a:t>_ O</a:t>
                      </a:r>
                      <a:r>
                        <a:rPr lang="cs-CZ" sz="4000" b="1" baseline="0" dirty="0" smtClean="0">
                          <a:solidFill>
                            <a:schemeClr val="accent4"/>
                          </a:solidFill>
                        </a:rPr>
                        <a:t> _ _ E</a:t>
                      </a:r>
                      <a:endParaRPr lang="cs-CZ" sz="4000" b="1" dirty="0">
                        <a:solidFill>
                          <a:schemeClr val="accent4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26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54" y="692695"/>
            <a:ext cx="1305659" cy="94297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242253"/>
            <a:ext cx="1480764" cy="97072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240" y="692696"/>
            <a:ext cx="1248055" cy="94297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36" y="3100386"/>
            <a:ext cx="1410115" cy="108108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925" y="3775110"/>
            <a:ext cx="1010685" cy="102204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54" y="4978997"/>
            <a:ext cx="1027551" cy="11856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793" y="792398"/>
            <a:ext cx="1297190" cy="10089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581128"/>
            <a:ext cx="1566252" cy="1113779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149" y="3567110"/>
            <a:ext cx="1077220" cy="106525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5196658"/>
            <a:ext cx="1731494" cy="75031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483" y="2460501"/>
            <a:ext cx="1260695" cy="1106610"/>
          </a:xfrm>
          <a:prstGeom prst="rect">
            <a:avLst/>
          </a:prstGeom>
        </p:spPr>
      </p:pic>
      <p:cxnSp>
        <p:nvCxnSpPr>
          <p:cNvPr id="15" name="Přímá spojnice 14"/>
          <p:cNvCxnSpPr/>
          <p:nvPr/>
        </p:nvCxnSpPr>
        <p:spPr>
          <a:xfrm>
            <a:off x="395536" y="2242253"/>
            <a:ext cx="143257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277759" y="2263820"/>
            <a:ext cx="13062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7465178" y="2242253"/>
            <a:ext cx="13552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22454" y="4581128"/>
            <a:ext cx="171199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2843808" y="3567110"/>
            <a:ext cx="1584176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6204483" y="3933056"/>
            <a:ext cx="145444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4748222" y="4978997"/>
            <a:ext cx="145626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7239598" y="5196658"/>
            <a:ext cx="158087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395536" y="6597352"/>
            <a:ext cx="143257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Přímá spojnice 1024"/>
          <p:cNvCxnSpPr/>
          <p:nvPr/>
        </p:nvCxnSpPr>
        <p:spPr>
          <a:xfrm>
            <a:off x="2699792" y="6381328"/>
            <a:ext cx="16247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Přímá spojnice 1027"/>
          <p:cNvCxnSpPr/>
          <p:nvPr/>
        </p:nvCxnSpPr>
        <p:spPr>
          <a:xfrm>
            <a:off x="5652120" y="6381328"/>
            <a:ext cx="200680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1" name="Nadpis 1030"/>
          <p:cNvSpPr>
            <a:spLocks noGrp="1"/>
          </p:cNvSpPr>
          <p:nvPr>
            <p:ph type="title"/>
          </p:nvPr>
        </p:nvSpPr>
        <p:spPr>
          <a:xfrm>
            <a:off x="314555" y="211152"/>
            <a:ext cx="1954559" cy="418057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WRITE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#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783" y="126843"/>
            <a:ext cx="770226" cy="123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33" name="Přímá spojnice 1032"/>
          <p:cNvCxnSpPr/>
          <p:nvPr/>
        </p:nvCxnSpPr>
        <p:spPr>
          <a:xfrm>
            <a:off x="2843808" y="1844134"/>
            <a:ext cx="14807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971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3008583" y="260648"/>
            <a:ext cx="3003668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bg1"/>
                </a:solidFill>
              </a:rPr>
              <a:t>MATCH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229600" cy="54006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8" name="Pětiúhelník 17"/>
          <p:cNvSpPr/>
          <p:nvPr/>
        </p:nvSpPr>
        <p:spPr>
          <a:xfrm>
            <a:off x="6300192" y="5059691"/>
            <a:ext cx="2304256" cy="1008112"/>
          </a:xfrm>
          <a:prstGeom prst="homePlate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3231364"/>
            <a:ext cx="2328863" cy="103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5"/>
            <a:ext cx="2328863" cy="1030287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76" y="5048604"/>
            <a:ext cx="2328863" cy="103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272" y="1412774"/>
            <a:ext cx="2328863" cy="10302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110" y="3294201"/>
            <a:ext cx="23590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Obdélník 20"/>
          <p:cNvSpPr/>
          <p:nvPr/>
        </p:nvSpPr>
        <p:spPr>
          <a:xfrm>
            <a:off x="614894" y="1404680"/>
            <a:ext cx="15071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DOG</a:t>
            </a:r>
            <a:endParaRPr lang="cs-CZ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749354" y="3315713"/>
            <a:ext cx="12382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CAT</a:t>
            </a:r>
            <a:endParaRPr lang="cs-CZ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508198" y="5121865"/>
            <a:ext cx="16138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COW</a:t>
            </a:r>
            <a:endParaRPr lang="cs-CZ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7092280" y="1466253"/>
            <a:ext cx="11544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PIG</a:t>
            </a:r>
            <a:endParaRPr lang="cs-CZ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968848" y="3365936"/>
            <a:ext cx="1401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HEN</a:t>
            </a:r>
            <a:endParaRPr lang="cs-CZ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685918" y="5099257"/>
            <a:ext cx="19672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SHEEP</a:t>
            </a:r>
            <a:endParaRPr lang="cs-CZ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7" name="Ovál 26"/>
          <p:cNvSpPr/>
          <p:nvPr/>
        </p:nvSpPr>
        <p:spPr>
          <a:xfrm>
            <a:off x="3255188" y="1377733"/>
            <a:ext cx="1630840" cy="933459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407" y="4061634"/>
            <a:ext cx="2247631" cy="1145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082" y="5293078"/>
            <a:ext cx="1846501" cy="944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933" y="2328010"/>
            <a:ext cx="1718922" cy="987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671" y="2638174"/>
            <a:ext cx="2183119" cy="957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214" y="4249823"/>
            <a:ext cx="1705325" cy="872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Obdélník 27"/>
          <p:cNvSpPr/>
          <p:nvPr/>
        </p:nvSpPr>
        <p:spPr>
          <a:xfrm>
            <a:off x="2633864" y="4249823"/>
            <a:ext cx="124264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Baa</a:t>
            </a:r>
            <a:r>
              <a:rPr lang="cs-CZ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!</a:t>
            </a:r>
            <a:endParaRPr lang="cs-CZ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363335" y="1404680"/>
            <a:ext cx="14686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Moo!</a:t>
            </a:r>
            <a:endParaRPr lang="cs-CZ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4510417" y="4261651"/>
            <a:ext cx="20013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Miaow</a:t>
            </a:r>
            <a:r>
              <a:rPr lang="cs-CZ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!</a:t>
            </a:r>
            <a:endParaRPr lang="cs-CZ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290264" y="2400610"/>
            <a:ext cx="146225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Oink</a:t>
            </a:r>
            <a:r>
              <a:rPr lang="cs-CZ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!</a:t>
            </a:r>
            <a:endParaRPr lang="cs-CZ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24" name="Obdélník 1023"/>
          <p:cNvSpPr/>
          <p:nvPr/>
        </p:nvSpPr>
        <p:spPr>
          <a:xfrm>
            <a:off x="2720194" y="2732145"/>
            <a:ext cx="19672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Whoof</a:t>
            </a:r>
            <a:r>
              <a:rPr lang="cs-CZ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!</a:t>
            </a:r>
            <a:endParaRPr lang="cs-CZ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25" name="Obdélník 1024"/>
          <p:cNvSpPr/>
          <p:nvPr/>
        </p:nvSpPr>
        <p:spPr>
          <a:xfrm>
            <a:off x="3663903" y="5380474"/>
            <a:ext cx="143020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Cluck</a:t>
            </a:r>
            <a:endParaRPr lang="cs-CZ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39" name="Obdélník 1038"/>
          <p:cNvSpPr/>
          <p:nvPr/>
        </p:nvSpPr>
        <p:spPr>
          <a:xfrm>
            <a:off x="9051632" y="2468344"/>
            <a:ext cx="1847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835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http://openclipart.org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archiv autora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285</Words>
  <Application>Microsoft Office PowerPoint</Application>
  <PresentationFormat>Předvádění na obrazovce (4:3)</PresentationFormat>
  <Paragraphs>71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1_Motiv systému Office</vt:lpstr>
      <vt:lpstr>2_Motiv systému Office</vt:lpstr>
      <vt:lpstr>3_Motiv systému Office</vt:lpstr>
      <vt:lpstr>ANGLICKÝ JAZYK    Animals</vt:lpstr>
      <vt:lpstr>Prezentace aplikace PowerPoint</vt:lpstr>
      <vt:lpstr>MISS  LETTERS</vt:lpstr>
      <vt:lpstr>WRITE</vt:lpstr>
      <vt:lpstr>Prezentace aplikace PowerPoint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</dc:title>
  <dc:creator>franzova</dc:creator>
  <cp:lastModifiedBy>Hedvika Matiášková</cp:lastModifiedBy>
  <cp:revision>23</cp:revision>
  <dcterms:created xsi:type="dcterms:W3CDTF">2012-06-27T08:54:30Z</dcterms:created>
  <dcterms:modified xsi:type="dcterms:W3CDTF">2013-04-23T09:08:04Z</dcterms:modified>
</cp:coreProperties>
</file>