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7" r:id="rId4"/>
    <p:sldId id="258" r:id="rId5"/>
    <p:sldId id="260" r:id="rId6"/>
    <p:sldId id="262" r:id="rId7"/>
    <p:sldId id="261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howGuides="1">
      <p:cViewPr>
        <p:scale>
          <a:sx n="66" d="100"/>
          <a:sy n="66" d="100"/>
        </p:scale>
        <p:origin x="-1506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Parts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of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the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body</a:t>
            </a:r>
            <a:endParaRPr lang="cs-CZ" sz="54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661248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30223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32_AJ8_13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Parts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of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the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body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slovní zásobou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pojmech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ZŠ/8.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5.11.2012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2963888"/>
              </p:ext>
            </p:extLst>
          </p:nvPr>
        </p:nvGraphicFramePr>
        <p:xfrm>
          <a:off x="56265" y="69824"/>
          <a:ext cx="8917452" cy="6678595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119722"/>
                <a:gridCol w="2477250"/>
                <a:gridCol w="1646955"/>
                <a:gridCol w="2673525"/>
              </a:tblGrid>
              <a:tr h="127094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solidFill>
                            <a:srgbClr val="FF0000"/>
                          </a:solidFill>
                        </a:rPr>
                        <a:t>head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err="1" smtClean="0">
                          <a:solidFill>
                            <a:srgbClr val="FF0000"/>
                          </a:solidFill>
                        </a:rPr>
                        <a:t>arm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0011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solidFill>
                            <a:srgbClr val="FF0000"/>
                          </a:solidFill>
                        </a:rPr>
                        <a:t>elbow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body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0011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hand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leg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0011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solidFill>
                            <a:srgbClr val="FF0000"/>
                          </a:solidFill>
                        </a:rPr>
                        <a:t>finger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solidFill>
                            <a:srgbClr val="FF0000"/>
                          </a:solidFill>
                        </a:rPr>
                        <a:t>foot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0011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b="1" dirty="0" err="1" smtClean="0">
                          <a:solidFill>
                            <a:srgbClr val="FF0000"/>
                          </a:solidFill>
                        </a:rPr>
                        <a:t>shoulder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solidFill>
                            <a:srgbClr val="FF0000"/>
                          </a:solidFill>
                        </a:rPr>
                        <a:t>toe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 anchor="ctr"/>
                </a:tc>
              </a:tr>
              <a:tr h="1007211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belly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err="1" smtClean="0">
                          <a:solidFill>
                            <a:srgbClr val="FF0000"/>
                          </a:solidFill>
                        </a:rPr>
                        <a:t>knee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Ovál 3"/>
          <p:cNvSpPr/>
          <p:nvPr/>
        </p:nvSpPr>
        <p:spPr>
          <a:xfrm>
            <a:off x="2267745" y="1556792"/>
            <a:ext cx="2322106" cy="864096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loket</a:t>
            </a:r>
            <a:endParaRPr lang="cs-CZ" sz="3600" b="1" dirty="0">
              <a:solidFill>
                <a:schemeClr val="tx2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378692" y="261627"/>
            <a:ext cx="2508408" cy="93512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cs-CZ" sz="3600" b="1" dirty="0">
                <a:solidFill>
                  <a:schemeClr val="tx2"/>
                </a:solidFill>
              </a:rPr>
              <a:t>paže</a:t>
            </a:r>
          </a:p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378692" y="1489111"/>
            <a:ext cx="2523082" cy="864096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tělo</a:t>
            </a:r>
            <a:endParaRPr lang="cs-CZ" sz="3600" b="1" dirty="0">
              <a:solidFill>
                <a:schemeClr val="tx2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372200" y="2676330"/>
            <a:ext cx="2514900" cy="79208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noha</a:t>
            </a:r>
            <a:endParaRPr lang="cs-CZ" sz="3600" b="1" dirty="0">
              <a:solidFill>
                <a:schemeClr val="tx2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6316027" y="3685153"/>
            <a:ext cx="2627245" cy="89188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chodidlo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242097" y="4761387"/>
            <a:ext cx="2347754" cy="85564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cs-CZ" sz="3600" b="1" dirty="0">
                <a:solidFill>
                  <a:schemeClr val="tx2"/>
                </a:solidFill>
              </a:rPr>
              <a:t>rameno</a:t>
            </a:r>
          </a:p>
          <a:p>
            <a:pPr algn="ctr"/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2267745" y="2676330"/>
            <a:ext cx="2322106" cy="82467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ruka</a:t>
            </a:r>
            <a:endParaRPr lang="cs-CZ" sz="3600" b="1" dirty="0">
              <a:solidFill>
                <a:schemeClr val="tx2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2267745" y="261628"/>
            <a:ext cx="2322106" cy="93512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cs-CZ" sz="3600" b="1" dirty="0">
                <a:solidFill>
                  <a:schemeClr val="tx2"/>
                </a:solidFill>
              </a:rPr>
              <a:t>hlava</a:t>
            </a:r>
          </a:p>
          <a:p>
            <a:pPr algn="ctr"/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6378691" y="4725144"/>
            <a:ext cx="2571072" cy="89188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>
                <a:solidFill>
                  <a:schemeClr val="tx2"/>
                </a:solidFill>
              </a:rPr>
              <a:t>p</a:t>
            </a:r>
            <a:r>
              <a:rPr lang="cs-CZ" sz="3600" b="1" dirty="0" smtClean="0">
                <a:solidFill>
                  <a:schemeClr val="tx2"/>
                </a:solidFill>
              </a:rPr>
              <a:t>rst </a:t>
            </a:r>
            <a:r>
              <a:rPr lang="cs-CZ" sz="2400" b="1" dirty="0" smtClean="0">
                <a:solidFill>
                  <a:schemeClr val="tx2"/>
                </a:solidFill>
              </a:rPr>
              <a:t>noha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372200" y="5877272"/>
            <a:ext cx="2571072" cy="81176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koleno</a:t>
            </a:r>
          </a:p>
          <a:p>
            <a:pPr algn="ctr"/>
            <a:endParaRPr lang="cs-CZ" sz="3600" dirty="0"/>
          </a:p>
        </p:txBody>
      </p:sp>
      <p:sp>
        <p:nvSpPr>
          <p:cNvPr id="15" name="Ovál 14"/>
          <p:cNvSpPr/>
          <p:nvPr/>
        </p:nvSpPr>
        <p:spPr>
          <a:xfrm>
            <a:off x="2267745" y="5877272"/>
            <a:ext cx="2322106" cy="81176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břicho</a:t>
            </a:r>
          </a:p>
          <a:p>
            <a:pPr algn="ctr"/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2267745" y="3669827"/>
            <a:ext cx="2322106" cy="891885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>
                <a:solidFill>
                  <a:schemeClr val="tx2"/>
                </a:solidFill>
              </a:rPr>
              <a:t>p</a:t>
            </a:r>
            <a:r>
              <a:rPr lang="cs-CZ" sz="3600" b="1" dirty="0" smtClean="0">
                <a:solidFill>
                  <a:schemeClr val="tx2"/>
                </a:solidFill>
              </a:rPr>
              <a:t>rst </a:t>
            </a:r>
            <a:r>
              <a:rPr lang="cs-CZ" sz="2400" b="1" dirty="0" smtClean="0">
                <a:solidFill>
                  <a:schemeClr val="tx2"/>
                </a:solidFill>
              </a:rPr>
              <a:t>ruka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251520" y="116632"/>
            <a:ext cx="1872208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solidFill>
                  <a:schemeClr val="bg1"/>
                </a:solidFill>
              </a:rPr>
              <a:t>Match</a:t>
            </a:r>
            <a:r>
              <a:rPr lang="cs-CZ" sz="4000" b="1" dirty="0" smtClean="0">
                <a:solidFill>
                  <a:schemeClr val="bg1"/>
                </a:solidFill>
              </a:rPr>
              <a:t> 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8" name="Obdélníkový popisek 7"/>
          <p:cNvSpPr/>
          <p:nvPr/>
        </p:nvSpPr>
        <p:spPr>
          <a:xfrm>
            <a:off x="1853182" y="5422886"/>
            <a:ext cx="1296144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hand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24" name="Obdélníkový popisek 23"/>
          <p:cNvSpPr/>
          <p:nvPr/>
        </p:nvSpPr>
        <p:spPr>
          <a:xfrm>
            <a:off x="4716016" y="464478"/>
            <a:ext cx="1296144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2"/>
                </a:solidFill>
              </a:rPr>
              <a:t>head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25" name="Obdélníkový popisek 24"/>
          <p:cNvSpPr/>
          <p:nvPr/>
        </p:nvSpPr>
        <p:spPr>
          <a:xfrm>
            <a:off x="1853182" y="3271326"/>
            <a:ext cx="1369409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2"/>
                </a:solidFill>
              </a:rPr>
              <a:t>elbow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26" name="Obdélníkový popisek 25"/>
          <p:cNvSpPr/>
          <p:nvPr/>
        </p:nvSpPr>
        <p:spPr>
          <a:xfrm>
            <a:off x="7437503" y="2765489"/>
            <a:ext cx="1296144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body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28" name="Obdélníkový popisek 27"/>
          <p:cNvSpPr/>
          <p:nvPr/>
        </p:nvSpPr>
        <p:spPr>
          <a:xfrm>
            <a:off x="6121480" y="4005064"/>
            <a:ext cx="1296144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leg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29" name="Obdélníkový popisek 28"/>
          <p:cNvSpPr/>
          <p:nvPr/>
        </p:nvSpPr>
        <p:spPr>
          <a:xfrm>
            <a:off x="331912" y="4210451"/>
            <a:ext cx="1296144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2"/>
                </a:solidFill>
              </a:rPr>
              <a:t>finger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30" name="Obdélníkový popisek 29"/>
          <p:cNvSpPr/>
          <p:nvPr/>
        </p:nvSpPr>
        <p:spPr>
          <a:xfrm>
            <a:off x="5484374" y="2045409"/>
            <a:ext cx="1296144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2"/>
                </a:solidFill>
              </a:rPr>
              <a:t>arm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31" name="Obdélníkový popisek 30"/>
          <p:cNvSpPr/>
          <p:nvPr/>
        </p:nvSpPr>
        <p:spPr>
          <a:xfrm>
            <a:off x="7417624" y="5081287"/>
            <a:ext cx="1296144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2"/>
                </a:solidFill>
              </a:rPr>
              <a:t>foot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32" name="Obdélníkový popisek 31"/>
          <p:cNvSpPr/>
          <p:nvPr/>
        </p:nvSpPr>
        <p:spPr>
          <a:xfrm>
            <a:off x="247971" y="2045409"/>
            <a:ext cx="1872208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2"/>
                </a:solidFill>
              </a:rPr>
              <a:t>shoulder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33" name="Obdélníkový popisek 32"/>
          <p:cNvSpPr/>
          <p:nvPr/>
        </p:nvSpPr>
        <p:spPr>
          <a:xfrm>
            <a:off x="5473408" y="5528833"/>
            <a:ext cx="1296144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2"/>
                </a:solidFill>
              </a:rPr>
              <a:t>toe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2915816" y="1536167"/>
            <a:ext cx="1296144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belly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6" name="Obdélníkový popisek 15"/>
          <p:cNvSpPr/>
          <p:nvPr/>
        </p:nvSpPr>
        <p:spPr>
          <a:xfrm>
            <a:off x="7085318" y="824518"/>
            <a:ext cx="1296144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2"/>
                </a:solidFill>
              </a:rPr>
              <a:t>knee</a:t>
            </a:r>
            <a:endParaRPr lang="cs-CZ" sz="3600" b="1" dirty="0">
              <a:solidFill>
                <a:schemeClr val="tx2"/>
              </a:solidFill>
            </a:endParaRPr>
          </a:p>
        </p:txBody>
      </p:sp>
      <p:pic>
        <p:nvPicPr>
          <p:cNvPr id="2" name="Picture 2" descr="D:\Obrázky\stažené_dum\faceless_woman_walk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405450"/>
            <a:ext cx="1440160" cy="397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2" cy="836758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Fill and </a:t>
            </a:r>
            <a:r>
              <a:rPr lang="cs-CZ" b="1" dirty="0" err="1" smtClean="0">
                <a:solidFill>
                  <a:schemeClr val="tx2"/>
                </a:solidFill>
              </a:rPr>
              <a:t>translate</a:t>
            </a:r>
            <a:endParaRPr lang="cs-CZ" b="1" dirty="0">
              <a:solidFill>
                <a:schemeClr val="tx2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0105456"/>
              </p:ext>
            </p:extLst>
          </p:nvPr>
        </p:nvGraphicFramePr>
        <p:xfrm>
          <a:off x="467544" y="1124744"/>
          <a:ext cx="8208912" cy="5328589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104456"/>
                <a:gridCol w="4104456"/>
              </a:tblGrid>
              <a:tr h="761227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S</a:t>
                      </a:r>
                      <a:r>
                        <a:rPr lang="cs-CZ" sz="3600" b="1" baseline="0" dirty="0" smtClean="0">
                          <a:solidFill>
                            <a:schemeClr val="accent6"/>
                          </a:solidFill>
                        </a:rPr>
                        <a:t> - - - U - D E -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- A - D</a:t>
                      </a:r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- - C -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B</a:t>
                      </a:r>
                      <a:r>
                        <a:rPr lang="cs-CZ" sz="3600" b="1" baseline="0" dirty="0" smtClean="0">
                          <a:solidFill>
                            <a:schemeClr val="accent6"/>
                          </a:solidFill>
                        </a:rPr>
                        <a:t> - - Y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F - - -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- R -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- I N - E - 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L - -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- - I</a:t>
                      </a:r>
                      <a:r>
                        <a:rPr lang="cs-CZ" sz="3600" b="1" baseline="0" dirty="0" smtClean="0">
                          <a:solidFill>
                            <a:schemeClr val="accent6"/>
                          </a:solidFill>
                        </a:rPr>
                        <a:t> R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B - - L</a:t>
                      </a:r>
                      <a:r>
                        <a:rPr lang="cs-CZ" sz="3600" b="1" baseline="0" dirty="0" smtClean="0">
                          <a:solidFill>
                            <a:schemeClr val="accent6"/>
                          </a:solidFill>
                        </a:rPr>
                        <a:t> -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E - B - -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T - E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- - E </a:t>
                      </a:r>
                      <a:r>
                        <a:rPr lang="cs-CZ" sz="3600" b="1" dirty="0" err="1" smtClean="0">
                          <a:solidFill>
                            <a:schemeClr val="accent6"/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- -</a:t>
                      </a:r>
                      <a:r>
                        <a:rPr lang="cs-CZ" sz="3600" b="1" baseline="0" dirty="0" smtClean="0">
                          <a:solidFill>
                            <a:schemeClr val="accent6"/>
                          </a:solidFill>
                        </a:rPr>
                        <a:t> A -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Nadpis 10"/>
          <p:cNvSpPr txBox="1">
            <a:spLocks/>
          </p:cNvSpPr>
          <p:nvPr/>
        </p:nvSpPr>
        <p:spPr>
          <a:xfrm>
            <a:off x="467544" y="233310"/>
            <a:ext cx="8208912" cy="83675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chemeClr val="tx2"/>
                </a:solidFill>
              </a:rPr>
              <a:t>CHECK</a:t>
            </a:r>
            <a:endParaRPr lang="cs-CZ" b="1" dirty="0">
              <a:solidFill>
                <a:schemeClr val="tx2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6291573"/>
              </p:ext>
            </p:extLst>
          </p:nvPr>
        </p:nvGraphicFramePr>
        <p:xfrm>
          <a:off x="467544" y="1097406"/>
          <a:ext cx="8208912" cy="5328589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104456"/>
                <a:gridCol w="4104456"/>
              </a:tblGrid>
              <a:tr h="761227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S</a:t>
                      </a:r>
                      <a:r>
                        <a:rPr lang="cs-CZ" sz="3600" b="1" baseline="0" dirty="0" smtClean="0">
                          <a:solidFill>
                            <a:schemeClr val="accent6"/>
                          </a:solidFill>
                        </a:rPr>
                        <a:t>CHOULDER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HAND</a:t>
                      </a:r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FACE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BODY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FOOT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ARM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FINGER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LEG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sz="3600" b="1" baseline="0" dirty="0" smtClean="0">
                          <a:solidFill>
                            <a:schemeClr val="accent6"/>
                          </a:solidFill>
                        </a:rPr>
                        <a:t>HAIR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BELLY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ELBOW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TOE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761227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KNEE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HEAD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811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</a:t>
            </a: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://openclipart.org 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442</TotalTime>
  <Words>339</Words>
  <Application>Microsoft Office PowerPoint</Application>
  <PresentationFormat>Předvádění na obrazovce (4:3)</PresentationFormat>
  <Paragraphs>111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ANGLICKÝ JAZYK    Parts of the body</vt:lpstr>
      <vt:lpstr>Prezentace aplikace PowerPoint</vt:lpstr>
      <vt:lpstr>Prezentace aplikace PowerPoint</vt:lpstr>
      <vt:lpstr>Prezentace aplikace PowerPoint</vt:lpstr>
      <vt:lpstr>Fill and translate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40</cp:revision>
  <dcterms:created xsi:type="dcterms:W3CDTF">2012-06-27T08:54:30Z</dcterms:created>
  <dcterms:modified xsi:type="dcterms:W3CDTF">2013-01-28T10:59:39Z</dcterms:modified>
</cp:coreProperties>
</file>