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284" y="-8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Fruit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26231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Fruit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20.11. 2012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2487605"/>
              </p:ext>
            </p:extLst>
          </p:nvPr>
        </p:nvGraphicFramePr>
        <p:xfrm>
          <a:off x="179512" y="318771"/>
          <a:ext cx="8784976" cy="597666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656184"/>
                <a:gridCol w="2808312"/>
                <a:gridCol w="1440160"/>
                <a:gridCol w="2880320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2032270" y="1561365"/>
            <a:ext cx="2420237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an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orange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00192" y="406969"/>
            <a:ext cx="2557490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plum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300192" y="1601207"/>
            <a:ext cx="2548983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strawberry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300192" y="2780927"/>
            <a:ext cx="2521565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blueberry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300192" y="4051959"/>
            <a:ext cx="2557490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pineapple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075250" y="5231680"/>
            <a:ext cx="2420235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banana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075250" y="4015955"/>
            <a:ext cx="2420235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cherry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032272" y="2780928"/>
            <a:ext cx="2420235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pear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51720" y="424591"/>
            <a:ext cx="2420236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an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apple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00193" y="5194018"/>
            <a:ext cx="2521564" cy="102734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grapes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F:\Obrázky\Chrisdesign_Photorealistic_Green_App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47" y="456995"/>
            <a:ext cx="969392" cy="110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ázky\freshorange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37" y="1678718"/>
            <a:ext cx="932681" cy="93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Obrázky\Gerald_G_Simple_Fruit_(FF_Menu)_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38" y="2721763"/>
            <a:ext cx="763477" cy="112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Obrázky\Rocket000_fruit-cherrie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54" y="4116499"/>
            <a:ext cx="998314" cy="99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F:\Obrázky\nicubunu_Plu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643" y="327578"/>
            <a:ext cx="1069851" cy="106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:\Obrázky\nicubunu_Shiny_banan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71" y="5083028"/>
            <a:ext cx="1381412" cy="1305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F:\Obrázky\Gerald_G_Simple_Fruit_(FF_Menu)_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628" y="1561365"/>
            <a:ext cx="851882" cy="106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:\Obrázky\nicubunu_Pineapple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884" y="3989080"/>
            <a:ext cx="1055006" cy="105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F:\Obrázky\Gerald_G_Simple_Fruit_(FF_Menu)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643" y="5167583"/>
            <a:ext cx="918867" cy="102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:\Obrázky\Machovka_blueberry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436" y="2836463"/>
            <a:ext cx="638696" cy="1011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592691" y="0"/>
            <a:ext cx="1872208" cy="707886"/>
          </a:xfrm>
          <a:prstGeom prst="rect">
            <a:avLst/>
          </a:prstGeom>
          <a:solidFill>
            <a:srgbClr val="FFFF0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Match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6071839" y="1700808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berry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6012160" y="5749709"/>
            <a:ext cx="283736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nge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6012160" y="3183789"/>
            <a:ext cx="2750077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rry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6012160" y="540916"/>
            <a:ext cx="2804662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nana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6012160" y="4485275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berry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334930" y="3212976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blue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0" name="Obdélníkový popisek 19"/>
          <p:cNvSpPr/>
          <p:nvPr/>
        </p:nvSpPr>
        <p:spPr>
          <a:xfrm>
            <a:off x="323528" y="617296"/>
            <a:ext cx="2880320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che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1" name="Obdélníkový popisek 20"/>
          <p:cNvSpPr/>
          <p:nvPr/>
        </p:nvSpPr>
        <p:spPr>
          <a:xfrm>
            <a:off x="354112" y="5805264"/>
            <a:ext cx="2849736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</a:t>
            </a:r>
            <a:r>
              <a:rPr lang="cs-CZ" sz="4400" b="1" dirty="0" err="1" smtClean="0">
                <a:solidFill>
                  <a:schemeClr val="tx2"/>
                </a:solidFill>
              </a:rPr>
              <a:t>straw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34930" y="1877819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 ba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334930" y="4509120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an</a:t>
            </a:r>
            <a:r>
              <a:rPr lang="cs-CZ" sz="4400" b="1" dirty="0" smtClean="0">
                <a:solidFill>
                  <a:schemeClr val="tx2"/>
                </a:solidFill>
              </a:rPr>
              <a:t> </a:t>
            </a:r>
            <a:r>
              <a:rPr lang="cs-CZ" sz="4400" b="1" dirty="0" err="1" smtClean="0">
                <a:solidFill>
                  <a:schemeClr val="tx2"/>
                </a:solidFill>
              </a:rPr>
              <a:t>ora</a:t>
            </a:r>
            <a:endParaRPr lang="cs-CZ" sz="4400" b="1" dirty="0">
              <a:solidFill>
                <a:schemeClr val="tx2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203848" y="977336"/>
            <a:ext cx="2808312" cy="259568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3247885" y="863639"/>
            <a:ext cx="2748633" cy="137422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8" idx="1"/>
          </p:cNvCxnSpPr>
          <p:nvPr/>
        </p:nvCxnSpPr>
        <p:spPr>
          <a:xfrm>
            <a:off x="3203848" y="3484882"/>
            <a:ext cx="2808312" cy="1360433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247885" y="4742795"/>
            <a:ext cx="2779915" cy="129784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32" idx="1"/>
          </p:cNvCxnSpPr>
          <p:nvPr/>
        </p:nvCxnSpPr>
        <p:spPr>
          <a:xfrm flipV="1">
            <a:off x="3263527" y="2060848"/>
            <a:ext cx="2808312" cy="4104456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836758"/>
          </a:xfrm>
          <a:solidFill>
            <a:srgbClr val="FFFF00"/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Write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words</a:t>
            </a:r>
            <a:r>
              <a:rPr lang="cs-CZ" b="1" dirty="0" smtClean="0">
                <a:solidFill>
                  <a:schemeClr val="tx2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draw</a:t>
            </a:r>
            <a:r>
              <a:rPr lang="cs-CZ" b="1" dirty="0" smtClean="0">
                <a:solidFill>
                  <a:schemeClr val="tx2"/>
                </a:solidFill>
              </a:rPr>
              <a:t> a </a:t>
            </a:r>
            <a:r>
              <a:rPr lang="cs-CZ" b="1" dirty="0" err="1" smtClean="0">
                <a:solidFill>
                  <a:schemeClr val="tx2"/>
                </a:solidFill>
              </a:rPr>
              <a:t>picture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50164"/>
              </p:ext>
            </p:extLst>
          </p:nvPr>
        </p:nvGraphicFramePr>
        <p:xfrm>
          <a:off x="467544" y="1124744"/>
          <a:ext cx="8208912" cy="532859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480720"/>
                <a:gridCol w="1728192"/>
              </a:tblGrid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261</Words>
  <Application>Microsoft Office PowerPoint</Application>
  <PresentationFormat>Předvádění na obrazovce (4:3)</PresentationFormat>
  <Paragraphs>66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 Fruit</vt:lpstr>
      <vt:lpstr>Prezentace aplikace PowerPoint</vt:lpstr>
      <vt:lpstr>Prezentace aplikace PowerPoint</vt:lpstr>
      <vt:lpstr>Prezentace aplikace PowerPoint</vt:lpstr>
      <vt:lpstr>Write words and draw a picture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Hedvika Matiášková</cp:lastModifiedBy>
  <cp:revision>39</cp:revision>
  <dcterms:created xsi:type="dcterms:W3CDTF">2012-06-27T08:54:30Z</dcterms:created>
  <dcterms:modified xsi:type="dcterms:W3CDTF">2013-05-09T10:34:56Z</dcterms:modified>
</cp:coreProperties>
</file>