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2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1284" y="-8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Season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661248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655332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32_AJ8_19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Season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gr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slovní zásobou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20.11. 2012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634082"/>
          </a:xfrm>
          <a:solidFill>
            <a:schemeClr val="bg2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LOOK              and              READ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6" name="Picture 2" descr="F:\Obrázky\Peileppe_spring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729" y="2293227"/>
            <a:ext cx="1731055" cy="171182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F:\Obrázky\Machovka_autum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458" y="2205106"/>
            <a:ext cx="1489472" cy="1888063"/>
          </a:xfrm>
          <a:prstGeom prst="rect">
            <a:avLst/>
          </a:prstGeom>
          <a:noFill/>
          <a:effectLst>
            <a:glow rad="228600">
              <a:schemeClr val="accent6">
                <a:lumMod val="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F:\Obrázky\snowman_in_snowflakes_dark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804" y="4120296"/>
            <a:ext cx="1844299" cy="1291009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Obrázky\Summer_2010_ClipArt10_Header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858" y="1340768"/>
            <a:ext cx="1728193" cy="1001266"/>
          </a:xfrm>
          <a:prstGeom prst="rect">
            <a:avLst/>
          </a:prstGeom>
          <a:noFill/>
          <a:effectLst>
            <a:glow rad="228600">
              <a:srgbClr val="FFFF00">
                <a:alpha val="40000"/>
              </a:srgb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Vodorovný svitek 18"/>
          <p:cNvSpPr/>
          <p:nvPr/>
        </p:nvSpPr>
        <p:spPr>
          <a:xfrm>
            <a:off x="683568" y="4165961"/>
            <a:ext cx="2160240" cy="1296144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SPRING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1" name="Vodorovný svitek 30"/>
          <p:cNvSpPr/>
          <p:nvPr/>
        </p:nvSpPr>
        <p:spPr>
          <a:xfrm>
            <a:off x="3577842" y="5476282"/>
            <a:ext cx="2146286" cy="1296144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WINTER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2" name="Vodorovný svitek 31"/>
          <p:cNvSpPr/>
          <p:nvPr/>
        </p:nvSpPr>
        <p:spPr>
          <a:xfrm>
            <a:off x="6300192" y="4199723"/>
            <a:ext cx="2232248" cy="1296144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AUTUMN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3" name="Vodorovný svitek 32"/>
          <p:cNvSpPr/>
          <p:nvPr/>
        </p:nvSpPr>
        <p:spPr>
          <a:xfrm>
            <a:off x="3549375" y="2501066"/>
            <a:ext cx="2232249" cy="1296144"/>
          </a:xfrm>
          <a:prstGeom prst="horizont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SUMMER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21" name="Zakřivená spojnice 20"/>
          <p:cNvCxnSpPr/>
          <p:nvPr/>
        </p:nvCxnSpPr>
        <p:spPr>
          <a:xfrm flipV="1">
            <a:off x="1619672" y="1268761"/>
            <a:ext cx="1728192" cy="792087"/>
          </a:xfrm>
          <a:prstGeom prst="curvedConnector3">
            <a:avLst>
              <a:gd name="adj1" fmla="val 50000"/>
            </a:avLst>
          </a:prstGeom>
          <a:ln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Zakřivená spojnice 42"/>
          <p:cNvCxnSpPr/>
          <p:nvPr/>
        </p:nvCxnSpPr>
        <p:spPr>
          <a:xfrm rot="10800000">
            <a:off x="1626024" y="5502218"/>
            <a:ext cx="1721843" cy="951118"/>
          </a:xfrm>
          <a:prstGeom prst="curvedConnector3">
            <a:avLst>
              <a:gd name="adj1" fmla="val 50000"/>
            </a:avLst>
          </a:prstGeom>
          <a:ln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Zakřivená spojnice 43"/>
          <p:cNvCxnSpPr/>
          <p:nvPr/>
        </p:nvCxnSpPr>
        <p:spPr>
          <a:xfrm rot="10800000" flipV="1">
            <a:off x="5940152" y="5502216"/>
            <a:ext cx="1806550" cy="951119"/>
          </a:xfrm>
          <a:prstGeom prst="curvedConnector3">
            <a:avLst>
              <a:gd name="adj1" fmla="val 50000"/>
            </a:avLst>
          </a:prstGeom>
          <a:ln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Zakřivená spojnice 44"/>
          <p:cNvCxnSpPr/>
          <p:nvPr/>
        </p:nvCxnSpPr>
        <p:spPr>
          <a:xfrm>
            <a:off x="5781624" y="1340768"/>
            <a:ext cx="1634692" cy="720080"/>
          </a:xfrm>
          <a:prstGeom prst="curvedConnector3">
            <a:avLst>
              <a:gd name="adj1" fmla="val 50000"/>
            </a:avLst>
          </a:prstGeom>
          <a:ln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31" grpId="0" animBg="1"/>
      <p:bldP spid="32" grpId="0" animBg="1"/>
      <p:bldP spid="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délníkový popisek 31"/>
          <p:cNvSpPr/>
          <p:nvPr/>
        </p:nvSpPr>
        <p:spPr>
          <a:xfrm>
            <a:off x="6071839" y="2077999"/>
            <a:ext cx="2777685" cy="1025263"/>
          </a:xfrm>
          <a:prstGeom prst="wedge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MER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6" name="Obdélníkový popisek 15"/>
          <p:cNvSpPr/>
          <p:nvPr/>
        </p:nvSpPr>
        <p:spPr>
          <a:xfrm>
            <a:off x="5996518" y="3637282"/>
            <a:ext cx="2750077" cy="1004302"/>
          </a:xfrm>
          <a:prstGeom prst="wedgeRectCallou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TUMN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6071839" y="353944"/>
            <a:ext cx="2804662" cy="982942"/>
          </a:xfrm>
          <a:prstGeom prst="wedgeRect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ING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5982713" y="5229200"/>
            <a:ext cx="2777685" cy="962394"/>
          </a:xfrm>
          <a:prstGeom prst="wedgeRectCallou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TER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301101" y="3637282"/>
            <a:ext cx="2868917" cy="1015854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tx2">
              <a:lumMod val="60000"/>
              <a:lumOff val="4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WIN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20" name="Obdélníkový popisek 19"/>
          <p:cNvSpPr/>
          <p:nvPr/>
        </p:nvSpPr>
        <p:spPr>
          <a:xfrm>
            <a:off x="323528" y="353943"/>
            <a:ext cx="2880320" cy="1058833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6">
              <a:lumMod val="75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AU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22" name="Obdélníkový popisek 21"/>
          <p:cNvSpPr/>
          <p:nvPr/>
        </p:nvSpPr>
        <p:spPr>
          <a:xfrm>
            <a:off x="334930" y="2077999"/>
            <a:ext cx="2868917" cy="1010388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rgbClr val="FFFF00"/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SUM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23" name="Obdélníkový popisek 22"/>
          <p:cNvSpPr/>
          <p:nvPr/>
        </p:nvSpPr>
        <p:spPr>
          <a:xfrm>
            <a:off x="323528" y="5229200"/>
            <a:ext cx="2868917" cy="1008112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rgbClr val="92D050"/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SPR</a:t>
            </a:r>
            <a:endParaRPr lang="cs-CZ" sz="4400" b="1" dirty="0">
              <a:solidFill>
                <a:schemeClr val="tx2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3218045" y="883359"/>
            <a:ext cx="2853794" cy="3256074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22" idx="3"/>
            <a:endCxn id="32" idx="1"/>
          </p:cNvCxnSpPr>
          <p:nvPr/>
        </p:nvCxnSpPr>
        <p:spPr>
          <a:xfrm>
            <a:off x="3203847" y="2583193"/>
            <a:ext cx="2867992" cy="7438"/>
          </a:xfrm>
          <a:prstGeom prst="line">
            <a:avLst/>
          </a:prstGeom>
          <a:ln>
            <a:solidFill>
              <a:srgbClr val="FFFF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3218045" y="692696"/>
            <a:ext cx="2778473" cy="5040560"/>
          </a:xfrm>
          <a:prstGeom prst="line">
            <a:avLst/>
          </a:prstGeom>
          <a:ln>
            <a:solidFill>
              <a:srgbClr val="92D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188206" y="4145209"/>
            <a:ext cx="2808312" cy="1360433"/>
          </a:xfrm>
          <a:prstGeom prst="line">
            <a:avLst/>
          </a:prstGeom>
          <a:ln>
            <a:solidFill>
              <a:schemeClr val="tx2">
                <a:lumMod val="60000"/>
                <a:lumOff val="4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563888" y="116632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</a:t>
            </a:r>
            <a:r>
              <a:rPr lang="cs-CZ" sz="4000" b="1" dirty="0" smtClean="0"/>
              <a:t>MATCH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1338616" y="260648"/>
            <a:ext cx="6397264" cy="720080"/>
          </a:xfrm>
          <a:solidFill>
            <a:schemeClr val="bg2"/>
          </a:solidFill>
          <a:ln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NAME PICTURE AND MATCH 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258496" y="1374185"/>
            <a:ext cx="2160240" cy="952986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SPRING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2418736" y="1342538"/>
            <a:ext cx="2232249" cy="1016282"/>
          </a:xfrm>
          <a:prstGeom prst="horizont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SUMMER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4572000" y="1374186"/>
            <a:ext cx="2304256" cy="952985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AUTUMN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2" name="Vodorovný svitek 11"/>
          <p:cNvSpPr/>
          <p:nvPr/>
        </p:nvSpPr>
        <p:spPr>
          <a:xfrm>
            <a:off x="6732240" y="1374186"/>
            <a:ext cx="2146286" cy="895154"/>
          </a:xfrm>
          <a:prstGeom prst="horizontalScroll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WINTER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50" name="Picture 2" descr="F:\Obrázky\autumn_tre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5880" y="3396843"/>
            <a:ext cx="1142646" cy="1139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Obrázky\Gerald_G_Fall_Leave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587" y="4130010"/>
            <a:ext cx="1287920" cy="82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Obrázky\liftarn_Pumpkin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401" y="2474642"/>
            <a:ext cx="1153443" cy="1102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F:\Obrázky\massimo_sole_3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646" y="5695247"/>
            <a:ext cx="1104157" cy="1116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:\Obrázky\colorful_beach_shorts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411" y="2529160"/>
            <a:ext cx="1014175" cy="86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F:\Obrázky\johnny_automatic_gloves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243" y="5814676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F:\Obrázky\biswajyotim_Ski_man (1)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911" y="4130010"/>
            <a:ext cx="1539985" cy="129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F:\Obrázky\christmastree (1)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97" y="4776333"/>
            <a:ext cx="1466850" cy="2062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F:\Obrázky\beakman_Sunglasses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731" y="5227372"/>
            <a:ext cx="1574831" cy="57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F:\Obrázky\Bee_Spring_2010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130010"/>
            <a:ext cx="1216821" cy="1000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F:\Obrázky\kattekrab_Spring_Blossom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301" y="3045017"/>
            <a:ext cx="1269851" cy="1063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F:\Obrázky\mcol_chick_from_egg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911" y="2581079"/>
            <a:ext cx="1134390" cy="995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</a:t>
            </a: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://openclipart.org 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245</Words>
  <Application>Microsoft Office PowerPoint</Application>
  <PresentationFormat>Předvádění na obrazovce (4:3)</PresentationFormat>
  <Paragraphs>63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ANGLICKÝ JAZYK    Season</vt:lpstr>
      <vt:lpstr>Prezentace aplikace PowerPoint</vt:lpstr>
      <vt:lpstr>LOOK              and              READ</vt:lpstr>
      <vt:lpstr>Prezentace aplikace PowerPoint</vt:lpstr>
      <vt:lpstr>NAME PICTURE AND MATCH 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Eva Franzová</cp:lastModifiedBy>
  <cp:revision>42</cp:revision>
  <dcterms:created xsi:type="dcterms:W3CDTF">2012-06-27T08:54:30Z</dcterms:created>
  <dcterms:modified xsi:type="dcterms:W3CDTF">2012-11-26T11:56:12Z</dcterms:modified>
</cp:coreProperties>
</file>