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2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9" autoAdjust="0"/>
    <p:restoredTop sz="94660"/>
  </p:normalViewPr>
  <p:slideViewPr>
    <p:cSldViewPr showGuides="1">
      <p:cViewPr>
        <p:scale>
          <a:sx n="66" d="100"/>
          <a:sy n="66" d="100"/>
        </p:scale>
        <p:origin x="-1458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TO HAVE  časování</a:t>
            </a:r>
            <a:endParaRPr lang="cs-CZ" sz="31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0276935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32_AJ9_04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TO HAVE  časování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Správné užití tvarů slovesa to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have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užití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tvarů jednotlivých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osob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18.11.2012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  MATCH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lvl="1"/>
            <a:endParaRPr lang="cs-CZ" sz="3200" dirty="0" smtClean="0"/>
          </a:p>
          <a:p>
            <a:pPr marL="914400" lvl="2" indent="0">
              <a:buNone/>
            </a:pPr>
            <a:r>
              <a:rPr lang="cs-CZ" sz="3200" dirty="0"/>
              <a:t>	</a:t>
            </a:r>
          </a:p>
        </p:txBody>
      </p:sp>
      <p:sp>
        <p:nvSpPr>
          <p:cNvPr id="6" name="Ovál 5"/>
          <p:cNvSpPr/>
          <p:nvPr/>
        </p:nvSpPr>
        <p:spPr>
          <a:xfrm>
            <a:off x="755576" y="404664"/>
            <a:ext cx="2232248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I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804248" y="2233869"/>
            <a:ext cx="2160240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WE</a:t>
            </a:r>
            <a:endParaRPr lang="cs-CZ" sz="4000" b="1" dirty="0"/>
          </a:p>
        </p:txBody>
      </p:sp>
      <p:sp>
        <p:nvSpPr>
          <p:cNvPr id="12" name="Ovál 11"/>
          <p:cNvSpPr/>
          <p:nvPr/>
        </p:nvSpPr>
        <p:spPr>
          <a:xfrm>
            <a:off x="323822" y="5465777"/>
            <a:ext cx="2160240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YOU</a:t>
            </a:r>
            <a:endParaRPr lang="cs-CZ" sz="4000" b="1" dirty="0"/>
          </a:p>
        </p:txBody>
      </p:sp>
      <p:sp>
        <p:nvSpPr>
          <p:cNvPr id="13" name="Ovál 12"/>
          <p:cNvSpPr/>
          <p:nvPr/>
        </p:nvSpPr>
        <p:spPr>
          <a:xfrm>
            <a:off x="5796136" y="5417547"/>
            <a:ext cx="3168351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HE,SHE,IT</a:t>
            </a:r>
            <a:endParaRPr lang="cs-CZ" sz="4000" b="1" dirty="0"/>
          </a:p>
        </p:txBody>
      </p:sp>
      <p:sp>
        <p:nvSpPr>
          <p:cNvPr id="14" name="Ovál 13"/>
          <p:cNvSpPr/>
          <p:nvPr/>
        </p:nvSpPr>
        <p:spPr>
          <a:xfrm>
            <a:off x="467544" y="2801662"/>
            <a:ext cx="2160240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YOU</a:t>
            </a:r>
            <a:endParaRPr lang="cs-CZ" sz="4000" b="1" dirty="0"/>
          </a:p>
        </p:txBody>
      </p:sp>
      <p:sp>
        <p:nvSpPr>
          <p:cNvPr id="15" name="Ovál 14"/>
          <p:cNvSpPr/>
          <p:nvPr/>
        </p:nvSpPr>
        <p:spPr>
          <a:xfrm>
            <a:off x="3851920" y="3686629"/>
            <a:ext cx="2160240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THEY</a:t>
            </a:r>
            <a:endParaRPr lang="cs-CZ" sz="4000" b="1" dirty="0"/>
          </a:p>
        </p:txBody>
      </p:sp>
      <p:sp>
        <p:nvSpPr>
          <p:cNvPr id="16" name="Ovál 15"/>
          <p:cNvSpPr/>
          <p:nvPr/>
        </p:nvSpPr>
        <p:spPr>
          <a:xfrm>
            <a:off x="1331640" y="4140313"/>
            <a:ext cx="2160240" cy="10584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>
                <a:solidFill>
                  <a:schemeClr val="tx2"/>
                </a:solidFill>
              </a:rPr>
              <a:t>have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203848" y="5417547"/>
            <a:ext cx="2160240" cy="10584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>
                <a:solidFill>
                  <a:schemeClr val="tx2"/>
                </a:solidFill>
              </a:rPr>
              <a:t>have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871700" y="1743246"/>
            <a:ext cx="2160240" cy="10584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2"/>
                </a:solidFill>
              </a:rPr>
              <a:t>have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407788" y="548680"/>
            <a:ext cx="2160240" cy="10584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>
                <a:solidFill>
                  <a:schemeClr val="tx2"/>
                </a:solidFill>
              </a:rPr>
              <a:t>have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436368" y="2132856"/>
            <a:ext cx="2160240" cy="10584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>
                <a:solidFill>
                  <a:schemeClr val="tx2"/>
                </a:solidFill>
              </a:rPr>
              <a:t>have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476911" y="3779867"/>
            <a:ext cx="2160240" cy="10584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2"/>
                </a:solidFill>
              </a:rPr>
              <a:t>has</a:t>
            </a:r>
            <a:endParaRPr lang="cs-CZ" sz="4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COMPLETE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3122433"/>
              </p:ext>
            </p:extLst>
          </p:nvPr>
        </p:nvGraphicFramePr>
        <p:xfrm>
          <a:off x="395536" y="1268760"/>
          <a:ext cx="8291264" cy="511257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728192"/>
                <a:gridCol w="2088232"/>
                <a:gridCol w="2448272"/>
                <a:gridCol w="2026568"/>
              </a:tblGrid>
              <a:tr h="85209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I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JÁ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9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YOU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TY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9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HE,SHE,IT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ON,ONA,ONO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9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WE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MY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9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YOU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VY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9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THEY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ONI,ONY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TRANSLATE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1116455"/>
              </p:ext>
            </p:extLst>
          </p:nvPr>
        </p:nvGraphicFramePr>
        <p:xfrm>
          <a:off x="457200" y="1341438"/>
          <a:ext cx="8229600" cy="518390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482952"/>
                <a:gridCol w="2746648"/>
              </a:tblGrid>
              <a:tr h="647988">
                <a:tc>
                  <a:txBody>
                    <a:bodyPr/>
                    <a:lstStyle/>
                    <a:p>
                      <a:pPr algn="l"/>
                      <a:r>
                        <a:rPr lang="cs-CZ" sz="3600" b="0" smtClean="0">
                          <a:solidFill>
                            <a:srgbClr val="FF0000"/>
                          </a:solidFill>
                        </a:rPr>
                        <a:t>Mám nové</a:t>
                      </a:r>
                      <a:r>
                        <a:rPr lang="cs-CZ" sz="3600" b="0" baseline="0" smtClean="0">
                          <a:solidFill>
                            <a:srgbClr val="FF0000"/>
                          </a:solidFill>
                        </a:rPr>
                        <a:t> pero</a:t>
                      </a:r>
                      <a:r>
                        <a:rPr lang="cs-CZ" sz="3600" b="0" smtClean="0">
                          <a:solidFill>
                            <a:srgbClr val="FF0000"/>
                          </a:solidFill>
                        </a:rPr>
                        <a:t>.</a:t>
                      </a:r>
                      <a:endParaRPr lang="cs-CZ" sz="3600" b="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Máš hodně přátel?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Jan má velkou tašku.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Anna má dlouhé vlasy.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Židle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 má čtyři nohy.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Chlapci mají čepice.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Máte tužku a gumu?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Žáci mají domácí úkol.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279</Words>
  <Application>Microsoft Office PowerPoint</Application>
  <PresentationFormat>Předvádění na obrazovce (4:3)</PresentationFormat>
  <Paragraphs>81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ANGLICKÝ JAZYK  TO HAVE  časování</vt:lpstr>
      <vt:lpstr>Prezentace aplikace PowerPoint</vt:lpstr>
      <vt:lpstr>  MATCH</vt:lpstr>
      <vt:lpstr>COMPLETE</vt:lpstr>
      <vt:lpstr>TRANSLATE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40</cp:revision>
  <dcterms:created xsi:type="dcterms:W3CDTF">2012-06-27T08:54:30Z</dcterms:created>
  <dcterms:modified xsi:type="dcterms:W3CDTF">2012-11-20T09:11:11Z</dcterms:modified>
</cp:coreProperties>
</file>