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4" r:id="rId6"/>
    <p:sldId id="266" r:id="rId7"/>
    <p:sldId id="267" r:id="rId8"/>
    <p:sldId id="262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145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Present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continuous</a:t>
            </a:r>
            <a:endParaRPr lang="cs-CZ" sz="36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30120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858354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32_AJ9_18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Present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continuous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ze způsobem tvoření přítomného průběhového času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Tvoření přítomného průběhového času a použití ve větách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novým učivem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23.01.2013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2"/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Name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verbs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1897993"/>
              </p:ext>
            </p:extLst>
          </p:nvPr>
        </p:nvGraphicFramePr>
        <p:xfrm>
          <a:off x="457200" y="1052512"/>
          <a:ext cx="8229600" cy="568885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114800"/>
                <a:gridCol w="4114800"/>
              </a:tblGrid>
              <a:tr h="1896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96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96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D:\Obrázky\stažené_dum\Machovka_jogg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02" y="1232181"/>
            <a:ext cx="1169546" cy="136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Obrázky\stažené_dum\johnny_automatic_boy_playing_with_toy_truc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48" y="3465004"/>
            <a:ext cx="1388461" cy="11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Obrázky\stažené_dum\johnny_automatic_Jumping_rop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77" y="5096564"/>
            <a:ext cx="894395" cy="151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Obrázky\stažené_dum\eleve_ecrivan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931" y="1528292"/>
            <a:ext cx="785181" cy="1197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:\Obrázky\stažené_dum\Gartus_read_people_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118" y="3232787"/>
            <a:ext cx="1025017" cy="1246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D:\Obrázky\stažené_dum\602218,1278494665,5.bmp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457" y="5020272"/>
            <a:ext cx="1292012" cy="159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ál 22"/>
          <p:cNvSpPr/>
          <p:nvPr/>
        </p:nvSpPr>
        <p:spPr>
          <a:xfrm>
            <a:off x="1964995" y="5244334"/>
            <a:ext cx="2448272" cy="102610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jump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964995" y="3399132"/>
            <a:ext cx="2448272" cy="10441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play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6069812" y="3385429"/>
            <a:ext cx="2448272" cy="100811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read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989059" y="1462421"/>
            <a:ext cx="2448272" cy="10339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write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836822" y="1462420"/>
            <a:ext cx="2448272" cy="103394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run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133075" y="5187517"/>
            <a:ext cx="2448272" cy="102610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eat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971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  <a:solidFill>
            <a:schemeClr val="accent2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Look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and </a:t>
            </a:r>
            <a:r>
              <a:rPr lang="cs-CZ" sz="4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remember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-ing.</a:t>
            </a:r>
            <a:endParaRPr lang="cs-CZ" sz="4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1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40155497"/>
              </p:ext>
            </p:extLst>
          </p:nvPr>
        </p:nvGraphicFramePr>
        <p:xfrm>
          <a:off x="457200" y="1052512"/>
          <a:ext cx="8229600" cy="566500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114800"/>
                <a:gridCol w="4114800"/>
              </a:tblGrid>
              <a:tr h="18724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96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962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Ovál 18"/>
          <p:cNvSpPr/>
          <p:nvPr/>
        </p:nvSpPr>
        <p:spPr>
          <a:xfrm>
            <a:off x="611560" y="1123594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run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4981" y="5823260"/>
            <a:ext cx="3861387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jump</a:t>
            </a:r>
            <a:r>
              <a:rPr lang="cs-CZ" sz="4000" b="1" dirty="0" smtClean="0">
                <a:solidFill>
                  <a:srgbClr val="FF0000"/>
                </a:solidFill>
              </a:rPr>
              <a:t>ing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74981" y="4869160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bg2">
                    <a:lumMod val="10000"/>
                  </a:schemeClr>
                </a:solidFill>
              </a:rPr>
              <a:t>jump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43541" y="3933056"/>
            <a:ext cx="3824807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accent2">
                    <a:lumMod val="75000"/>
                  </a:schemeClr>
                </a:solidFill>
              </a:rPr>
              <a:t>play</a:t>
            </a:r>
            <a:r>
              <a:rPr lang="cs-CZ" sz="4000" b="1" dirty="0" err="1" smtClean="0">
                <a:solidFill>
                  <a:srgbClr val="FF0000"/>
                </a:solidFill>
              </a:rPr>
              <a:t>ing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01621" y="3068960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play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716016" y="3933056"/>
            <a:ext cx="3888432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accent2">
                    <a:lumMod val="75000"/>
                  </a:schemeClr>
                </a:solidFill>
              </a:rPr>
              <a:t>read</a:t>
            </a:r>
            <a:r>
              <a:rPr lang="cs-CZ" sz="4000" b="1" dirty="0" err="1" smtClean="0">
                <a:solidFill>
                  <a:srgbClr val="FF0000"/>
                </a:solidFill>
              </a:rPr>
              <a:t>ing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716016" y="3060891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bg2">
                    <a:lumMod val="10000"/>
                  </a:schemeClr>
                </a:solidFill>
              </a:rPr>
              <a:t>read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733482" y="2060848"/>
            <a:ext cx="3870966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accent2">
                    <a:lumMod val="75000"/>
                  </a:schemeClr>
                </a:solidFill>
              </a:rPr>
              <a:t>writ</a:t>
            </a:r>
            <a:r>
              <a:rPr lang="cs-CZ" sz="4000" b="1" dirty="0" err="1" smtClean="0">
                <a:solidFill>
                  <a:srgbClr val="00B050"/>
                </a:solidFill>
              </a:rPr>
              <a:t>t</a:t>
            </a:r>
            <a:r>
              <a:rPr lang="cs-CZ" sz="4000" b="1" dirty="0" err="1" smtClean="0">
                <a:solidFill>
                  <a:srgbClr val="FF0000"/>
                </a:solidFill>
              </a:rPr>
              <a:t>ing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716016" y="1144689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bg2">
                    <a:lumMod val="10000"/>
                  </a:schemeClr>
                </a:solidFill>
              </a:rPr>
              <a:t>write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74981" y="2060848"/>
            <a:ext cx="3861388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2">
                    <a:lumMod val="75000"/>
                  </a:schemeClr>
                </a:solidFill>
              </a:rPr>
              <a:t>run</a:t>
            </a:r>
            <a:r>
              <a:rPr lang="cs-CZ" sz="4000" b="1" dirty="0" err="1" smtClean="0">
                <a:solidFill>
                  <a:srgbClr val="00B050"/>
                </a:solidFill>
              </a:rPr>
              <a:t>n</a:t>
            </a:r>
            <a:r>
              <a:rPr lang="cs-CZ" sz="4000" b="1" dirty="0" err="1" smtClean="0">
                <a:solidFill>
                  <a:srgbClr val="FF0000"/>
                </a:solidFill>
              </a:rPr>
              <a:t>ing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716016" y="4869160"/>
            <a:ext cx="244827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bg2">
                    <a:lumMod val="10000"/>
                  </a:schemeClr>
                </a:solidFill>
              </a:rPr>
              <a:t>eat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4733482" y="5823260"/>
            <a:ext cx="3870966" cy="7920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accent2">
                    <a:lumMod val="75000"/>
                  </a:schemeClr>
                </a:solidFill>
              </a:rPr>
              <a:t>eat</a:t>
            </a:r>
            <a:r>
              <a:rPr lang="cs-CZ" sz="4000" b="1" dirty="0" err="1" smtClean="0">
                <a:solidFill>
                  <a:srgbClr val="FF0000"/>
                </a:solidFill>
              </a:rPr>
              <a:t>ing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3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4" grpId="0" animBg="1"/>
      <p:bldP spid="26" grpId="0" animBg="1"/>
      <p:bldP spid="28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  <a:solidFill>
            <a:schemeClr val="accent2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Read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sentences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and </a:t>
            </a:r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translate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05253019"/>
              </p:ext>
            </p:extLst>
          </p:nvPr>
        </p:nvGraphicFramePr>
        <p:xfrm>
          <a:off x="457200" y="1052512"/>
          <a:ext cx="8229600" cy="568885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114800"/>
                <a:gridCol w="4114800"/>
              </a:tblGrid>
              <a:tr h="1896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96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962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Ovál 10"/>
          <p:cNvSpPr/>
          <p:nvPr/>
        </p:nvSpPr>
        <p:spPr>
          <a:xfrm>
            <a:off x="692677" y="5020272"/>
            <a:ext cx="3720590" cy="159507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Peter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 jumping.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92677" y="3140968"/>
            <a:ext cx="3720590" cy="151216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Tom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playing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653720" y="3140968"/>
            <a:ext cx="3927627" cy="163484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He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reading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771118" y="1196752"/>
            <a:ext cx="3810229" cy="152927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She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writting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55102" y="1196752"/>
            <a:ext cx="3922479" cy="161000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He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running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633019" y="5052861"/>
            <a:ext cx="3927627" cy="1562487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Dad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eating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Picture 2" descr="D:\Obrázky\stažené_dum\Machovka_jogg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387" y="1444025"/>
            <a:ext cx="711658" cy="83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D:\Obrázky\stažené_dum\johnny_automatic_boy_playing_with_toy_truc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957" y="3493726"/>
            <a:ext cx="850000" cy="72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D:\Obrázky\stažené_dum\johnny_automatic_Jumping_rop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900" y="5431903"/>
            <a:ext cx="544315" cy="75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D:\Obrázky\stažené_dum\eleve_ecrivan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057" y="1528292"/>
            <a:ext cx="490055" cy="74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D:\Obrázky\stažené_dum\Gartus_read_people_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373" y="3597767"/>
            <a:ext cx="512508" cy="623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D:\Obrázky\stažené_dum\602218,1278494665,5.bmp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916" y="5635966"/>
            <a:ext cx="473422" cy="584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10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260648"/>
            <a:ext cx="8280920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>
                <a:solidFill>
                  <a:schemeClr val="bg1"/>
                </a:solidFill>
              </a:rPr>
              <a:t>What</a:t>
            </a:r>
            <a:r>
              <a:rPr lang="cs-CZ" sz="4000" dirty="0" smtClean="0">
                <a:solidFill>
                  <a:schemeClr val="bg1"/>
                </a:solidFill>
              </a:rPr>
              <a:t> are </a:t>
            </a:r>
            <a:r>
              <a:rPr lang="cs-CZ" sz="4000" dirty="0" err="1" smtClean="0">
                <a:solidFill>
                  <a:schemeClr val="bg1"/>
                </a:solidFill>
              </a:rPr>
              <a:t>he,she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doing</a:t>
            </a:r>
            <a:r>
              <a:rPr lang="cs-CZ" sz="4000" dirty="0" smtClean="0">
                <a:solidFill>
                  <a:schemeClr val="bg1"/>
                </a:solidFill>
              </a:rPr>
              <a:t>? </a:t>
            </a:r>
            <a:r>
              <a:rPr lang="cs-CZ" sz="4000" dirty="0" err="1" smtClean="0">
                <a:solidFill>
                  <a:schemeClr val="bg1"/>
                </a:solidFill>
              </a:rPr>
              <a:t>Write</a:t>
            </a:r>
            <a:r>
              <a:rPr lang="cs-CZ" sz="4000">
                <a:solidFill>
                  <a:schemeClr val="bg1"/>
                </a:solidFill>
              </a:rPr>
              <a:t>.</a:t>
            </a:r>
            <a:endParaRPr lang="cs-CZ" sz="4000" dirty="0">
              <a:solidFill>
                <a:schemeClr val="bg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0097710"/>
              </p:ext>
            </p:extLst>
          </p:nvPr>
        </p:nvGraphicFramePr>
        <p:xfrm>
          <a:off x="457200" y="968532"/>
          <a:ext cx="8229600" cy="54848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9600"/>
              </a:tblGrid>
              <a:tr h="9141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141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141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141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1413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141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6" name="Picture 4" descr="D:\Obrázky\stažené_dum\johnny_automatic_Jumping_rop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41" y="1050574"/>
            <a:ext cx="544315" cy="75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D:\Obrázky\stažené_dum\eleve_ecriva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56" y="1988840"/>
            <a:ext cx="490055" cy="74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D:\Obrázky\stažené_dum\johnny_automatic_boy_playing_with_toy_truc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56" y="2924944"/>
            <a:ext cx="850000" cy="72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 descr="D:\Obrázky\stažené_dum\Gartus_read_people_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30" y="5719476"/>
            <a:ext cx="559681" cy="680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7" descr="D:\Obrázky\stažené_dum\602218,1278494665,5.bmp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59" y="3789040"/>
            <a:ext cx="761651" cy="78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Obrázky\stažené_dum\Machovka_jogging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56" y="4777808"/>
            <a:ext cx="634747" cy="74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</TotalTime>
  <Words>289</Words>
  <Application>Microsoft Office PowerPoint</Application>
  <PresentationFormat>Předvádění na obrazovce (4:3)</PresentationFormat>
  <Paragraphs>73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ANGLICKÝ JAZYK   Present continuous</vt:lpstr>
      <vt:lpstr>Prezentace aplikace PowerPoint</vt:lpstr>
      <vt:lpstr>Name verbs.</vt:lpstr>
      <vt:lpstr>Prezentace aplikace PowerPoint</vt:lpstr>
      <vt:lpstr>Prezentace aplikace PowerPoint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54</cp:revision>
  <dcterms:created xsi:type="dcterms:W3CDTF">2012-06-27T08:54:30Z</dcterms:created>
  <dcterms:modified xsi:type="dcterms:W3CDTF">2013-08-22T14:26:15Z</dcterms:modified>
</cp:coreProperties>
</file>