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2934" y="-10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Can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,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can´t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  </a:t>
            </a:r>
            <a:r>
              <a:rPr lang="cs-CZ" sz="31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modal</a:t>
            </a:r>
            <a:r>
              <a:rPr lang="cs-CZ" sz="31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verb</a:t>
            </a:r>
            <a:endParaRPr lang="cs-CZ" sz="31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047366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32_AJ9_11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Can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,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can´t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 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modal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verb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Správné užití tvaru modálních sloves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tvarech kladných i záporných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8.11.2012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READ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lvl="1"/>
            <a:endParaRPr lang="cs-CZ" sz="3200" dirty="0" smtClean="0"/>
          </a:p>
          <a:p>
            <a:pPr marL="914400" lvl="2" indent="0">
              <a:buNone/>
            </a:pPr>
            <a:r>
              <a:rPr lang="cs-CZ" sz="3200" dirty="0"/>
              <a:t>	</a:t>
            </a:r>
            <a:r>
              <a:rPr lang="cs-CZ" sz="3200" dirty="0" err="1" smtClean="0"/>
              <a:t>I´m</a:t>
            </a:r>
            <a:r>
              <a:rPr lang="cs-CZ" sz="3200" dirty="0" smtClean="0"/>
              <a:t> a dog. I </a:t>
            </a:r>
            <a:r>
              <a:rPr lang="cs-CZ" sz="3200" dirty="0" err="1" smtClean="0"/>
              <a:t>can</a:t>
            </a:r>
            <a:r>
              <a:rPr lang="cs-CZ" sz="3200" dirty="0" smtClean="0"/>
              <a:t> run. I </a:t>
            </a:r>
            <a:r>
              <a:rPr lang="cs-CZ" sz="3200" dirty="0" err="1" smtClean="0"/>
              <a:t>can´t</a:t>
            </a:r>
            <a:r>
              <a:rPr lang="cs-CZ" sz="3200" dirty="0" smtClean="0"/>
              <a:t> </a:t>
            </a:r>
            <a:r>
              <a:rPr lang="cs-CZ" sz="3200" dirty="0" err="1" smtClean="0"/>
              <a:t>fly</a:t>
            </a:r>
            <a:r>
              <a:rPr lang="cs-CZ" sz="3200" dirty="0" smtClean="0"/>
              <a:t>.</a:t>
            </a:r>
          </a:p>
          <a:p>
            <a:pPr marL="914400" lvl="2" indent="0">
              <a:buNone/>
            </a:pPr>
            <a:endParaRPr lang="cs-CZ" sz="3200" dirty="0"/>
          </a:p>
          <a:p>
            <a:pPr marL="914400" lvl="2" indent="0">
              <a:buNone/>
            </a:pPr>
            <a:r>
              <a:rPr lang="cs-CZ" sz="3200" dirty="0" smtClean="0"/>
              <a:t>	</a:t>
            </a:r>
            <a:r>
              <a:rPr lang="cs-CZ" sz="3200" dirty="0" err="1" smtClean="0"/>
              <a:t>I´m</a:t>
            </a:r>
            <a:r>
              <a:rPr lang="cs-CZ" sz="3200" dirty="0" smtClean="0"/>
              <a:t> a </a:t>
            </a:r>
            <a:r>
              <a:rPr lang="cs-CZ" sz="3200" dirty="0" err="1" smtClean="0"/>
              <a:t>cat</a:t>
            </a:r>
            <a:r>
              <a:rPr lang="cs-CZ" sz="3200" dirty="0" smtClean="0"/>
              <a:t>. I </a:t>
            </a:r>
            <a:r>
              <a:rPr lang="cs-CZ" sz="3200" dirty="0" err="1" smtClean="0"/>
              <a:t>can</a:t>
            </a:r>
            <a:r>
              <a:rPr lang="cs-CZ" sz="3200" dirty="0" smtClean="0"/>
              <a:t> </a:t>
            </a:r>
            <a:r>
              <a:rPr lang="cs-CZ" sz="3200" dirty="0" err="1" smtClean="0"/>
              <a:t>jump</a:t>
            </a:r>
            <a:r>
              <a:rPr lang="cs-CZ" sz="3200" dirty="0" smtClean="0"/>
              <a:t>. I </a:t>
            </a:r>
            <a:r>
              <a:rPr lang="cs-CZ" sz="3200" dirty="0" err="1" smtClean="0"/>
              <a:t>can´t</a:t>
            </a:r>
            <a:r>
              <a:rPr lang="cs-CZ" sz="3200" dirty="0" smtClean="0"/>
              <a:t> </a:t>
            </a:r>
            <a:r>
              <a:rPr lang="cs-CZ" sz="3200" dirty="0" err="1" smtClean="0"/>
              <a:t>read</a:t>
            </a:r>
            <a:r>
              <a:rPr lang="cs-CZ" sz="3200" dirty="0" smtClean="0"/>
              <a:t>.</a:t>
            </a:r>
          </a:p>
          <a:p>
            <a:pPr marL="914400" lvl="2" indent="0">
              <a:buNone/>
            </a:pPr>
            <a:endParaRPr lang="cs-CZ" sz="3200" dirty="0"/>
          </a:p>
          <a:p>
            <a:pPr marL="914400" lvl="2" indent="0">
              <a:buNone/>
            </a:pPr>
            <a:r>
              <a:rPr lang="cs-CZ" sz="3200" dirty="0" smtClean="0"/>
              <a:t>	</a:t>
            </a:r>
            <a:r>
              <a:rPr lang="cs-CZ" sz="3200" dirty="0" err="1" smtClean="0"/>
              <a:t>I´m</a:t>
            </a:r>
            <a:r>
              <a:rPr lang="cs-CZ" sz="3200" dirty="0" smtClean="0"/>
              <a:t> a </a:t>
            </a:r>
            <a:r>
              <a:rPr lang="cs-CZ" sz="3200" dirty="0" err="1" smtClean="0"/>
              <a:t>fish</a:t>
            </a:r>
            <a:r>
              <a:rPr lang="cs-CZ" sz="3200" dirty="0" smtClean="0"/>
              <a:t>. I </a:t>
            </a:r>
            <a:r>
              <a:rPr lang="cs-CZ" sz="3200" dirty="0" err="1" smtClean="0"/>
              <a:t>can</a:t>
            </a:r>
            <a:r>
              <a:rPr lang="cs-CZ" sz="3200" dirty="0" smtClean="0"/>
              <a:t> </a:t>
            </a:r>
            <a:r>
              <a:rPr lang="cs-CZ" sz="3200" dirty="0" err="1" smtClean="0"/>
              <a:t>swim</a:t>
            </a:r>
            <a:r>
              <a:rPr lang="cs-CZ" sz="3200" dirty="0" smtClean="0"/>
              <a:t>. I </a:t>
            </a:r>
            <a:r>
              <a:rPr lang="cs-CZ" sz="3200" dirty="0" err="1" smtClean="0"/>
              <a:t>can´t</a:t>
            </a:r>
            <a:r>
              <a:rPr lang="cs-CZ" sz="3200" dirty="0" smtClean="0"/>
              <a:t>  run.</a:t>
            </a:r>
          </a:p>
          <a:p>
            <a:pPr marL="914400" lvl="2" indent="0">
              <a:buNone/>
            </a:pPr>
            <a:endParaRPr lang="cs-CZ" sz="3200" dirty="0"/>
          </a:p>
          <a:p>
            <a:pPr marL="914400" lvl="2" indent="0">
              <a:buNone/>
            </a:pPr>
            <a:r>
              <a:rPr lang="cs-CZ" sz="3200" dirty="0" smtClean="0"/>
              <a:t>	</a:t>
            </a:r>
            <a:r>
              <a:rPr lang="cs-CZ" sz="3200" dirty="0" err="1" smtClean="0"/>
              <a:t>I´m</a:t>
            </a:r>
            <a:r>
              <a:rPr lang="cs-CZ" sz="3200" dirty="0" smtClean="0"/>
              <a:t> a </a:t>
            </a:r>
            <a:r>
              <a:rPr lang="cs-CZ" sz="3200" dirty="0" err="1" smtClean="0"/>
              <a:t>bird</a:t>
            </a:r>
            <a:r>
              <a:rPr lang="cs-CZ" sz="3200" dirty="0" smtClean="0"/>
              <a:t>. I </a:t>
            </a:r>
            <a:r>
              <a:rPr lang="cs-CZ" sz="3200" dirty="0" err="1" smtClean="0"/>
              <a:t>can</a:t>
            </a:r>
            <a:r>
              <a:rPr lang="cs-CZ" sz="3200" dirty="0" smtClean="0"/>
              <a:t> </a:t>
            </a:r>
            <a:r>
              <a:rPr lang="cs-CZ" sz="3200" dirty="0" err="1" smtClean="0"/>
              <a:t>fly</a:t>
            </a:r>
            <a:r>
              <a:rPr lang="cs-CZ" sz="3200" dirty="0" smtClean="0"/>
              <a:t>. I </a:t>
            </a:r>
            <a:r>
              <a:rPr lang="cs-CZ" sz="3200" dirty="0" err="1" smtClean="0"/>
              <a:t>can´t</a:t>
            </a:r>
            <a:r>
              <a:rPr lang="cs-CZ" sz="3200" dirty="0" smtClean="0"/>
              <a:t> </a:t>
            </a:r>
            <a:r>
              <a:rPr lang="cs-CZ" sz="3200" dirty="0" err="1" smtClean="0"/>
              <a:t>write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755576" y="404664"/>
            <a:ext cx="2232248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CAN</a:t>
            </a:r>
            <a:endParaRPr lang="cs-CZ" sz="4000" b="1" dirty="0"/>
          </a:p>
        </p:txBody>
      </p:sp>
      <p:sp>
        <p:nvSpPr>
          <p:cNvPr id="10" name="Ovál 9"/>
          <p:cNvSpPr/>
          <p:nvPr/>
        </p:nvSpPr>
        <p:spPr>
          <a:xfrm>
            <a:off x="6156176" y="404664"/>
            <a:ext cx="2160240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CAN´T</a:t>
            </a:r>
            <a:endParaRPr lang="cs-CZ" sz="4000" b="1" dirty="0"/>
          </a:p>
        </p:txBody>
      </p:sp>
      <p:pic>
        <p:nvPicPr>
          <p:cNvPr id="1028" name="Picture 4" descr="C:\Documents and Settings\ACER\Dokumenty\Downloads\do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38" y="1840593"/>
            <a:ext cx="7334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CER\Dokumenty\Downloads\salvor_ca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982" y="3140968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CER\Dokumenty\Downloads\Machovka_Happy_fis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25" y="4509120"/>
            <a:ext cx="85725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ACER\Dokumenty\Downloads\twitter_bir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982" y="5464287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WRITE</a:t>
            </a:r>
            <a:endParaRPr lang="cs-CZ" dirty="0"/>
          </a:p>
        </p:txBody>
      </p:sp>
      <p:pic>
        <p:nvPicPr>
          <p:cNvPr id="2050" name="Picture 2" descr="C:\Documents and Settings\ACER\Dokumenty\Downloads\dog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3608" y="385676"/>
            <a:ext cx="7334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CER\Dokumenty\Downloads\salvor_ca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8567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CER\Dokumenty\Downloads\Machovka_Happy_fis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602" y="556489"/>
            <a:ext cx="85725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CER\Dokumenty\Downloads\twitter_bir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3770" y="33741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6418499"/>
              </p:ext>
            </p:extLst>
          </p:nvPr>
        </p:nvGraphicFramePr>
        <p:xfrm>
          <a:off x="395536" y="1556792"/>
          <a:ext cx="8424936" cy="48965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8"/>
                <a:gridCol w="4212468"/>
              </a:tblGrid>
              <a:tr h="979309">
                <a:tc gridSpan="2">
                  <a:txBody>
                    <a:bodyPr/>
                    <a:lstStyle/>
                    <a:p>
                      <a:pPr algn="ctr"/>
                      <a:r>
                        <a:rPr lang="cs-CZ" sz="5400" dirty="0" smtClean="0"/>
                        <a:t>CAN</a:t>
                      </a:r>
                      <a:r>
                        <a:rPr lang="cs-CZ" sz="5400" baseline="0" dirty="0" smtClean="0"/>
                        <a:t> </a:t>
                      </a:r>
                      <a:r>
                        <a:rPr lang="cs-CZ" sz="5400" dirty="0" smtClean="0"/>
                        <a:t>          </a:t>
                      </a:r>
                      <a:r>
                        <a:rPr lang="cs-CZ" sz="5400" dirty="0" smtClean="0"/>
                        <a:t>X          CAN´T</a:t>
                      </a:r>
                      <a:endParaRPr lang="cs-CZ" sz="5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79309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Cats</a:t>
                      </a:r>
                      <a:r>
                        <a:rPr lang="cs-CZ" sz="3600" baseline="0" dirty="0" smtClean="0"/>
                        <a:t> ………………</a:t>
                      </a:r>
                      <a:r>
                        <a:rPr lang="cs-CZ" sz="3600" baseline="0" dirty="0" err="1" smtClean="0"/>
                        <a:t>jump</a:t>
                      </a:r>
                      <a:r>
                        <a:rPr lang="cs-CZ" sz="3600" baseline="0" dirty="0" smtClean="0"/>
                        <a:t>.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Elephants</a:t>
                      </a:r>
                      <a:r>
                        <a:rPr lang="cs-CZ" sz="3600" dirty="0" smtClean="0"/>
                        <a:t> ………..</a:t>
                      </a:r>
                      <a:r>
                        <a:rPr lang="cs-CZ" sz="3600" dirty="0" err="1" smtClean="0"/>
                        <a:t>sing</a:t>
                      </a:r>
                      <a:r>
                        <a:rPr lang="cs-CZ" sz="3600" dirty="0" smtClean="0"/>
                        <a:t>.</a:t>
                      </a:r>
                      <a:endParaRPr lang="cs-CZ" sz="3600" dirty="0"/>
                    </a:p>
                  </a:txBody>
                  <a:tcPr anchor="b"/>
                </a:tc>
              </a:tr>
              <a:tr h="979309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Rabbits</a:t>
                      </a:r>
                      <a:r>
                        <a:rPr lang="cs-CZ" sz="3600" dirty="0" smtClean="0"/>
                        <a:t>………….</a:t>
                      </a:r>
                      <a:r>
                        <a:rPr lang="cs-CZ" sz="3600" dirty="0" err="1" smtClean="0"/>
                        <a:t>swim</a:t>
                      </a:r>
                      <a:r>
                        <a:rPr lang="cs-CZ" sz="3600" dirty="0" smtClean="0"/>
                        <a:t>.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Monkeys</a:t>
                      </a:r>
                      <a:r>
                        <a:rPr lang="cs-CZ" sz="3600" dirty="0" smtClean="0"/>
                        <a:t>…………</a:t>
                      </a:r>
                      <a:r>
                        <a:rPr lang="cs-CZ" sz="3600" dirty="0" err="1" smtClean="0"/>
                        <a:t>jump</a:t>
                      </a:r>
                      <a:r>
                        <a:rPr lang="cs-CZ" sz="3600" dirty="0" smtClean="0"/>
                        <a:t>.</a:t>
                      </a:r>
                      <a:endParaRPr lang="cs-CZ" sz="3600" dirty="0"/>
                    </a:p>
                  </a:txBody>
                  <a:tcPr anchor="b"/>
                </a:tc>
              </a:tr>
              <a:tr h="979309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Birds</a:t>
                      </a:r>
                      <a:r>
                        <a:rPr lang="cs-CZ" sz="3600" dirty="0" smtClean="0"/>
                        <a:t> ……………......</a:t>
                      </a:r>
                      <a:r>
                        <a:rPr lang="cs-CZ" sz="3600" dirty="0" err="1" smtClean="0"/>
                        <a:t>fly</a:t>
                      </a:r>
                      <a:r>
                        <a:rPr lang="cs-CZ" sz="3600" dirty="0" smtClean="0"/>
                        <a:t>.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Bears</a:t>
                      </a:r>
                      <a:r>
                        <a:rPr lang="cs-CZ" sz="3600" dirty="0" smtClean="0"/>
                        <a:t> ..…………….</a:t>
                      </a:r>
                      <a:r>
                        <a:rPr lang="cs-CZ" sz="3600" dirty="0" err="1" smtClean="0"/>
                        <a:t>read</a:t>
                      </a:r>
                      <a:r>
                        <a:rPr lang="cs-CZ" sz="3600" dirty="0" smtClean="0"/>
                        <a:t>.</a:t>
                      </a:r>
                      <a:endParaRPr lang="cs-CZ" sz="3600" dirty="0"/>
                    </a:p>
                  </a:txBody>
                  <a:tcPr anchor="b"/>
                </a:tc>
              </a:tr>
              <a:tr h="979309">
                <a:tc>
                  <a:txBody>
                    <a:bodyPr/>
                    <a:lstStyle/>
                    <a:p>
                      <a:r>
                        <a:rPr lang="cs-CZ" sz="3600" smtClean="0"/>
                        <a:t>Beetles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smtClean="0"/>
                        <a:t>…………….run.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Lion ……............</a:t>
                      </a:r>
                      <a:r>
                        <a:rPr lang="cs-CZ" sz="3600" dirty="0" err="1" smtClean="0"/>
                        <a:t>write</a:t>
                      </a:r>
                      <a:r>
                        <a:rPr lang="cs-CZ" sz="3600" dirty="0" smtClean="0"/>
                        <a:t>.</a:t>
                      </a:r>
                      <a:endParaRPr lang="cs-CZ" sz="3600" dirty="0"/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ANSWER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86436"/>
              </p:ext>
            </p:extLst>
          </p:nvPr>
        </p:nvGraphicFramePr>
        <p:xfrm>
          <a:off x="457200" y="1341438"/>
          <a:ext cx="8229600" cy="51839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06888"/>
                <a:gridCol w="3322712"/>
              </a:tblGrid>
              <a:tr h="647988">
                <a:tc gridSpan="2">
                  <a:txBody>
                    <a:bodyPr/>
                    <a:lstStyle/>
                    <a:p>
                      <a:pPr algn="ctr"/>
                      <a:r>
                        <a:rPr lang="cs-CZ" sz="3600" dirty="0" err="1" smtClean="0"/>
                        <a:t>Yes</a:t>
                      </a:r>
                      <a:r>
                        <a:rPr lang="cs-CZ" sz="3600" dirty="0" smtClean="0"/>
                        <a:t>,</a:t>
                      </a:r>
                      <a:r>
                        <a:rPr lang="cs-CZ" sz="3600" baseline="0" dirty="0" smtClean="0"/>
                        <a:t> I </a:t>
                      </a:r>
                      <a:r>
                        <a:rPr lang="cs-CZ" sz="3600" baseline="0" dirty="0" err="1" smtClean="0"/>
                        <a:t>can</a:t>
                      </a:r>
                      <a:r>
                        <a:rPr lang="cs-CZ" sz="3600" baseline="0" dirty="0" smtClean="0"/>
                        <a:t>.                X               No, I </a:t>
                      </a:r>
                      <a:r>
                        <a:rPr lang="cs-CZ" sz="3600" baseline="0" dirty="0" err="1" smtClean="0"/>
                        <a:t>can´t</a:t>
                      </a:r>
                      <a:r>
                        <a:rPr lang="cs-CZ" sz="3600" baseline="0" dirty="0" smtClean="0"/>
                        <a:t>.</a:t>
                      </a:r>
                      <a:endParaRPr lang="cs-CZ" sz="3600" dirty="0"/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Can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sing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Can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count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Can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swim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Can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fly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Can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speak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English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Can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jump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Can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you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write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 anchor="b"/>
                </a:tc>
              </a:tr>
            </a:tbl>
          </a:graphicData>
        </a:graphic>
      </p:graphicFrame>
      <p:pic>
        <p:nvPicPr>
          <p:cNvPr id="3074" name="Picture 2" descr="C:\Documents and Settings\ACER\Dokumenty\Downloads\TatsuoUeda_baby_elepha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6599"/>
            <a:ext cx="1354651" cy="963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F:\Obrázky\jbruce_beetle_(caccobius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2656"/>
            <a:ext cx="73342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:\Obrázky\johnny_automatic_cabbage_moth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51404"/>
            <a:ext cx="108012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F:\Obrázky\Grizzly_Bear_1_by_Merlin252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827" y="351404"/>
            <a:ext cx="1005015" cy="71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 </a:t>
            </a:r>
            <a:endParaRPr lang="cs-CZ" sz="220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301</Words>
  <Application>Microsoft Office PowerPoint</Application>
  <PresentationFormat>Předvádění na obrazovce (4:3)</PresentationFormat>
  <Paragraphs>75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Can, can´t   modal verb</vt:lpstr>
      <vt:lpstr>Prezentace aplikace PowerPoint</vt:lpstr>
      <vt:lpstr>READ</vt:lpstr>
      <vt:lpstr>WRITE</vt:lpstr>
      <vt:lpstr>ANSWER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Věra Kreuzová</cp:lastModifiedBy>
  <cp:revision>33</cp:revision>
  <dcterms:created xsi:type="dcterms:W3CDTF">2012-06-27T08:54:30Z</dcterms:created>
  <dcterms:modified xsi:type="dcterms:W3CDTF">2013-03-27T12:40:15Z</dcterms:modified>
</cp:coreProperties>
</file>