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4" r:id="rId6"/>
    <p:sldId id="262" r:id="rId7"/>
    <p:sldId id="260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.png"/><Relationship Id="rId3" Type="http://schemas.openxmlformats.org/officeDocument/2006/relationships/image" Target="../media/image13.png"/><Relationship Id="rId7" Type="http://schemas.openxmlformats.org/officeDocument/2006/relationships/image" Target="../media/image7.png"/><Relationship Id="rId12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My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home</a:t>
            </a:r>
            <a:endParaRPr lang="cs-CZ" sz="36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01317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80461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32_AJ9_07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My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home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Procvičení slovní zásoby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názvech místností a zařízení bytu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22.01.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/>
          </a:solidFill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Čti a zapamatuj si.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897993"/>
              </p:ext>
            </p:extLst>
          </p:nvPr>
        </p:nvGraphicFramePr>
        <p:xfrm>
          <a:off x="457200" y="1052512"/>
          <a:ext cx="8229600" cy="568885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114800"/>
                <a:gridCol w="4114800"/>
              </a:tblGrid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11560" y="1123594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kitchen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988096" y="5823260"/>
            <a:ext cx="244827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předsíň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74981" y="5013176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hall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825757" y="3864530"/>
            <a:ext cx="244827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ložnice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01621" y="3068960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bedroom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156176" y="3861048"/>
            <a:ext cx="244827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koupelna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16016" y="3068960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bathroom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156176" y="1915682"/>
            <a:ext cx="244827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o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bývací pokoj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716016" y="1144689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bg2">
                    <a:lumMod val="10000"/>
                  </a:schemeClr>
                </a:solidFill>
              </a:rPr>
              <a:t>l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iving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room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988096" y="1947516"/>
            <a:ext cx="244827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kuchyň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733482" y="4987629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nursery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156176" y="5823260"/>
            <a:ext cx="244827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ětský pokoj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97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 animBg="1"/>
      <p:bldP spid="16" grpId="0" animBg="1"/>
      <p:bldP spid="18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260648"/>
            <a:ext cx="8640960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Přečti název, prohlédni obrázek a přelož.</a:t>
            </a:r>
            <a:endParaRPr lang="cs-CZ" sz="4000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2442555"/>
              </p:ext>
            </p:extLst>
          </p:nvPr>
        </p:nvGraphicFramePr>
        <p:xfrm>
          <a:off x="251520" y="1124742"/>
          <a:ext cx="8640960" cy="532859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320480"/>
                <a:gridCol w="4320480"/>
              </a:tblGrid>
              <a:tr h="1065719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 a </a:t>
                      </a:r>
                      <a:r>
                        <a:rPr lang="cs-CZ" sz="36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picture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a sofa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1065719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 a </a:t>
                      </a:r>
                      <a:r>
                        <a:rPr lang="cs-CZ" sz="36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fridge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a bin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1065719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 a TV set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a </a:t>
                      </a:r>
                      <a:r>
                        <a:rPr lang="cs-CZ" sz="36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coffee</a:t>
                      </a:r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table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1065719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 a </a:t>
                      </a:r>
                      <a:r>
                        <a:rPr lang="cs-CZ" sz="36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knife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 a cup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1065719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 </a:t>
                      </a:r>
                      <a:r>
                        <a:rPr lang="cs-CZ" sz="36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an</a:t>
                      </a:r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36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armchair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 a </a:t>
                      </a:r>
                      <a:r>
                        <a:rPr lang="cs-CZ" sz="36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cupboard</a:t>
                      </a:r>
                      <a:endParaRPr lang="cs-CZ" sz="36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  <p:pic>
        <p:nvPicPr>
          <p:cNvPr id="3074" name="Picture 2" descr="D:\Obrázky\stažené_dum\127023461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D:\Obrázky\stažené_dum\sofa_tande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54895"/>
            <a:ext cx="1173352" cy="74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D:\Obrázky\stažené_dum\1334745229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4381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5" descr="D:\Obrázky\stažené_dum\Anonymous_Trash_-_Ful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193" y="236754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D:\Obrázky\stažené_dum\egore911_tv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D:\Obrázky\stažené_dum\coffee_tabl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149" y="3420712"/>
            <a:ext cx="1217163" cy="86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1" descr="D:\Obrázky\stažené_dum\Machovka_Knif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93" y="5013176"/>
            <a:ext cx="857250" cy="1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D:\Obrázky\stažené_dum\mokush_Realistic_Coffee_cup_-_Front_3D_view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200" y="4599236"/>
            <a:ext cx="700199" cy="49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D:\Obrázky\stažené_dum\Machovka_Armchair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47" y="5589240"/>
            <a:ext cx="857250" cy="75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D:\Obrázky\stažené_dum\Machovka_Cupboar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278" y="5530711"/>
            <a:ext cx="1161034" cy="82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Kam patří? Říkej a piš slova.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481441"/>
              </p:ext>
            </p:extLst>
          </p:nvPr>
        </p:nvGraphicFramePr>
        <p:xfrm>
          <a:off x="457200" y="980728"/>
          <a:ext cx="8229600" cy="575103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200"/>
                <a:gridCol w="2743200"/>
                <a:gridCol w="2743200"/>
              </a:tblGrid>
              <a:tr h="1491010"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 anchor="b">
                    <a:solidFill>
                      <a:srgbClr val="FFFF99"/>
                    </a:solidFill>
                  </a:tcPr>
                </a:tc>
                <a:tc rowSpan="6">
                  <a:txBody>
                    <a:bodyPr/>
                    <a:lstStyle/>
                    <a:p>
                      <a:endParaRPr lang="cs-CZ" sz="4400" dirty="0" smtClean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 anchor="b">
                    <a:solidFill>
                      <a:srgbClr val="FFFF99"/>
                    </a:solidFill>
                  </a:tcPr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  <p:pic>
        <p:nvPicPr>
          <p:cNvPr id="2050" name="Picture 2" descr="D:\Obrázky\stažené_dum\101670,1251825612,2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80728"/>
            <a:ext cx="1728192" cy="148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Obrázky\stažené_dum\99836015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980728"/>
            <a:ext cx="1442957" cy="148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Obrázky\stažené_dum\egore911_tv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907" y="216603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D:\Obrázky\stažené_dum\sofa_tande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874" y="1189088"/>
            <a:ext cx="1173352" cy="74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:\Obrázky\stažené_dum\Machovka_Armchair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844" y="5734397"/>
            <a:ext cx="857250" cy="75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D:\Obrázky\stažené_dum\coffee_tabl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270" y="3140247"/>
            <a:ext cx="1217163" cy="86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:\Obrázky\stažené_dum\mokush_Realistic_Coffee_cup_-_Front_3D_view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150" y="3573016"/>
            <a:ext cx="700199" cy="49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D:\Obrázky\stažené_dum\Machovka_Knife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28" y="4707703"/>
            <a:ext cx="857250" cy="1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D:\Obrázky\stažené_dum\Machovka_Cupboar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5661248"/>
            <a:ext cx="1161034" cy="82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D:\Obrázky\stažené_dum\1334745229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093317"/>
            <a:ext cx="4381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D:\Obrázky\stažené_dum\Anonymous_Trash_-_Full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5" y="118373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D:\Obrázky\stažené_dum\1270234619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283" y="427907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4" descr="D:\Obrázky\stažené_dum\1334745229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075" y="2245717"/>
            <a:ext cx="4381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Popiš místnosti a dokresli zařízení.</a:t>
            </a:r>
            <a:endParaRPr lang="cs-CZ" dirty="0">
              <a:solidFill>
                <a:schemeClr val="tx2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1318687"/>
              </p:ext>
            </p:extLst>
          </p:nvPr>
        </p:nvGraphicFramePr>
        <p:xfrm>
          <a:off x="457200" y="1052737"/>
          <a:ext cx="8229600" cy="5545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7363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2809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90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292</Words>
  <Application>Microsoft Office PowerPoint</Application>
  <PresentationFormat>Předvádění na obrazovce (4:3)</PresentationFormat>
  <Paragraphs>71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My home</vt:lpstr>
      <vt:lpstr>Prezentace aplikace PowerPoint</vt:lpstr>
      <vt:lpstr>Čti a zapamatuj si.</vt:lpstr>
      <vt:lpstr>Prezentace aplikace PowerPoint</vt:lpstr>
      <vt:lpstr>Kam patří? Říkej a piš slova.</vt:lpstr>
      <vt:lpstr>Popiš místnosti a dokresli zařízení.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47</cp:revision>
  <dcterms:created xsi:type="dcterms:W3CDTF">2012-06-27T08:54:30Z</dcterms:created>
  <dcterms:modified xsi:type="dcterms:W3CDTF">2013-01-28T11:07:03Z</dcterms:modified>
</cp:coreProperties>
</file>