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3" r:id="rId6"/>
    <p:sldId id="262" r:id="rId7"/>
    <p:sldId id="261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284" y="-8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My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address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37321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31221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32_AJ9_08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My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address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základními pravidly komunikace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ve vytváření otázek v přítomném prostém čase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22.01.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23"/>
          <p:cNvSpPr>
            <a:spLocks noGrp="1"/>
          </p:cNvSpPr>
          <p:nvPr>
            <p:ph type="title"/>
          </p:nvPr>
        </p:nvSpPr>
        <p:spPr>
          <a:xfrm>
            <a:off x="3694910" y="11426"/>
            <a:ext cx="1944216" cy="675539"/>
          </a:xfr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err="1">
                <a:solidFill>
                  <a:srgbClr val="00B050"/>
                </a:solidFill>
              </a:rPr>
              <a:t>Match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6069743" y="2338854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Kde bydlíš?</a:t>
            </a:r>
            <a:endParaRPr lang="cs-CZ" sz="2400" b="1" dirty="0">
              <a:solidFill>
                <a:schemeClr val="tx2"/>
              </a:solidFill>
            </a:endParaRPr>
          </a:p>
          <a:p>
            <a:pPr algn="ctr"/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6040051" y="5749709"/>
            <a:ext cx="283736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Jaké je poštovní směrovací číslo?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6069743" y="3420497"/>
            <a:ext cx="2750077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Odkud pocházíš?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6056255" y="1234761"/>
            <a:ext cx="2804662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Jaké je tvoje telefonní číslo?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6056255" y="4634966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Jaká je tvoje adresa?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378968" y="2338854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Do </a:t>
            </a:r>
            <a:r>
              <a:rPr lang="cs-CZ" sz="2400" b="1" dirty="0" err="1" smtClean="0">
                <a:solidFill>
                  <a:srgbClr val="FF0000"/>
                </a:solidFill>
              </a:rPr>
              <a:t>you</a:t>
            </a:r>
            <a:r>
              <a:rPr lang="cs-CZ" sz="2400" b="1" dirty="0" smtClean="0">
                <a:solidFill>
                  <a:srgbClr val="FF0000"/>
                </a:solidFill>
              </a:rPr>
              <a:t> live in a house </a:t>
            </a:r>
            <a:r>
              <a:rPr lang="cs-CZ" sz="2400" b="1" dirty="0" err="1" smtClean="0">
                <a:solidFill>
                  <a:srgbClr val="FF0000"/>
                </a:solidFill>
              </a:rPr>
              <a:t>or</a:t>
            </a:r>
            <a:r>
              <a:rPr lang="cs-CZ" sz="2400" b="1" dirty="0" smtClean="0">
                <a:solidFill>
                  <a:srgbClr val="FF0000"/>
                </a:solidFill>
              </a:rPr>
              <a:t> in a </a:t>
            </a:r>
            <a:r>
              <a:rPr lang="cs-CZ" sz="2400" b="1" dirty="0" err="1" smtClean="0">
                <a:solidFill>
                  <a:srgbClr val="FF0000"/>
                </a:solidFill>
              </a:rPr>
              <a:t>flat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ový popisek 10"/>
          <p:cNvSpPr/>
          <p:nvPr/>
        </p:nvSpPr>
        <p:spPr>
          <a:xfrm>
            <a:off x="339089" y="230097"/>
            <a:ext cx="2880320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Where</a:t>
            </a:r>
            <a:r>
              <a:rPr lang="cs-CZ" sz="2400" b="1" dirty="0" smtClean="0">
                <a:solidFill>
                  <a:srgbClr val="FF0000"/>
                </a:solidFill>
              </a:rPr>
              <a:t> are </a:t>
            </a:r>
            <a:r>
              <a:rPr lang="cs-CZ" sz="2400" b="1" dirty="0" err="1" smtClean="0">
                <a:solidFill>
                  <a:srgbClr val="FF0000"/>
                </a:solidFill>
              </a:rPr>
              <a:t>you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from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400977" y="5749709"/>
            <a:ext cx="2849736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What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your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telephone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number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44791" y="1217856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Where</a:t>
            </a:r>
            <a:r>
              <a:rPr lang="cs-CZ" sz="2400" b="1" dirty="0" smtClean="0">
                <a:solidFill>
                  <a:srgbClr val="FF0000"/>
                </a:solidFill>
              </a:rPr>
              <a:t> do </a:t>
            </a:r>
            <a:r>
              <a:rPr lang="cs-CZ" sz="2400" b="1" dirty="0" err="1" smtClean="0">
                <a:solidFill>
                  <a:srgbClr val="FF0000"/>
                </a:solidFill>
              </a:rPr>
              <a:t>you</a:t>
            </a:r>
            <a:r>
              <a:rPr lang="cs-CZ" sz="2400" b="1" dirty="0" smtClean="0">
                <a:solidFill>
                  <a:srgbClr val="FF0000"/>
                </a:solidFill>
              </a:rPr>
              <a:t> live?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376556" y="3420497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What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your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address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>
            <a:endCxn id="7" idx="1"/>
          </p:cNvCxnSpPr>
          <p:nvPr/>
        </p:nvCxnSpPr>
        <p:spPr>
          <a:xfrm>
            <a:off x="3242339" y="686965"/>
            <a:ext cx="2827404" cy="3093572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277782" y="707886"/>
            <a:ext cx="2734378" cy="1979397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261431" y="3759616"/>
            <a:ext cx="2808312" cy="1360433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61431" y="4955727"/>
            <a:ext cx="2727728" cy="1084908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209818" y="1577896"/>
            <a:ext cx="2821800" cy="1104093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ový popisek 19"/>
          <p:cNvSpPr/>
          <p:nvPr/>
        </p:nvSpPr>
        <p:spPr>
          <a:xfrm>
            <a:off x="409857" y="4595687"/>
            <a:ext cx="2849736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And </a:t>
            </a:r>
            <a:r>
              <a:rPr lang="cs-CZ" sz="2400" b="1" dirty="0" err="1" smtClean="0">
                <a:solidFill>
                  <a:srgbClr val="FF0000"/>
                </a:solidFill>
              </a:rPr>
              <a:t>your</a:t>
            </a:r>
            <a:r>
              <a:rPr lang="cs-CZ" sz="2400" b="1" dirty="0" smtClean="0">
                <a:solidFill>
                  <a:srgbClr val="FF0000"/>
                </a:solidFill>
              </a:rPr>
              <a:t> post </a:t>
            </a:r>
            <a:r>
              <a:rPr lang="cs-CZ" sz="2400" b="1" dirty="0" err="1" smtClean="0">
                <a:solidFill>
                  <a:srgbClr val="FF0000"/>
                </a:solidFill>
              </a:rPr>
              <a:t>code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Obdélníkový popisek 20"/>
          <p:cNvSpPr/>
          <p:nvPr/>
        </p:nvSpPr>
        <p:spPr>
          <a:xfrm>
            <a:off x="6012160" y="230097"/>
            <a:ext cx="2804662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Bydlíš v domě nebo bytě?</a:t>
            </a:r>
            <a:endParaRPr lang="cs-CZ" sz="2400" b="1" dirty="0">
              <a:solidFill>
                <a:schemeClr val="tx2"/>
              </a:solidFill>
            </a:endParaRPr>
          </a:p>
        </p:txBody>
      </p:sp>
      <p:cxnSp>
        <p:nvCxnSpPr>
          <p:cNvPr id="22" name="Přímá spojnice 21"/>
          <p:cNvCxnSpPr>
            <a:endCxn id="8" idx="1"/>
          </p:cNvCxnSpPr>
          <p:nvPr/>
        </p:nvCxnSpPr>
        <p:spPr>
          <a:xfrm flipV="1">
            <a:off x="3277782" y="1594801"/>
            <a:ext cx="2778473" cy="4514948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091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701738" y="0"/>
            <a:ext cx="1872208" cy="707886"/>
          </a:xfrm>
          <a:prstGeom prst="rect">
            <a:avLst/>
          </a:prstGeom>
          <a:solidFill>
            <a:srgbClr val="FFFF0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00B050"/>
                </a:solidFill>
              </a:rPr>
              <a:t>Match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2" name="Obdélníkový popisek 31"/>
          <p:cNvSpPr/>
          <p:nvPr/>
        </p:nvSpPr>
        <p:spPr>
          <a:xfrm>
            <a:off x="6069743" y="2338854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2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I </a:t>
            </a:r>
            <a:r>
              <a:rPr lang="cs-CZ" sz="2400" b="1" dirty="0">
                <a:solidFill>
                  <a:schemeClr val="tx2"/>
                </a:solidFill>
              </a:rPr>
              <a:t>live in </a:t>
            </a:r>
            <a:r>
              <a:rPr lang="cs-CZ" sz="2400" b="1" dirty="0" err="1" smtClean="0">
                <a:solidFill>
                  <a:schemeClr val="tx2"/>
                </a:solidFill>
              </a:rPr>
              <a:t>Ceska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>
                <a:solidFill>
                  <a:schemeClr val="tx2"/>
                </a:solidFill>
              </a:rPr>
              <a:t>Kamenice.</a:t>
            </a:r>
          </a:p>
          <a:p>
            <a:pPr algn="ctr"/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6040051" y="5749709"/>
            <a:ext cx="283736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2"/>
                </a:solidFill>
              </a:rPr>
              <a:t>The</a:t>
            </a:r>
            <a:r>
              <a:rPr lang="cs-CZ" sz="2400" b="1" dirty="0" smtClean="0">
                <a:solidFill>
                  <a:schemeClr val="tx2"/>
                </a:solidFill>
              </a:rPr>
              <a:t> post </a:t>
            </a:r>
            <a:r>
              <a:rPr lang="cs-CZ" sz="2400" b="1" dirty="0" err="1" smtClean="0">
                <a:solidFill>
                  <a:schemeClr val="tx2"/>
                </a:solidFill>
              </a:rPr>
              <a:t>code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is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</a:p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407 21.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6069743" y="3420497"/>
            <a:ext cx="2750077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2"/>
                </a:solidFill>
              </a:rPr>
              <a:t>I´m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from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the</a:t>
            </a:r>
            <a:r>
              <a:rPr lang="cs-CZ" sz="2400" b="1" dirty="0" smtClean="0">
                <a:solidFill>
                  <a:schemeClr val="tx2"/>
                </a:solidFill>
              </a:rPr>
              <a:t> Czech Republic.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5868144" y="1234761"/>
            <a:ext cx="30963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My </a:t>
            </a:r>
            <a:r>
              <a:rPr lang="cs-CZ" sz="2400" b="1" dirty="0" err="1" smtClean="0">
                <a:solidFill>
                  <a:schemeClr val="tx2"/>
                </a:solidFill>
              </a:rPr>
              <a:t>telephone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number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is</a:t>
            </a:r>
            <a:r>
              <a:rPr lang="cs-CZ" sz="2400" b="1" dirty="0" smtClean="0">
                <a:solidFill>
                  <a:schemeClr val="tx2"/>
                </a:solidFill>
              </a:rPr>
              <a:t> 732 684 098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6056255" y="4634966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My </a:t>
            </a:r>
            <a:r>
              <a:rPr lang="cs-CZ" sz="2400" b="1" dirty="0" err="1" smtClean="0">
                <a:solidFill>
                  <a:schemeClr val="tx2"/>
                </a:solidFill>
              </a:rPr>
              <a:t>address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is</a:t>
            </a:r>
            <a:r>
              <a:rPr lang="cs-CZ" sz="2400" b="1" dirty="0" smtClean="0">
                <a:solidFill>
                  <a:schemeClr val="tx2"/>
                </a:solidFill>
              </a:rPr>
              <a:t> 98, Lipova street.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323492" y="2338854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Do </a:t>
            </a:r>
            <a:r>
              <a:rPr lang="cs-CZ" sz="2400" b="1" dirty="0" err="1" smtClean="0">
                <a:solidFill>
                  <a:srgbClr val="FF0000"/>
                </a:solidFill>
              </a:rPr>
              <a:t>you</a:t>
            </a:r>
            <a:r>
              <a:rPr lang="cs-CZ" sz="2400" b="1" dirty="0" smtClean="0">
                <a:solidFill>
                  <a:srgbClr val="FF0000"/>
                </a:solidFill>
              </a:rPr>
              <a:t> live in a house </a:t>
            </a:r>
            <a:r>
              <a:rPr lang="cs-CZ" sz="2400" b="1" dirty="0" err="1" smtClean="0">
                <a:solidFill>
                  <a:srgbClr val="FF0000"/>
                </a:solidFill>
              </a:rPr>
              <a:t>or</a:t>
            </a:r>
            <a:r>
              <a:rPr lang="cs-CZ" sz="2400" b="1" dirty="0" smtClean="0">
                <a:solidFill>
                  <a:srgbClr val="FF0000"/>
                </a:solidFill>
              </a:rPr>
              <a:t> in a </a:t>
            </a:r>
            <a:r>
              <a:rPr lang="cs-CZ" sz="2400" b="1" dirty="0" err="1" smtClean="0">
                <a:solidFill>
                  <a:srgbClr val="FF0000"/>
                </a:solidFill>
              </a:rPr>
              <a:t>flat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Obdélníkový popisek 19"/>
          <p:cNvSpPr/>
          <p:nvPr/>
        </p:nvSpPr>
        <p:spPr>
          <a:xfrm>
            <a:off x="283613" y="230097"/>
            <a:ext cx="2880320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Where</a:t>
            </a:r>
            <a:r>
              <a:rPr lang="cs-CZ" sz="2400" b="1" dirty="0" smtClean="0">
                <a:solidFill>
                  <a:srgbClr val="FF0000"/>
                </a:solidFill>
              </a:rPr>
              <a:t> are </a:t>
            </a:r>
            <a:r>
              <a:rPr lang="cs-CZ" sz="2400" b="1" dirty="0" err="1" smtClean="0">
                <a:solidFill>
                  <a:srgbClr val="FF0000"/>
                </a:solidFill>
              </a:rPr>
              <a:t>you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from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Obdélníkový popisek 20"/>
          <p:cNvSpPr/>
          <p:nvPr/>
        </p:nvSpPr>
        <p:spPr>
          <a:xfrm>
            <a:off x="400977" y="5749709"/>
            <a:ext cx="2849736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What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your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telephone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number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289315" y="1217856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Where</a:t>
            </a:r>
            <a:r>
              <a:rPr lang="cs-CZ" sz="2400" b="1" dirty="0" smtClean="0">
                <a:solidFill>
                  <a:srgbClr val="FF0000"/>
                </a:solidFill>
              </a:rPr>
              <a:t> do </a:t>
            </a:r>
            <a:r>
              <a:rPr lang="cs-CZ" sz="2400" b="1" dirty="0" err="1" smtClean="0">
                <a:solidFill>
                  <a:srgbClr val="FF0000"/>
                </a:solidFill>
              </a:rPr>
              <a:t>you</a:t>
            </a:r>
            <a:r>
              <a:rPr lang="cs-CZ" sz="2400" b="1" dirty="0" smtClean="0">
                <a:solidFill>
                  <a:srgbClr val="FF0000"/>
                </a:solidFill>
              </a:rPr>
              <a:t> live?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321080" y="3420497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What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your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address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nice 3"/>
          <p:cNvCxnSpPr>
            <a:endCxn id="16" idx="1"/>
          </p:cNvCxnSpPr>
          <p:nvPr/>
        </p:nvCxnSpPr>
        <p:spPr>
          <a:xfrm>
            <a:off x="3242339" y="686965"/>
            <a:ext cx="2827404" cy="3093572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3277782" y="707886"/>
            <a:ext cx="2734378" cy="1979397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261431" y="3759616"/>
            <a:ext cx="2808312" cy="1360433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261431" y="4955727"/>
            <a:ext cx="2727728" cy="1084908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209818" y="1577896"/>
            <a:ext cx="2821800" cy="1104093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ový popisek 23"/>
          <p:cNvSpPr/>
          <p:nvPr/>
        </p:nvSpPr>
        <p:spPr>
          <a:xfrm>
            <a:off x="354381" y="4595687"/>
            <a:ext cx="2849736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And </a:t>
            </a:r>
            <a:r>
              <a:rPr lang="cs-CZ" sz="2400" b="1" dirty="0" err="1" smtClean="0">
                <a:solidFill>
                  <a:srgbClr val="FF0000"/>
                </a:solidFill>
              </a:rPr>
              <a:t>your</a:t>
            </a:r>
            <a:r>
              <a:rPr lang="cs-CZ" sz="2400" b="1" dirty="0" smtClean="0">
                <a:solidFill>
                  <a:srgbClr val="FF0000"/>
                </a:solidFill>
              </a:rPr>
              <a:t> post </a:t>
            </a:r>
            <a:r>
              <a:rPr lang="cs-CZ" sz="2400" b="1" dirty="0" err="1" smtClean="0">
                <a:solidFill>
                  <a:srgbClr val="FF0000"/>
                </a:solidFill>
              </a:rPr>
              <a:t>code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Obdélníkový popisek 24"/>
          <p:cNvSpPr/>
          <p:nvPr/>
        </p:nvSpPr>
        <p:spPr>
          <a:xfrm>
            <a:off x="6012160" y="230097"/>
            <a:ext cx="2804662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</a:rPr>
              <a:t>I live in a </a:t>
            </a:r>
            <a:r>
              <a:rPr lang="cs-CZ" sz="2400" b="1" dirty="0" err="1" smtClean="0">
                <a:solidFill>
                  <a:schemeClr val="tx2"/>
                </a:solidFill>
              </a:rPr>
              <a:t>flat</a:t>
            </a:r>
            <a:r>
              <a:rPr lang="cs-CZ" sz="2400" b="1" dirty="0" smtClean="0">
                <a:solidFill>
                  <a:schemeClr val="tx2"/>
                </a:solidFill>
              </a:rPr>
              <a:t>.</a:t>
            </a:r>
            <a:endParaRPr lang="cs-CZ" sz="2400" b="1" dirty="0">
              <a:solidFill>
                <a:schemeClr val="tx2"/>
              </a:solidFill>
            </a:endParaRPr>
          </a:p>
        </p:txBody>
      </p:sp>
      <p:cxnSp>
        <p:nvCxnSpPr>
          <p:cNvPr id="26" name="Přímá spojnice 25"/>
          <p:cNvCxnSpPr>
            <a:endCxn id="17" idx="1"/>
          </p:cNvCxnSpPr>
          <p:nvPr/>
        </p:nvCxnSpPr>
        <p:spPr>
          <a:xfrm flipV="1">
            <a:off x="3277782" y="1594801"/>
            <a:ext cx="2590362" cy="4514948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836758"/>
          </a:xfr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.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3457698"/>
              </p:ext>
            </p:extLst>
          </p:nvPr>
        </p:nvGraphicFramePr>
        <p:xfrm>
          <a:off x="467544" y="1182473"/>
          <a:ext cx="8208912" cy="548138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464496"/>
                <a:gridCol w="3744416"/>
              </a:tblGrid>
              <a:tr h="910157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I´m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from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England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10157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777 354 987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10157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 live in London.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10157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456,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Oxford street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30601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I live in a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family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house.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10157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876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 45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Nadpis 10"/>
          <p:cNvSpPr txBox="1">
            <a:spLocks/>
          </p:cNvSpPr>
          <p:nvPr/>
        </p:nvSpPr>
        <p:spPr>
          <a:xfrm>
            <a:off x="467544" y="260648"/>
            <a:ext cx="8208912" cy="83675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err="1" smtClean="0"/>
              <a:t>Ask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friend</a:t>
            </a:r>
            <a:r>
              <a:rPr lang="cs-CZ" b="1" dirty="0" smtClean="0"/>
              <a:t> and </a:t>
            </a:r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answers</a:t>
            </a:r>
            <a:r>
              <a:rPr lang="cs-CZ" b="1" dirty="0" smtClean="0"/>
              <a:t>.</a:t>
            </a:r>
            <a:endParaRPr lang="cs-CZ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2738878"/>
              </p:ext>
            </p:extLst>
          </p:nvPr>
        </p:nvGraphicFramePr>
        <p:xfrm>
          <a:off x="467544" y="1182473"/>
          <a:ext cx="8208912" cy="548138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896544"/>
                <a:gridCol w="3312368"/>
              </a:tblGrid>
              <a:tr h="9101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Where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are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from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101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Where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do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live?</a:t>
                      </a: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101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Do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live in a house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or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in a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flat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101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What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your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address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3060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And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your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post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code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101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What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your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telephone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600" b="1" dirty="0" err="1" smtClean="0">
                          <a:solidFill>
                            <a:schemeClr val="tx1"/>
                          </a:solidFill>
                        </a:rPr>
                        <a:t>number</a:t>
                      </a:r>
                      <a:r>
                        <a:rPr lang="cs-CZ" sz="2600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302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437</Words>
  <Application>Microsoft Office PowerPoint</Application>
  <PresentationFormat>Předvádění na obrazovce (4:3)</PresentationFormat>
  <Paragraphs>86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  My address</vt:lpstr>
      <vt:lpstr>Prezentace aplikace PowerPoint</vt:lpstr>
      <vt:lpstr>Match</vt:lpstr>
      <vt:lpstr>Prezentace aplikace PowerPoint</vt:lpstr>
      <vt:lpstr>Write questions.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Hedvika Matiášková</cp:lastModifiedBy>
  <cp:revision>51</cp:revision>
  <dcterms:created xsi:type="dcterms:W3CDTF">2012-06-27T08:54:30Z</dcterms:created>
  <dcterms:modified xsi:type="dcterms:W3CDTF">2013-04-23T09:30:44Z</dcterms:modified>
</cp:coreProperties>
</file>