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3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672" autoAdjust="0"/>
    <p:restoredTop sz="94660"/>
  </p:normalViewPr>
  <p:slideViewPr>
    <p:cSldViewPr showGuides="1">
      <p:cViewPr>
        <p:scale>
          <a:sx n="66" d="100"/>
          <a:sy n="66" d="100"/>
        </p:scale>
        <p:origin x="-1398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r>
              <a:rPr lang="cs-CZ" sz="5400" b="1" ker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Wild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animals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23717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Wild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animals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slovní zásoby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názvech divoce žijících zvířat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15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Nadpis 1030"/>
          <p:cNvSpPr>
            <a:spLocks noGrp="1"/>
          </p:cNvSpPr>
          <p:nvPr>
            <p:ph type="title"/>
          </p:nvPr>
        </p:nvSpPr>
        <p:spPr>
          <a:xfrm>
            <a:off x="2195736" y="188640"/>
            <a:ext cx="4401461" cy="553552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LOOK AND READ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F:\Obrázky\586978,1272486197,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665" b="16665"/>
          <a:stretch/>
        </p:blipFill>
        <p:spPr bwMode="auto">
          <a:xfrm>
            <a:off x="5524322" y="3336322"/>
            <a:ext cx="142763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ázky\Anonymous_Architetto_--_Elefante_in_cors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843" y="4051822"/>
            <a:ext cx="2452010" cy="163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F:\Obrázky\Anonymous_tiger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81" y="1041417"/>
            <a:ext cx="1080120" cy="176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SteveLambert_Giraff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165" y="1065813"/>
            <a:ext cx="1588957" cy="223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Obrázky\SteveLambert_Lion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445" y="970290"/>
            <a:ext cx="1201663" cy="1833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F:\Obrázky\TheStructorr_hippo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996" y="4650300"/>
            <a:ext cx="1528052" cy="152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:\Obrázky\rg1024_Monkey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12" y="2634083"/>
            <a:ext cx="1400314" cy="144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F:\Obrázky\Rattlesnake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853" y="4869160"/>
            <a:ext cx="864096" cy="1127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:\Obrázky\Penguin_Couple_2_by_Merlin2525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76" y="4975648"/>
            <a:ext cx="1137873" cy="107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F:\Obrázky\nicubunu_Kangaroo_contour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98" y="115290"/>
            <a:ext cx="1577330" cy="157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:\Obrázky\cebra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229573"/>
            <a:ext cx="1555453" cy="166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F:\Obrázky\emeza_Guacamaya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294" y="253415"/>
            <a:ext cx="1127280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2274077" y="5715368"/>
            <a:ext cx="1678657" cy="69469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AN ELEPHANT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353886" y="6299151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PENGUINS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4211960" y="6178495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SNAKE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3642713" y="3496986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GIRAFFE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1888119" y="2884545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LION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225985" y="4241552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MONKEY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135856" y="1692620"/>
            <a:ext cx="1841987" cy="72826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KANGAROO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5388122" y="4863473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DOLPHINS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7174693" y="6178495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HIPPO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7113092" y="3978039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ZEBRA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5463413" y="2895257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TIGER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7223918" y="1423685"/>
            <a:ext cx="1678657" cy="46312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A PARROT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DIVIDE </a:t>
            </a:r>
            <a:r>
              <a:rPr lang="cs-CZ" sz="4800" b="1" dirty="0" err="1" smtClean="0">
                <a:solidFill>
                  <a:schemeClr val="bg1"/>
                </a:solidFill>
              </a:rPr>
              <a:t>words</a:t>
            </a:r>
            <a:r>
              <a:rPr lang="cs-CZ" sz="4800" b="1" dirty="0" smtClean="0">
                <a:solidFill>
                  <a:schemeClr val="bg1"/>
                </a:solidFill>
              </a:rPr>
              <a:t> and WRITE</a:t>
            </a:r>
            <a:endParaRPr lang="cs-CZ" sz="4800" b="1" dirty="0">
              <a:solidFill>
                <a:schemeClr val="bg1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2266138"/>
              </p:ext>
            </p:extLst>
          </p:nvPr>
        </p:nvGraphicFramePr>
        <p:xfrm>
          <a:off x="457200" y="1600200"/>
          <a:ext cx="8229600" cy="5069159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29600"/>
              </a:tblGrid>
              <a:tr h="1989961">
                <a:tc>
                  <a:txBody>
                    <a:bodyPr/>
                    <a:lstStyle/>
                    <a:p>
                      <a:pPr algn="l"/>
                      <a:r>
                        <a:rPr lang="cs-CZ" sz="4000" dirty="0" smtClean="0">
                          <a:solidFill>
                            <a:schemeClr val="accent4"/>
                          </a:solidFill>
                        </a:rPr>
                        <a:t>MONKEYELEPHANTZEBRAKANGAROOHIPPOLIONPARROTPENGUINSNAKEGIRAFFETIGERDOLPHIN</a:t>
                      </a:r>
                      <a:endParaRPr lang="cs-CZ" sz="4000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769800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769799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769800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769799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26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976029" y="117150"/>
            <a:ext cx="3003668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WHO  IS  IT?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18" name="Pětiúhelník 17"/>
          <p:cNvSpPr/>
          <p:nvPr/>
        </p:nvSpPr>
        <p:spPr>
          <a:xfrm>
            <a:off x="6300192" y="5059691"/>
            <a:ext cx="2304256" cy="1008112"/>
          </a:xfrm>
          <a:prstGeom prst="homePlate">
            <a:avLst/>
          </a:prstGeom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3231364"/>
            <a:ext cx="232886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5"/>
            <a:ext cx="2328863" cy="1030287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272" y="1412774"/>
            <a:ext cx="2328863" cy="103028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110" y="3294201"/>
            <a:ext cx="235902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 rot="10800000">
            <a:off x="508198" y="1604752"/>
            <a:ext cx="1744387" cy="646331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HIPPO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 rot="10800000">
            <a:off x="616030" y="3423341"/>
            <a:ext cx="14718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LION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 rot="10800000">
            <a:off x="6785306" y="1604752"/>
            <a:ext cx="17684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ZEBRA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 rot="10800000">
            <a:off x="6358320" y="3460572"/>
            <a:ext cx="22461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MONKEY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 rot="10800000">
            <a:off x="6485973" y="5240581"/>
            <a:ext cx="213231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GIRAFFE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39" name="Obdélník 1038"/>
          <p:cNvSpPr/>
          <p:nvPr/>
        </p:nvSpPr>
        <p:spPr>
          <a:xfrm>
            <a:off x="9051632" y="2468344"/>
            <a:ext cx="18473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15" y="5037516"/>
            <a:ext cx="232886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3" name="Obdélník 32"/>
          <p:cNvSpPr/>
          <p:nvPr/>
        </p:nvSpPr>
        <p:spPr>
          <a:xfrm rot="10800000">
            <a:off x="547470" y="5229493"/>
            <a:ext cx="166584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TIGER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008583" y="1604752"/>
            <a:ext cx="3003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008583" y="2483782"/>
            <a:ext cx="3003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008583" y="3372923"/>
            <a:ext cx="3003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008583" y="4261651"/>
            <a:ext cx="3003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078023" y="5229493"/>
            <a:ext cx="3003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078023" y="6067803"/>
            <a:ext cx="3003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261</Words>
  <Application>Microsoft Office PowerPoint</Application>
  <PresentationFormat>Předvádění na obrazovce (4:3)</PresentationFormat>
  <Paragraphs>66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Wild animals</vt:lpstr>
      <vt:lpstr>Prezentace aplikace PowerPoint</vt:lpstr>
      <vt:lpstr>LOOK AND READ</vt:lpstr>
      <vt:lpstr>DIVIDE words and WRITE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30</cp:revision>
  <dcterms:created xsi:type="dcterms:W3CDTF">2012-06-27T08:54:30Z</dcterms:created>
  <dcterms:modified xsi:type="dcterms:W3CDTF">2012-11-26T11:55:25Z</dcterms:modified>
</cp:coreProperties>
</file>