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50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8.png"/><Relationship Id="rId4" Type="http://schemas.openxmlformats.org/officeDocument/2006/relationships/image" Target="../media/image16.pn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3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Drink, </a:t>
            </a:r>
            <a:r>
              <a:rPr lang="cs-CZ" sz="53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Healthy</a:t>
            </a:r>
            <a:r>
              <a:rPr lang="cs-CZ" sz="53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3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week</a:t>
            </a:r>
            <a:endParaRPr lang="cs-CZ" sz="53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37321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50782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Drink,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Healthy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week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pojmech, užití ve větách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ZŠ/9.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199244" y="173517"/>
            <a:ext cx="8784976" cy="692696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READ   AND   REPEAT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0205701"/>
              </p:ext>
            </p:extLst>
          </p:nvPr>
        </p:nvGraphicFramePr>
        <p:xfrm>
          <a:off x="179512" y="800705"/>
          <a:ext cx="8784976" cy="597666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656184"/>
                <a:gridCol w="2808312"/>
                <a:gridCol w="1440160"/>
                <a:gridCol w="2880320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2065242" y="2105263"/>
            <a:ext cx="2420237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cocoa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36118" y="866213"/>
            <a:ext cx="2557490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FF0000"/>
                </a:solidFill>
              </a:rPr>
              <a:t>o</a:t>
            </a:r>
            <a:r>
              <a:rPr lang="cs-CZ" sz="2800" b="1" dirty="0" err="1" smtClean="0">
                <a:solidFill>
                  <a:srgbClr val="FF0000"/>
                </a:solidFill>
              </a:rPr>
              <a:t>range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juice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300192" y="2102940"/>
            <a:ext cx="2548983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shake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300192" y="3326258"/>
            <a:ext cx="2521565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coffee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300192" y="4471179"/>
            <a:ext cx="2521565" cy="104411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tomato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juice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912212" y="5681900"/>
            <a:ext cx="2583274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>
                <a:solidFill>
                  <a:srgbClr val="FF0000"/>
                </a:solidFill>
              </a:rPr>
              <a:t>b</a:t>
            </a:r>
            <a:r>
              <a:rPr lang="cs-CZ" sz="2800" b="1" dirty="0" err="1" smtClean="0">
                <a:solidFill>
                  <a:srgbClr val="FF0000"/>
                </a:solidFill>
              </a:rPr>
              <a:t>lack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tea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931943" y="4474204"/>
            <a:ext cx="2659789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coke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893686" y="3284984"/>
            <a:ext cx="2736304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milk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065243" y="911025"/>
            <a:ext cx="2420236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water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336118" y="5662670"/>
            <a:ext cx="2521564" cy="102734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err="1">
                <a:solidFill>
                  <a:srgbClr val="FF0000"/>
                </a:solidFill>
              </a:rPr>
              <a:t>f</a:t>
            </a:r>
            <a:r>
              <a:rPr lang="cs-CZ" sz="2800" b="1" dirty="0" err="1" smtClean="0">
                <a:solidFill>
                  <a:srgbClr val="FF0000"/>
                </a:solidFill>
              </a:rPr>
              <a:t>ruit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tea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6" name="Picture 2" descr="D:\Obrázky\stažené_dum\Gerald_G_Ice_Cold_Wa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32" y="806648"/>
            <a:ext cx="713919" cy="1127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3" descr="D:\Obrázky\stažené_dum\cup_coff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53" y="1995901"/>
            <a:ext cx="653898" cy="1155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D:\Obrázky\stažené_dum\ThickShak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827" y="1958861"/>
            <a:ext cx="734393" cy="1227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D:\Obrázky\stažené_dum\Gerald_G_Fast_Food_Drinks_(FF_Menu)_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83" y="3348966"/>
            <a:ext cx="776285" cy="94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:\Obrázky\stažené_dum\Coffee_by_netallo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216" y="3271424"/>
            <a:ext cx="1101806" cy="1101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D:\Obrázky\stažené_dum\jonata_Col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913" y="4471179"/>
            <a:ext cx="626299" cy="1043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D:\Obrázky\stažené_dum\cay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88" y="5747715"/>
            <a:ext cx="871424" cy="1031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1" descr="D:\Obrázky\stažené_dum\PrinterKiller_Cup_of_Tea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754" y="5608466"/>
            <a:ext cx="979168" cy="1135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D:\Obrázky\stažené_dum\113868058.bmp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931" y="4428071"/>
            <a:ext cx="715198" cy="113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D:\Obrázky\stažené_dum\Anonymous_juice_glass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216" y="866213"/>
            <a:ext cx="857250" cy="1052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08912" cy="836758"/>
          </a:xfrm>
          <a:solidFill>
            <a:srgbClr val="FFFF00"/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Write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word</a:t>
            </a:r>
            <a:r>
              <a:rPr lang="cs-CZ" b="1" dirty="0" smtClean="0">
                <a:solidFill>
                  <a:schemeClr val="tx2"/>
                </a:solidFill>
              </a:rPr>
              <a:t>    </a:t>
            </a:r>
            <a:r>
              <a:rPr lang="cs-CZ" b="1" dirty="0" err="1" smtClean="0">
                <a:solidFill>
                  <a:srgbClr val="00B050"/>
                </a:solidFill>
              </a:rPr>
              <a:t>or</a:t>
            </a:r>
            <a:r>
              <a:rPr lang="cs-CZ" b="1" dirty="0" smtClean="0">
                <a:solidFill>
                  <a:srgbClr val="00B050"/>
                </a:solidFill>
              </a:rPr>
              <a:t>   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draw</a:t>
            </a:r>
            <a:r>
              <a:rPr lang="cs-CZ" b="1" dirty="0" smtClean="0">
                <a:solidFill>
                  <a:schemeClr val="tx2"/>
                </a:solidFill>
              </a:rPr>
              <a:t> a </a:t>
            </a:r>
            <a:r>
              <a:rPr lang="cs-CZ" b="1" dirty="0" err="1" smtClean="0">
                <a:solidFill>
                  <a:schemeClr val="tx2"/>
                </a:solidFill>
              </a:rPr>
              <a:t>picture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2251036"/>
              </p:ext>
            </p:extLst>
          </p:nvPr>
        </p:nvGraphicFramePr>
        <p:xfrm>
          <a:off x="467544" y="980727"/>
          <a:ext cx="8208912" cy="58326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104456"/>
                <a:gridCol w="4104456"/>
              </a:tblGrid>
              <a:tr h="1200770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 smtClean="0">
                        <a:solidFill>
                          <a:schemeClr val="accent6"/>
                        </a:solidFill>
                      </a:endParaRPr>
                    </a:p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         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cocoa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    </a:t>
                      </a:r>
                    </a:p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tomato</a:t>
                      </a:r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juice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 smtClean="0">
                        <a:solidFill>
                          <a:schemeClr val="accent6"/>
                        </a:solidFill>
                      </a:endParaRPr>
                    </a:p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         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water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56754">
                <a:tc>
                  <a:txBody>
                    <a:bodyPr/>
                    <a:lstStyle/>
                    <a:p>
                      <a:endParaRPr lang="cs-CZ" sz="3600" b="1" dirty="0" smtClean="0">
                        <a:solidFill>
                          <a:schemeClr val="accent6"/>
                        </a:solidFill>
                      </a:endParaRPr>
                    </a:p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           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milk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D:\Obrázky\stažené_dum\Anonymous_juice_glas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24744"/>
            <a:ext cx="857250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D:\Obrázky\stažené_dum\jonata_Col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04" y="2274068"/>
            <a:ext cx="525960" cy="8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15" y="4509120"/>
            <a:ext cx="871537" cy="1030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845" y="2224056"/>
            <a:ext cx="852866" cy="991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651" y="3356992"/>
            <a:ext cx="629891" cy="1051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976" y="5750716"/>
            <a:ext cx="1103313" cy="109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84177" y="4450398"/>
            <a:ext cx="8208912" cy="79208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 smtClean="0">
                <a:solidFill>
                  <a:schemeClr val="tx2"/>
                </a:solidFill>
              </a:rPr>
              <a:t>He, </a:t>
            </a:r>
            <a:r>
              <a:rPr lang="cs-CZ" sz="2800" dirty="0" err="1" smtClean="0">
                <a:solidFill>
                  <a:schemeClr val="tx2"/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like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r>
              <a:rPr lang="cs-CZ" sz="2800" dirty="0" smtClean="0">
                <a:solidFill>
                  <a:schemeClr val="tx2"/>
                </a:solidFill>
              </a:rPr>
              <a:t>   ……..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2635" y="5517232"/>
            <a:ext cx="8208912" cy="84470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 smtClean="0">
                <a:solidFill>
                  <a:schemeClr val="tx2"/>
                </a:solidFill>
              </a:rPr>
              <a:t>He, </a:t>
            </a:r>
            <a:r>
              <a:rPr lang="cs-CZ" sz="2800" dirty="0" err="1" smtClean="0">
                <a:solidFill>
                  <a:schemeClr val="tx2"/>
                </a:solidFill>
              </a:rPr>
              <a:t>she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do</a:t>
            </a:r>
            <a:r>
              <a:rPr lang="cs-CZ" sz="2800" dirty="0" err="1" smtClean="0">
                <a:solidFill>
                  <a:srgbClr val="FF0000"/>
                </a:solidFill>
              </a:rPr>
              <a:t>es</a:t>
            </a:r>
            <a:r>
              <a:rPr lang="cs-CZ" sz="2800" dirty="0" err="1" smtClean="0">
                <a:solidFill>
                  <a:schemeClr val="tx2"/>
                </a:solidFill>
              </a:rPr>
              <a:t>n´t</a:t>
            </a:r>
            <a:r>
              <a:rPr lang="cs-CZ" sz="2800" dirty="0" smtClean="0">
                <a:solidFill>
                  <a:schemeClr val="tx2"/>
                </a:solidFill>
              </a:rPr>
              <a:t>  </a:t>
            </a:r>
            <a:r>
              <a:rPr lang="cs-CZ" sz="2800" dirty="0" err="1" smtClean="0">
                <a:solidFill>
                  <a:schemeClr val="tx2"/>
                </a:solidFill>
              </a:rPr>
              <a:t>like</a:t>
            </a:r>
            <a:r>
              <a:rPr lang="cs-CZ" sz="2800" dirty="0" smtClean="0">
                <a:solidFill>
                  <a:schemeClr val="tx2"/>
                </a:solidFill>
              </a:rPr>
              <a:t>   ……..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84177" y="3721388"/>
            <a:ext cx="44640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>
                <a:solidFill>
                  <a:srgbClr val="00B050"/>
                </a:solidFill>
              </a:rPr>
              <a:t>Say</a:t>
            </a:r>
            <a:r>
              <a:rPr lang="cs-CZ" sz="3200" b="1" dirty="0">
                <a:solidFill>
                  <a:srgbClr val="00B050"/>
                </a:solidFill>
              </a:rPr>
              <a:t> </a:t>
            </a:r>
            <a:r>
              <a:rPr lang="cs-CZ" sz="3200" b="1" dirty="0" err="1">
                <a:solidFill>
                  <a:srgbClr val="00B050"/>
                </a:solidFill>
              </a:rPr>
              <a:t>it</a:t>
            </a:r>
            <a:r>
              <a:rPr lang="cs-CZ" sz="3200" b="1" dirty="0">
                <a:solidFill>
                  <a:srgbClr val="00B050"/>
                </a:solidFill>
              </a:rPr>
              <a:t> </a:t>
            </a:r>
            <a:r>
              <a:rPr lang="cs-CZ" sz="3200" b="1" dirty="0" err="1">
                <a:solidFill>
                  <a:srgbClr val="00B050"/>
                </a:solidFill>
              </a:rPr>
              <a:t>about</a:t>
            </a:r>
            <a:r>
              <a:rPr lang="cs-CZ" sz="3200" b="1" dirty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your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friend</a:t>
            </a:r>
            <a:r>
              <a:rPr lang="cs-CZ" sz="3200" b="1" dirty="0" smtClean="0">
                <a:solidFill>
                  <a:srgbClr val="00B050"/>
                </a:solidFill>
              </a:rPr>
              <a:t>: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50347" y="404664"/>
            <a:ext cx="44164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smtClean="0">
                <a:solidFill>
                  <a:srgbClr val="00B050"/>
                </a:solidFill>
              </a:rPr>
              <a:t>Make and </a:t>
            </a:r>
            <a:r>
              <a:rPr lang="cs-CZ" sz="3200" b="1" dirty="0" err="1" smtClean="0">
                <a:solidFill>
                  <a:srgbClr val="00B050"/>
                </a:solidFill>
              </a:rPr>
              <a:t>say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sentences</a:t>
            </a:r>
            <a:r>
              <a:rPr lang="cs-CZ" sz="3200" b="1" dirty="0" smtClean="0">
                <a:solidFill>
                  <a:srgbClr val="00B050"/>
                </a:solidFill>
              </a:rPr>
              <a:t>: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4177" y="1124744"/>
            <a:ext cx="8208912" cy="79208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 err="1" smtClean="0">
                <a:solidFill>
                  <a:schemeClr val="tx2"/>
                </a:solidFill>
              </a:rPr>
              <a:t>You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like</a:t>
            </a:r>
            <a:r>
              <a:rPr lang="cs-CZ" sz="2800" dirty="0" smtClean="0">
                <a:solidFill>
                  <a:schemeClr val="tx2"/>
                </a:solidFill>
              </a:rPr>
              <a:t>  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4177" y="2204864"/>
            <a:ext cx="8208912" cy="84470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 err="1" smtClean="0">
                <a:solidFill>
                  <a:schemeClr val="tx2"/>
                </a:solidFill>
              </a:rPr>
              <a:t>You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don´t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like</a:t>
            </a:r>
            <a:r>
              <a:rPr lang="cs-CZ" sz="2800" dirty="0" smtClean="0">
                <a:solidFill>
                  <a:schemeClr val="tx2"/>
                </a:solidFill>
              </a:rPr>
              <a:t>  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22" name="Picture 7" descr="D:\Obrázky\stažené_dum\Gerald_G_Fast_Food_Drinks_(FF_Menu)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481" y="1259656"/>
            <a:ext cx="470071" cy="571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3" descr="D:\Obrázky\stažené_dum\cup_coff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116" y="1096099"/>
            <a:ext cx="394882" cy="697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D:\Obrázky\stažené_dum\ThickShak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495" y="1178879"/>
            <a:ext cx="367197" cy="61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3" descr="D:\Obrázky\stažené_dum\113868058.b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4365" y="2260177"/>
            <a:ext cx="483032" cy="76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4" descr="D:\Obrázky\stažené_dum\Anonymous_juice_glass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147160"/>
            <a:ext cx="608385" cy="747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D:\Obrázky\stažené_dum\PrinterKiller_Cup_of_Te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221726"/>
            <a:ext cx="558321" cy="64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D:\Obrázky\stažené_dum\jonata_Cola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2113" y="2288712"/>
            <a:ext cx="454636" cy="75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D:\Obrázky\stažené_dum\Coffee_by_netallo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175" y="2326275"/>
            <a:ext cx="729376" cy="729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0" descr="D:\Obrázky\stažené_dum\cay1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417" y="2340451"/>
            <a:ext cx="576867" cy="683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634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HEALTHY   </a:t>
            </a:r>
            <a:r>
              <a:rPr lang="cs-CZ" b="1" smtClean="0">
                <a:solidFill>
                  <a:srgbClr val="FF0000"/>
                </a:solidFill>
              </a:rPr>
              <a:t>WEEK       </a:t>
            </a:r>
            <a:r>
              <a:rPr lang="cs-CZ" b="1" smtClean="0">
                <a:solidFill>
                  <a:schemeClr val="tx2"/>
                </a:solidFill>
              </a:rPr>
              <a:t>fill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missing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words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5087901"/>
              </p:ext>
            </p:extLst>
          </p:nvPr>
        </p:nvGraphicFramePr>
        <p:xfrm>
          <a:off x="457200" y="908050"/>
          <a:ext cx="8229600" cy="565479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2026568"/>
                <a:gridCol w="3384376"/>
                <a:gridCol w="2818656"/>
              </a:tblGrid>
              <a:tr h="781266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SUNDAY</a:t>
                      </a:r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rgbClr val="00B050"/>
                          </a:solidFill>
                        </a:rPr>
                        <a:t>Vegetable</a:t>
                      </a:r>
                      <a:r>
                        <a:rPr lang="cs-CZ" sz="2800" b="0" baseline="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800" b="0" baseline="0" dirty="0" err="1" smtClean="0">
                          <a:solidFill>
                            <a:srgbClr val="00B050"/>
                          </a:solidFill>
                        </a:rPr>
                        <a:t>salad</a:t>
                      </a:r>
                      <a:endParaRPr lang="cs-CZ" sz="2800" b="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8035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MONDAY</a:t>
                      </a:r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Fruit</a:t>
                      </a:r>
                      <a:r>
                        <a:rPr lang="cs-CZ" sz="2800" b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800" b="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tea</a:t>
                      </a:r>
                      <a:endParaRPr lang="cs-CZ" sz="2800" b="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781266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rgbClr val="00B050"/>
                          </a:solidFill>
                        </a:rPr>
                        <a:t>Toast</a:t>
                      </a:r>
                      <a:r>
                        <a:rPr lang="cs-CZ" sz="2800" b="0" baseline="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800" b="0" baseline="0" dirty="0" err="1" smtClean="0">
                          <a:solidFill>
                            <a:srgbClr val="00B050"/>
                          </a:solidFill>
                        </a:rPr>
                        <a:t>with</a:t>
                      </a:r>
                      <a:r>
                        <a:rPr lang="cs-CZ" sz="2800" b="0" baseline="0" dirty="0" smtClean="0">
                          <a:solidFill>
                            <a:srgbClr val="00B050"/>
                          </a:solidFill>
                        </a:rPr>
                        <a:t> ham</a:t>
                      </a:r>
                      <a:endParaRPr lang="cs-CZ" sz="2800" b="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781266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WEDNESDAY</a:t>
                      </a:r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rgbClr val="00B050"/>
                          </a:solidFill>
                        </a:rPr>
                        <a:t>Beans</a:t>
                      </a:r>
                      <a:r>
                        <a:rPr lang="cs-CZ" sz="2800" b="0" baseline="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800" b="0" baseline="0" dirty="0" err="1" smtClean="0">
                          <a:solidFill>
                            <a:srgbClr val="00B050"/>
                          </a:solidFill>
                        </a:rPr>
                        <a:t>with</a:t>
                      </a:r>
                      <a:r>
                        <a:rPr lang="cs-CZ" sz="2800" b="0" baseline="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800" b="0" baseline="0" dirty="0" err="1" smtClean="0">
                          <a:solidFill>
                            <a:srgbClr val="00B050"/>
                          </a:solidFill>
                        </a:rPr>
                        <a:t>eggs</a:t>
                      </a:r>
                      <a:endParaRPr lang="cs-CZ" sz="2800" b="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781266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b="0" dirty="0" smtClean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Lemon </a:t>
                      </a:r>
                      <a:r>
                        <a:rPr lang="cs-CZ" sz="2800" b="0" dirty="0" err="1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tea</a:t>
                      </a:r>
                      <a:endParaRPr lang="cs-CZ" sz="2800" b="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781266"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cs-CZ" sz="2800" b="0" dirty="0" err="1" smtClean="0">
                          <a:solidFill>
                            <a:srgbClr val="00B050"/>
                          </a:solidFill>
                        </a:rPr>
                        <a:t>Broccoli</a:t>
                      </a:r>
                      <a:r>
                        <a:rPr lang="cs-CZ" sz="2800" b="0" baseline="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800" b="0" baseline="0" dirty="0" err="1" smtClean="0">
                          <a:solidFill>
                            <a:srgbClr val="00B050"/>
                          </a:solidFill>
                        </a:rPr>
                        <a:t>with</a:t>
                      </a:r>
                      <a:r>
                        <a:rPr lang="cs-CZ" sz="2800" b="0" baseline="0" dirty="0" smtClean="0">
                          <a:solidFill>
                            <a:srgbClr val="00B050"/>
                          </a:solidFill>
                        </a:rPr>
                        <a:t> cheese</a:t>
                      </a:r>
                      <a:endParaRPr lang="cs-CZ" sz="2800" b="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 anchor="b"/>
                </a:tc>
              </a:tr>
              <a:tr h="781266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SATURDAY</a:t>
                      </a:r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800" dirty="0" smtClean="0">
                        <a:solidFill>
                          <a:srgbClr val="00B05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err="1" smtClean="0">
                          <a:solidFill>
                            <a:srgbClr val="00B050"/>
                          </a:solidFill>
                        </a:rPr>
                        <a:t>Tomato</a:t>
                      </a:r>
                      <a:r>
                        <a:rPr lang="cs-CZ" sz="2800" dirty="0" smtClean="0">
                          <a:solidFill>
                            <a:srgbClr val="00B050"/>
                          </a:solidFill>
                        </a:rPr>
                        <a:t> </a:t>
                      </a:r>
                      <a:r>
                        <a:rPr lang="cs-CZ" sz="2800" dirty="0" err="1" smtClean="0">
                          <a:solidFill>
                            <a:srgbClr val="00B050"/>
                          </a:solidFill>
                        </a:rPr>
                        <a:t>soup</a:t>
                      </a:r>
                      <a:endParaRPr lang="cs-CZ" sz="2800" b="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11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312</Words>
  <Application>Microsoft Office PowerPoint</Application>
  <PresentationFormat>Předvádění na obrazovce (4:3)</PresentationFormat>
  <Paragraphs>83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 Drink, Healthy week</vt:lpstr>
      <vt:lpstr>Prezentace aplikace PowerPoint</vt:lpstr>
      <vt:lpstr>READ   AND   REPEAT</vt:lpstr>
      <vt:lpstr>Write word    or    draw a picture</vt:lpstr>
      <vt:lpstr>Prezentace aplikace PowerPoint</vt:lpstr>
      <vt:lpstr>HEALTHY   WEEK       fill missing words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57</cp:revision>
  <dcterms:created xsi:type="dcterms:W3CDTF">2012-06-27T08:54:30Z</dcterms:created>
  <dcterms:modified xsi:type="dcterms:W3CDTF">2013-01-28T11:08:11Z</dcterms:modified>
</cp:coreProperties>
</file>