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9"/>
  </p:notesMasterIdLst>
  <p:sldIdLst>
    <p:sldId id="257" r:id="rId3"/>
    <p:sldId id="258" r:id="rId4"/>
    <p:sldId id="260" r:id="rId5"/>
    <p:sldId id="264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672" autoAdjust="0"/>
    <p:restoredTop sz="94660"/>
  </p:normalViewPr>
  <p:slideViewPr>
    <p:cSldViewPr showGuides="1">
      <p:cViewPr>
        <p:scale>
          <a:sx n="66" d="100"/>
          <a:sy n="66" d="100"/>
        </p:scale>
        <p:origin x="-162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2222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56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4798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3172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59177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5150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3396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499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47448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2634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093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3">
              <a:lumMod val="75000"/>
            </a:schemeClr>
          </a:fgClr>
          <a:bgClr>
            <a:schemeClr val="accent3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748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There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is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,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there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are.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229200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27860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There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is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,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there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are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vazbou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there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is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there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are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a správné použití vazby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ve větách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vědomostí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15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21.01.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Nadpis 1030"/>
          <p:cNvSpPr>
            <a:spLocks noGrp="1"/>
          </p:cNvSpPr>
          <p:nvPr>
            <p:ph type="title"/>
          </p:nvPr>
        </p:nvSpPr>
        <p:spPr>
          <a:xfrm>
            <a:off x="418184" y="188640"/>
            <a:ext cx="8428589" cy="720080"/>
          </a:xfr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LOOK   AND  NAME  ANIMALS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F:\Obrázky\Anonymous_Architetto_--_Elefante_in_cors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4763" y="2471804"/>
            <a:ext cx="2452010" cy="163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F:\Obrázky\Anonymous_tige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654" y="2405405"/>
            <a:ext cx="1080120" cy="176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Obrázky\SteveLambert_Giraff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84" y="1412777"/>
            <a:ext cx="1588957" cy="2653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F:\Obrázky\Rattlesnak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526" y="2939074"/>
            <a:ext cx="864096" cy="1127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:\Obrázky\cebr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771477" cy="1898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F:\Obrázky\emeza_Guacamay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707" y="1248682"/>
            <a:ext cx="1127280" cy="9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:\Downloads\Butterfly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143" y="1248682"/>
            <a:ext cx="857250" cy="7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D:\Downloads\lemmling_Simple_cartoon_mouse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46527"/>
            <a:ext cx="85725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030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READ  AND   REMEMBER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300" dirty="0" err="1" smtClean="0">
                <a:solidFill>
                  <a:srgbClr val="C00000"/>
                </a:solidFill>
              </a:rPr>
              <a:t>There</a:t>
            </a:r>
            <a:r>
              <a:rPr lang="cs-CZ" sz="4300" dirty="0" smtClean="0">
                <a:solidFill>
                  <a:srgbClr val="C00000"/>
                </a:solidFill>
              </a:rPr>
              <a:t> </a:t>
            </a:r>
            <a:r>
              <a:rPr lang="cs-CZ" sz="4300" dirty="0" err="1" smtClean="0">
                <a:solidFill>
                  <a:srgbClr val="C00000"/>
                </a:solidFill>
              </a:rPr>
              <a:t>is</a:t>
            </a:r>
            <a:r>
              <a:rPr lang="cs-CZ" sz="4300" dirty="0" smtClean="0">
                <a:solidFill>
                  <a:srgbClr val="C00000"/>
                </a:solidFill>
              </a:rPr>
              <a:t> …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2890664" cy="291030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 </a:t>
            </a:r>
            <a:r>
              <a:rPr lang="cs-CZ" sz="3600" dirty="0" err="1" smtClean="0"/>
              <a:t>parrot</a:t>
            </a:r>
            <a:r>
              <a:rPr lang="cs-CZ" sz="3600" dirty="0" smtClean="0"/>
              <a:t> 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tiger</a:t>
            </a:r>
            <a:r>
              <a:rPr lang="cs-CZ" sz="3600" dirty="0" smtClean="0"/>
              <a:t> 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 zebra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snake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91880" y="1556792"/>
            <a:ext cx="4041775" cy="639762"/>
          </a:xfrm>
        </p:spPr>
        <p:txBody>
          <a:bodyPr>
            <a:noAutofit/>
          </a:bodyPr>
          <a:lstStyle/>
          <a:p>
            <a:r>
              <a:rPr lang="cs-CZ" sz="4000" dirty="0" err="1" smtClean="0">
                <a:solidFill>
                  <a:srgbClr val="C00000"/>
                </a:solidFill>
              </a:rPr>
              <a:t>There</a:t>
            </a:r>
            <a:r>
              <a:rPr lang="cs-CZ" sz="4000" dirty="0" smtClean="0">
                <a:solidFill>
                  <a:srgbClr val="C00000"/>
                </a:solidFill>
              </a:rPr>
              <a:t> are …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91880" y="2174875"/>
            <a:ext cx="5194921" cy="2982317"/>
          </a:xfrm>
        </p:spPr>
        <p:txBody>
          <a:bodyPr>
            <a:no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parrot</a:t>
            </a:r>
            <a:r>
              <a:rPr lang="cs-CZ" sz="3600" dirty="0" smtClean="0"/>
              <a:t> and </a:t>
            </a:r>
            <a:r>
              <a:rPr lang="cs-CZ" sz="3600" dirty="0" err="1" smtClean="0"/>
              <a:t>butterfly</a:t>
            </a:r>
            <a:endParaRPr lang="cs-CZ" sz="3600" dirty="0" smtClean="0"/>
          </a:p>
          <a:p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mouse</a:t>
            </a:r>
            <a:r>
              <a:rPr lang="cs-CZ" sz="3600" dirty="0" smtClean="0"/>
              <a:t> and zebra</a:t>
            </a:r>
          </a:p>
          <a:p>
            <a:r>
              <a:rPr lang="cs-CZ" sz="3600" dirty="0" smtClean="0"/>
              <a:t>a </a:t>
            </a:r>
            <a:r>
              <a:rPr lang="cs-CZ" sz="3600" dirty="0" err="1" smtClean="0"/>
              <a:t>girrafe</a:t>
            </a:r>
            <a:r>
              <a:rPr lang="cs-CZ" sz="3600" dirty="0" smtClean="0"/>
              <a:t>, </a:t>
            </a:r>
            <a:r>
              <a:rPr lang="cs-CZ" sz="3600" dirty="0" err="1" smtClean="0"/>
              <a:t>snake</a:t>
            </a:r>
            <a:r>
              <a:rPr lang="cs-CZ" sz="3600" dirty="0" smtClean="0"/>
              <a:t> and </a:t>
            </a:r>
            <a:r>
              <a:rPr lang="cs-CZ" sz="3600" dirty="0" err="1" smtClean="0"/>
              <a:t>tiger</a:t>
            </a:r>
            <a:endParaRPr lang="cs-CZ" sz="3600" dirty="0" smtClean="0"/>
          </a:p>
          <a:p>
            <a:r>
              <a:rPr lang="cs-CZ" sz="3600" dirty="0" err="1"/>
              <a:t>t</a:t>
            </a:r>
            <a:r>
              <a:rPr lang="cs-CZ" sz="3600" dirty="0" err="1" smtClean="0"/>
              <a:t>wo</a:t>
            </a:r>
            <a:r>
              <a:rPr lang="cs-CZ" sz="3600" dirty="0" smtClean="0"/>
              <a:t> </a:t>
            </a:r>
            <a:r>
              <a:rPr lang="cs-CZ" sz="3600" dirty="0" err="1" smtClean="0"/>
              <a:t>tigers</a:t>
            </a:r>
            <a:endParaRPr lang="cs-CZ" sz="3600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39552" y="5085184"/>
            <a:ext cx="8136904" cy="864096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rgbClr val="C00000"/>
                </a:solidFill>
              </a:rPr>
              <a:t>in </a:t>
            </a:r>
            <a:r>
              <a:rPr lang="cs-CZ" sz="4400" b="1" dirty="0" err="1" smtClean="0">
                <a:solidFill>
                  <a:srgbClr val="C00000"/>
                </a:solidFill>
              </a:rPr>
              <a:t>the</a:t>
            </a:r>
            <a:r>
              <a:rPr lang="cs-CZ" sz="4400" b="1" dirty="0" smtClean="0">
                <a:solidFill>
                  <a:srgbClr val="C00000"/>
                </a:solidFill>
              </a:rPr>
              <a:t> </a:t>
            </a:r>
            <a:r>
              <a:rPr lang="cs-CZ" sz="4400" b="1" dirty="0" err="1" smtClean="0">
                <a:solidFill>
                  <a:srgbClr val="C00000"/>
                </a:solidFill>
              </a:rPr>
              <a:t>picture</a:t>
            </a:r>
            <a:r>
              <a:rPr lang="cs-CZ" sz="4400" b="1" dirty="0" smtClean="0">
                <a:solidFill>
                  <a:srgbClr val="C00000"/>
                </a:solidFill>
              </a:rPr>
              <a:t>.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2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030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850106"/>
          </a:xfr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CIRCLE  THE  CORRECT  ANSWERS.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0314641"/>
              </p:ext>
            </p:extLst>
          </p:nvPr>
        </p:nvGraphicFramePr>
        <p:xfrm>
          <a:off x="179512" y="1052736"/>
          <a:ext cx="8784976" cy="568863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992888"/>
                <a:gridCol w="432048"/>
                <a:gridCol w="360040"/>
              </a:tblGrid>
              <a:tr h="711079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There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a </a:t>
                      </a:r>
                      <a:r>
                        <a:rPr lang="cs-CZ" sz="2400" dirty="0" err="1" smtClean="0"/>
                        <a:t>snake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next</a:t>
                      </a:r>
                      <a:r>
                        <a:rPr lang="cs-CZ" sz="2400" baseline="0" dirty="0" smtClean="0"/>
                        <a:t> to a </a:t>
                      </a:r>
                      <a:r>
                        <a:rPr lang="cs-CZ" sz="2400" baseline="0" dirty="0" err="1" smtClean="0"/>
                        <a:t>giraffe</a:t>
                      </a:r>
                      <a:r>
                        <a:rPr lang="cs-CZ" sz="2400" baseline="0" dirty="0" smtClean="0"/>
                        <a:t> on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right</a:t>
                      </a:r>
                      <a:r>
                        <a:rPr lang="cs-CZ" sz="2400" baseline="0" dirty="0" smtClean="0"/>
                        <a:t> in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picture</a:t>
                      </a:r>
                      <a:r>
                        <a:rPr lang="cs-CZ" sz="2400" baseline="0" dirty="0" smtClean="0"/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parrot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above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an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elephant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are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mouse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and zebra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under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animals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tiger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next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to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parrot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on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left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are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parrot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snake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under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giraffe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an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elephant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next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to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tiger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on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right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butterfly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above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an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elephant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zebra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under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giraffe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3200" b="1" dirty="0">
                        <a:solidFill>
                          <a:srgbClr val="FF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B050"/>
                          </a:solidFill>
                        </a:rPr>
                        <a:t>F</a:t>
                      </a:r>
                      <a:endParaRPr lang="cs-CZ" sz="3200" b="1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26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393</Words>
  <Application>Microsoft Office PowerPoint</Application>
  <PresentationFormat>Předvádění na obrazovce (4:3)</PresentationFormat>
  <Paragraphs>82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3_Motiv systému Office</vt:lpstr>
      <vt:lpstr>Motiv systému Office</vt:lpstr>
      <vt:lpstr>ANGLICKÝ JAZYK  There is, there are.</vt:lpstr>
      <vt:lpstr>Prezentace aplikace PowerPoint</vt:lpstr>
      <vt:lpstr>LOOK   AND  NAME  ANIMALS</vt:lpstr>
      <vt:lpstr>READ  AND   REMEMBER</vt:lpstr>
      <vt:lpstr>CIRCLE  THE  CORRECT  ANSWERS.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43</cp:revision>
  <dcterms:created xsi:type="dcterms:W3CDTF">2012-06-27T08:54:30Z</dcterms:created>
  <dcterms:modified xsi:type="dcterms:W3CDTF">2013-01-28T11:11:17Z</dcterms:modified>
</cp:coreProperties>
</file>