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10"/>
  </p:notesMasterIdLst>
  <p:sldIdLst>
    <p:sldId id="257" r:id="rId2"/>
    <p:sldId id="258" r:id="rId3"/>
    <p:sldId id="260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microsoft.com/office/2007/relationships/hdphoto" Target="../media/hdphoto5.wdp"/><Relationship Id="rId2" Type="http://schemas.openxmlformats.org/officeDocument/2006/relationships/image" Target="../media/image9.pn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5" Type="http://schemas.openxmlformats.org/officeDocument/2006/relationships/image" Target="../media/image16.jpe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13.png"/><Relationship Id="rId1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zs5krnov.cz/skola/index.php?option=com_content&amp;view=article&amp;id=325:sout-atna-tydne&amp;catid=92:akce-20112012&amp;Itemid=11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samslukavice.estranky.cz/fotoalbum/prostory-skolky/prostory-skolky/satna-ms.jpg.html" TargetMode="External"/><Relationship Id="rId5" Type="http://schemas.openxmlformats.org/officeDocument/2006/relationships/hyperlink" Target="http://www.bux.cz/knihy/114391-slabikar-nase-cteni-1-3-vydani.html" TargetMode="External"/><Relationship Id="rId4" Type="http://schemas.openxmlformats.org/officeDocument/2006/relationships/hyperlink" Target="http://www.rodicum.cz/clanek/vsechny-skolni-potreby-na-jednom-miste/69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b="1" dirty="0">
              <a:solidFill>
                <a:schemeClr val="accent5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Škola, třída</a:t>
            </a:r>
            <a:b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32464457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41_PRV_01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Škola, třída</a:t>
                      </a:r>
                      <a:endParaRPr lang="cs-CZ" sz="11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školou,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 třídou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Orientovat  se v prostorách školy, znát význam školy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ZŠ/1.-3.ročník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ástupný symbol pro text 19"/>
          <p:cNvSpPr>
            <a:spLocks noGrp="1"/>
          </p:cNvSpPr>
          <p:nvPr>
            <p:ph type="body" sz="half" idx="2"/>
          </p:nvPr>
        </p:nvSpPr>
        <p:spPr>
          <a:xfrm>
            <a:off x="877887" y="476672"/>
            <a:ext cx="3694114" cy="360040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Učíme se číst, psát a počítat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0000"/>
                </a:solidFill>
              </a:rPr>
              <a:t> Poznáváme přírodu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Učíme se pracovat na počítači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Malujeme obrázky </a:t>
            </a:r>
          </a:p>
          <a:p>
            <a:pPr>
              <a:buFont typeface="Wingdings" pitchFamily="2" charset="2"/>
              <a:buChar char="v"/>
            </a:pPr>
            <a:r>
              <a:rPr lang="cs-CZ" sz="2400" b="1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rocvičujeme </a:t>
            </a:r>
            <a:r>
              <a:rPr lang="cs-CZ" sz="2400" b="1" dirty="0" smtClean="0">
                <a:solidFill>
                  <a:srgbClr val="FF0000"/>
                </a:solidFill>
              </a:rPr>
              <a:t>si </a:t>
            </a:r>
            <a:r>
              <a:rPr lang="cs-CZ" sz="2400" b="1" smtClean="0">
                <a:solidFill>
                  <a:srgbClr val="FF0000"/>
                </a:solidFill>
              </a:rPr>
              <a:t>své tělo 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755576" y="4725144"/>
            <a:ext cx="6383538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Proč chodíme do školy?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" r="660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5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63748" y="458112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Školní třída</a:t>
            </a:r>
            <a:br>
              <a:rPr lang="cs-CZ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Řekni, co do třídy patří a porovnej chování žáků při hodině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004" y="1196752"/>
            <a:ext cx="3840425" cy="2880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35" y="1196752"/>
            <a:ext cx="3840425" cy="2880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506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58112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Školní šatna</a:t>
            </a:r>
            <a:r>
              <a:rPr lang="cs-CZ" dirty="0"/>
              <a:t/>
            </a:r>
            <a:br>
              <a:rPr lang="cs-CZ" dirty="0"/>
            </a:br>
            <a:r>
              <a:rPr lang="cs-CZ" sz="2800" dirty="0" smtClean="0">
                <a:solidFill>
                  <a:srgbClr val="FF0000"/>
                </a:solidFill>
              </a:rPr>
              <a:t>Řekni k čemu slouží šatna a porovnej obrázky</a:t>
            </a:r>
            <a:endParaRPr lang="cs-CZ" sz="2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AutoShape 2" descr="data:image/jpeg;base64,/9j/4AAQSkZJRgABAQAAAQABAAD/2wCEAAkGBhQSERQUEhQVFBUVFxcUGBcYFBUVFRgXFBcVFBQUFBQYHCYeFxkkGRUUHy8gJCcpLCwsFR4xNTAqNSYrLCkBCQoKDgwOGg8PGiwlHyUsKSwsLCwsLCwsLCwsLCwsLCwsLCwsLCwsLCwsLCwsLCwsLCwsLCwsLCwsLCwsLCwsLP/AABEIAMIBAwMBIgACEQEDEQH/xAAcAAACAgMBAQAAAAAAAAAAAAAFBgMEAAIHAQj/xABEEAABAwIEAwYEAwUFBgcAAAABAAIRAyEEBRIxBkFREyJhcYGRMqGxwQdCUhQj0eHwM2JygpIVFkPC0vEkNFODk6Kz/8QAGwEAAwEBAQEBAAAAAAAAAAAAAgMEBQEABgf/xAA0EQACAgEDAgMFBwMFAAAAAAAAAQIRAxIhMQRBE1FxBSIyYcFCgZGhsdHwFFLxIzNicuH/2gAMAwEAAhEDEQA/AOj4k/v6Rnk8RbwSvxKP37vIH5IpieJsO59NzarHBhJcQ6dIIIkoNnWOZWfrpODmkC42kTK+f9pU8Uv+y/Qvwxaatdivi74QeDill3xI9UxrexdSnvTqjw80BqmCpLtwfyQ9LkpN+NNOTu+HzCVHO7yuUMQf1OAHQwrsUknwLkjqmWEX/mjNA2b/ADSHw9j+zbqlzm69Bl0kSJBPRPGEqamtIIgrTwZI5Ft2JcsXEudVt0stRzXo5f1yVVCDORtzPRIueZOXZg91ZodTfT7l7d2AR5jf1T0djfmgfF/DzsVRimQKjRqYXTpk8jG09UUXTs8c0z/KmF5pUYaYDySSRYz9l5+ImZk06DCdxr9gAPqUwcNfh1iW121cU8BoN6bSXao2BP6eaBfi3l7zitQYRTaxokDugkmRbbkp8+GOXLDI691v80duk0INF0kC1+u11NWpCSJBjmPsVBTEHa3nBUdZzZ7p9Jm6q2SFE7sRDC0HnMQh9VxJMq5UabB3d23Ez4qjU+Ipk70JM4uQ1wZhQ/FtB5NcR4ECxXYcsYx72suWYNt5EA1XTLo5wJ91zn8JsMw4t9WpAbRpOeSdvM+gK6FiqujA4ms7uuqsqVjNo1CGN9G6Quw4PM4Vm+IFStVeNnPe4eRcYVbDs5rx/JWKbICCt7Z4xxURZK3cFGZRM4YymSQBzMe6PY7SxtrFg0+BIQvJaR7Zrjs2Xe23zU+aYkVDcEEncWbJO5HMp+F6YtgyVhTJ8U0Umarxqcdz90IxUSXOaHSTy9hKaDhaQpBodTsAydJnq4ygvEeSOpG0upm4O/Lmm5U4xRyO7AvbD8jQJ639uiqv3U4sCoIUMm3yNRjWq7ldGXz0BP8ABWcNw9We2QwhvV1h6K1l+E0NdzJOmfK5T8OJuSsGUqQy5bxO+lSYyfhEfMrErVcUASJXq0dUV/kRpY4ZODqcKtLsZBF6ZaxwmxDjEo5hcMKdMNaZAlD+Ecvp1O3exwBY5jNL26Qdbrk950geQR7HYOnTbT7MslzSXNY1jWggxMMGxg73svz/AK+ElCe23uv+Lk38c02ldgh7G6iSQDpIF7n0QzEK3j3DWy0kzfp1VbEhQwfuw/ncaUCL2VqhWi0j3uPJVw0KWNgAfeFarFyLTsbUvFYtBMwHkeUwLp5yHi+jTosZUfLmi/dJt5xdIDGW+Am/6ifojGBw4IvS/wD0/itHoo3Nr9hOf4bHn/f/AA/Vxm3wHktHfiFS5NqGP7o8uqV20AP+E0ejvuVtqA/IwejPuVtrFj/u/NeZn2/IPN4/Atpe6bizW+/eWj/xDO7aR6Xd/JBW4of3B/8AGFhzMD87f9X/AEgo1jx/3L8f2Ry35BN3HdY7UhbzP2QPirMHYhoe8QQBLR1E3IN+ikfmYv3tv8Z+wS7ndGnW1vp4jRVAgtPdB6Acz81N1MMbx+6/1+py3e4lYphDjfmqvaEK4+ixhd2rtTuRBPzuoKbqbmnV3XcvEJCewZOG25efKekqGtQgyXMFuRW9PBO7DXcAkgyIB5iDzMIe4WVUZ6401wC40dU/CvJ2uo1Xkgh9RjDGxazvlvqVt+L+bOFOlSaYbUcXOjmGxDfKT8kY/DXDingWtPxGav8ArsPkk38WsWXYmmz8rGSPEuN/oE2qQIiNu7ZWKrgLSoaVTc9FWe+6TdHeSZ+IWnaqFYVyztDDkVJpp1CbEkNB5DmZUJw7XVwzVLG3Lhzi5hT5eAMNMXkwZ5nw8grvDlOixrnVWay86WySAAN3ED7rQhD3Yr7xLe7MxVRkNAcRaeXNMOVY8VaYa46nNEeY2QLHY6g5xinAFgGuI26rSvi6bGtDO674riSOlwnZEpqjkW4sOPySk9hDmNJ1bxHzCXqGUtbiWAN2dteLeaJYXi9gGmrY/qFwf4L2lnOHFQ1XuB0t7reZPLZR+62k2O+ZvmmLfJJlpHKbQgmIq6WDyLvUqR2cCq0tHN0kx15Sh2Z4gOMNMj7CyoUkouSYuSt0DXvklYtXeaxQWMOjZRia3aOFRjWtMaSxlFl4/MWX91cyWpU1VA/VAPdkWG9gRuhuAdU7Yav2nl8bh2e1wQCruSAh9WS7ewJ1ACeRXy/Vt6JKvsx/U1YbPuS5pq1MiYm/lHNQ4kKzmTJLdvi5/ZV8Qs6HwR+8eUGqRn+KPUqJqkZ5fI/xVq5FsmpxF6vPo8q7QotcTD3G1+6Oni5UqTLWYN+YA+pR7J6BIMhg25M6K/pd57MTl+Aqty8Wu72YP+ZSjAC+997t+VinPLeH31BI0x/l+gCvf7rPES4W6E/wW1xzL8/n6EHohCbgLjuk/wCY/Zt1u3KzFqfuKh+4TvWyHSJc8AHmSfvuq76NEfqf5d0fOSU2GJz3j9f/AAXPIo8ivTydzj8LRMC4iSdh3nIVmv4bt1EufBdfuvaYP+GE9sxYaCGUgPEkkrVjXvaT2b2jqGiD/lO/oqV0lR3/AJ+Yj+ot7CBh+BKTIaWCoTJLjcwPKwUmaZVSp4hoZTY0aRIa1o5b7JkzjNnU2lohviS0HxsJKV6HElKjq1Um1ju1xLgQeYmbhY3tD2dkmrhLe3t61+lGh03URT3XYH8WUg3CMnvaiA07GIPil3h7hl2Id3pbTBu6N/BvUqzxPnZrNY0gCCS0AQGtVngnOHNqij8THSYn4SBMj+Cp8OcMOnHWra/rQtzUpW+DpGROaxz2izWtDR1gWQf8SspbiKFN9NsPbMdSNyD7LfB44MqSdjY+uyKZw2aYGzm96PqPZVvZCUcKLCJkQVA5qdOLuHwGitTb3Xb+DuY8uiSyp5KgyNehbOp2WrRcIaOjRhnB1OlTdAAEzs6/iiThFmOIaGmJBA9+aG0qTXVGASBEERO28FF8dmDBThpcOQnoFsYVcCaW0gOcCTuWunlaVTxdMazYjlz5KxAJJ1C172VGrXcBMnbr1S5rTyEnYOrG53Wrdl48ypsFR1PA6rN+KQ7sEcJR00t4kEofS2KKYl2kf1CFP+qqyJRr5AR3ICVi8heqSmMOx0c1pNa1ruxLyIkmm50mw7Mt5+IhD8s/8xVgtg30gyZtc8wnz/ZFMB2mmwQLQwWsqdeh/wCHBi8BZ3WYG4St/YfbyH4Zxi9k92u4r5nSLg2OTgdifooMSEXY+HC08um6F4rc+a+ahXhL1Zp9wZohS0ac/wBBb4puy3wa0YwWqhLltZapZWXfl/8As0fYpkyTKdLbjmPzT790Kpl42TFg2W9VtdPhjB6l9STJkbVBPL65pPaG7OsR90YzXMuzpyACSQPi0i/MmDCHYSiNYPQLbEl9RxpxT7PmZcXR4M291djxrW2/MknN6aQLdiXEy6mx3iHuf9YUNfHEbNpjwLb/ADRDCcHsY4lr3NYb6GyDM7kkkR4QrGNwjB8DKcjm4T8yZWlHLjuuSOWOXIB/2niD8Ia3/KP4KKvi8Q6znNcPVv8AIq5jcU5nxMbHVpk+3NL9XOqxktFCOpqOB/0lov4KhOPNIXUjXMsvBYSWwfOUo4nKT2gZEnc+ATVRe7EEt7TS4XIbSI9Q51ireScNigHlxLnPMlz945CV6ahkVhKTgcn4gAbXvyi3kEx8KtqYhzq0WpiHGNybAW581Q4uyh1TGPNKHNMNEdQAPqurcO5GMJgm0vzQHPPVzviP2WJKKeR/JmhFtR9RPbT1PDSDBIHoTBT27AsbSLGN0gR1k6dpJuUv5rT1U6jQCSWuAA3ki0eKVOGuMK1BlShWDi5sgayZDjDWtM7BP1K9xenyHbMMBSeNLoDXd0gghs8tR5efkuUcbcK/stSRJabg9R/ELsvZTS7zdYLRqgXuLkdUDzbLW1qRpVO8CP3dT6A/3ht4rrSex5M4a5yyj8TfMfVXs7yZ+HqOa4RH05EHmENBUr917jBwwTtLnFzBMFtxa53C1x1AWBtAvB632UGCcXMDXOgyIkEi8EknkFri6LtR0vY+/Ix8itOErjwIa3N3YCjoJNUtJMRpnz2Q3GUqTW2LnX6x8oUuPp1Ghoc1wgTtO/iEHrPn0ScuRR2oJRvueVHA7CEQyin8Tugj3QwI7gKeikOrrpGHedhy2R49/IqnjqIG1lfcwO80PzE3AVmVVFtio8kNPDEgGFin/a9NuixJ0Y+7DuR9KaN7ckKcycIfCfkUam+/JDKbJw9Ubwan1lZ2dXa84yX6Dce34oUMQ/TfoQVQxD5kjY3V/FMLhA3Ngh9SiWjS7cWK+Lx6tHys2drIcYO6FpgzdSYwdxqgwhuti/fXoid8DTlp2TLgtjfmljLOSZ8E2xW5i4Ip8lrG4ktjQbwbH6wosmzQ9p2YDH/mqO1HUCfhBG3VUuLacUXPBIIbFrJd/DjFtbUra3htm7uAm567r0usjHIsX4sFYXKOoaswxFZ+K7MONJhAh2/sBAVtvBk3qYis7yLWfQT815jcZSc13eLiLjSHuMxygKbhzP21mATNrHrG4PiEE+ocpVGW3yf7BRxpK6I/90cO3dpf4ve95+ZSrXyMYfE98B7Hk6D/AMp6OHzXRniUOxVBrhpcAR4idtlPOcltY2KRVw2CpOE6G+YEe8bFe4zJGVGlpLwDyFWo36FUxUdRfH5TfmRHj0KMYZpcAR8J5m0eHivY8suI2cnBcsU6XA1KlVYWEhmqSHOk2EgN9UwY+oNDvAf16K1iskbUex7jemSWxyJETfwQbiHOqGEpue86jsATYuOwhX4YtLfkROVsA4uuIMpM4udUa9tV4bLGw4xDnSRpk846qsOK3t1VJaST8Jbqbc8hyjrKuVM0djmw2nqcC3UNOoBv6gfROktgLGPhDjR9WlDGh72fEwmDHIt6q5iOKaZJa+i5s/EPuByK5bXq1sFitek0nTqAIgFpO0dF0jKM/o42kC5ve2MAEg/VFGV+oLVFPiDK6eKp9wh8bOtrb4ObvC5Zi8nqNqOYGkltyACYA/N/h8V1LOMnptux5LuTNIB99QSzgcdSpVa4xTXSaZY0SZl17722sYnqutamlI9wrRSwbAGDvEAAyQBNhzVN1AEgB0z1EH3V3D4hgoXY2/dEGHdSVVoup6pDiIBPeE/MK5NUkxTTKONrODyATYxYkiyF1qpcSTcq1iH7wQfJSZHl3bVQCCWi7oMW84Kz8019w6CKNClqcB4o/iKoaB4CFfzHB4dop9izSZdMzMDaSd/NCq8G6Z0/wWu5zIqdEAxEqnjXd6VK8RtstKrZC7KTkqZxVyU3G6xbGksUtMYfVem/oh+GZLa4/vO+YW78VQG9cn/3Kh+iqYTMqDBV79i6WiHEm3Xz6rOn1uPUtco1vw77eg6OKVOk/wABWHxDzH1VXORFR/mpqtQavWfmos8/tXen0XzmL/Ykv+S/Rmi/jXoUMVTPZAxZU8IO9vC8r1TESY6Sq9IElUKbdMFqhzyyg22qrHqR/BMGG/ZgO9Vn/MT/AMyQ8Hgnu2aUaoZU/mWN/wAVRo+67LLn7QX3xX1B0w7v8w1xLisMcNUFKC7TyHLzSrwHn9PDVKpqNLtQbEcoJnn4q9mWEa2jU/fUnHSe6x+p3nZc1rZy5jjoMcpifqmdNHqMkpPZS+VfQ5J44qnujsGafizQpNJFIk8gSJnlI1Fc04P4yNCuQ937t7tU/ocTOoeF7pTrVHOJJm6jDgFs48MtNTk2/wCcEbmruKo+ksTxzTpU2OeNRcYsQBAE6pPJFsNjWYig2syzXCQTHlC+f+HcbXxPZYYd7S4lpPJpF58AuhZzUOGGEotcS2nL4J3dI7xA2EkwnrApQ98F5Kex0LDYIA637jYHbzIVn9tBkA7IJhq76oDtWlp8Ln13VjGu00jpsdgfun48KxrShUsjk7ZrmebS12kkMb8T5A23AkrjPHWbU8RXDGE6GWHMEne835LofFjy3ChjTuJ3iwvv5rjztIqS4EwSTufmqapC73N67dh6f0E2fhi09rX7uodmB6zYJOfigbzZdD/CxssqPGznAf6QidHmVuPeG3Vi1wBljIIaJPU/9kocOA4eo5+sgxAHI9ZHguu4ukGy9xc9xMBjTEk7AlInEOTA1iWgMdd2iWkCdxY2KTkg/iiFGXZhBue0DT1PaztSJa0kQXHYyVz3OGPa4vdpJeZJBBHlbZEMZhNJB7OTt8J+UKDFZNUfTa4kNl0BpBHqSVy5TXB3aJriKNM06Ya78s78z4GypnBnS4z0G3XxBRfKcmZdtaC3qJJHl1ChzTLaTLU3vAN7ggeEdU58bxBW/DFqs26ZeDcX2J1OFnmLjukN/mhrcle/4XApjw2FY3DNafyhxP8Ai8VDl8kUY13ZQzjGh9VzmtgbAepkoVVE81YaVXeb2WlGCUUiZu3ZXLI8ls9vt9FLqBsVVewsuCgklHdcHluRlerfWCvErY6d0Zw9XP5QPNzf4qVvC9Y7uYPUn7I0/PaA3fPkCoX8T0vyhzvILHXsTp48397Kv6vI+ARU4VdzqD0aT90B4hbFUjwH0TLjOI+lN/rb7JOzzFufULtMSkdX0mLFi04l3XcdhyTlK5FF+otsbdP6CrUWEneFu574jko6QM2UGypMoYdwOUh3xOd7o/hOHsMPjv5uj6JcwOWPd+aPVMGC4WJ3f8iVpYngXMCaSn2ZazLAYZtF3ZhgdHJ0uj3XJ8wy8McS20k+nqutYzIGU6TndpLgNrfSUvcOZXTqYhwqgkaZETvPgEieaMOpXhqlSDjC8b1HLsU0g7GOU/yVUg9F1TibgFmvVQLqbTfYxPMd5I+YcOvpkjWHei0o5oMneORLwPxCMHXL3tLmlpBAieoiU5t4ywuIrl81KdUgNZ3C5o0yQ3Ttz/mubuwQY1xcTqtpta+8mZBU+Tf29K8d4XVMMjrZinHzO/5HmPaUml/xbExAJHQcvJQZtjDUqCmwmGiTHMmzWnw5pZw/EJoOMDXSIu2QL8i3x8F7hOIm0+1rv5/Dy5W+qb4ke7A0MtcatqObopNLnaQ2AJuSJXKMxoVKJLKjSx3MGJ8NkyV+NT3nU6hDybahJE7xIhKmaY11V7nvcXOO5O5iy94ilG0d00ym5xJhdr4Rw7cNh6bTY6dTiTsTv5Lk/DWE112k/C0gn7J6fxAe+GtBmwm8R0HO/VLjkUXbC0NjtiMwo0mdqXghoLtxLnbADqUs47Nz2QLgzU4l8NkwDyLjufK1kuZlWktEzAk/4jcqLF5q4nvWbsGzeB4J+PMnLcCeOkEazahY0z33mwgQAVmJpACmxx1FrhPK58FQq8QhjZYJd0MwOhJVPC5jqPejcPc49eQCrWSN0mT6WMNdrRYAbeqrfs7IjSL8t/koquaMnnfYxY+RVc1QXQDtcr6nD0+NQWyszpSlZvVgWaAB4ABCs4xADY5x7hS4nGySAhOMr69IM2tZT+0PDWFppX2H4FLVdmjqUtEW89lSqAtEn35e6uVnxsq1aqSvnGk18y5GragPmq+MqclK4D/tZVa7I5pGST0hRW5IwWWLVswsQqgqPpGn2O7Gs9GfwC0r1ujXe0fWFJhgYLf0mPQ3ClNCVhuy9ALEtcfy+5H2lBsZhT0b7k/ZNlfDILj6SRK2MQpY1kKthGSVezEKrghdSPkPsMuU0gd5t/eI+ia8FgmHdoPmJ+qVcBTuCCRG8cx4ymvB1SBt8wrIxFNk2bYX9w9tNrQ4i1oHkSAufYLEYihUcXNDe6R3SSfciF0StUcRsB7lBMfRJ6eyLwo69TW5xN1QoV+Iazj3nOInYm3st8bhG1WB7eY+fMLM0y0mbQeogIXlOZ9m8sd8LjBubHkU5pHLYEzrBQw22ugVOtoc1w5EH2unvijDNZTJ5Ot7pCxLYNlTgtREZabHPF4wPa0yAXRAJiZ5Ilk2Xgj9+0VADAm4b/l2XPsBPb0w6fiG/wDWyeMPmhpViTdpjUPuPFS5sjxzUR2OOpNjNjOH2PpOa2m2CLQ2BPK4XOMw4UxDCYpkj0XceF8wY5oYYIN2n7K/meRsfNro1JxVrgFpN0zgmU4TEUgQKJM81u/MnUpBpkP8TtPRdHzDJXUjYSEGzTJRWbMQ4bGNvA+C8stuw3j22Ef9vxDrtZ6gEle0sDi3XFFx8dJTXgKekaYhws5qJ4XEOpmW7HkmrJW4Hh2JFPIcc7aifUAfUodnOTYilaq0snlaD6hdgwmascQ0NfqiTAkepUOZ5Y2s0teJB9x5Hqna7WwrRXIiZdhXsoti50iL7Tz+albhQxlzfmepWvZOoVn0CSQIcHRyOwK9xG1/5/yX6F0GRZsEXHtsYWeLjNoX8bUIJjmq7B3gOis4oSTFyN7/AFKqUabtRJEWPzWJ7SvWi3FwSVmh3gVV1Fp6hS1HKBpWY35cjkbuANwqeJN4UxKrVzdIyStBRR6CVixtYrEu18wtz6d7IioDaHDSbcxcc/NWzS/qyjxje4SN2w4el1OHggEcxPusxorso4mml/MWJixRS/mR3U0xsRRzMKtgBdWc05qvl+6i+0N7DZlbUxYLp0+iX8qV/PKbzhqnZEh+kxG8c48VoQQmQYdVbtqE+YQHOs6pUfjdfoBJ9uXqufPwtRlMVKTy9h+MfmY7nKkyigartbzqa25kQBHIibla2Looze7JJZ3FbIL4vOxUaXCm4MHMnvHyaAUFzHBhzBUbIndpEOHmOSIVOIcOZ79zaC0jbyS3jMc1lTW0SCYtVc6QerXIuo6SMF7pzHmbe4dyzFNxFI0KtyNjNyOSX804U0E6XGPFSV3mlUDmz1B+yasO4YqnqHxRcdOqzLkuCqk+REy7D/v6bTu1zfZHs1ZDyqTqOjGsb/ebKKZuzvuUPVy/1Y+geNaUyHhPi00a5pVD+7Lu6f0O/gV2/JszFZuk/GPmOq+Z61LU58bgp84B4tcC2jUd32/2bp+ID8p8Vp+E4wU62rcRqtuLOxYnBhwghAMXw5pMg2TBl+NFZkj4huFK9kiFPLH3QcZtCFmPC2rvMcA8bePgfBCaTDq0vGlwMEffyTxjQWG4sgWbU6da7HNFVu1wJH6SghN2Nce6NKeXCm4PElp3PT2RCphZuLofkmbabOFvhc08jzRdw7MyL0nXH93wT72tC+RQ4xpmmwVXfCwR4+C5k/NKlV/eJDP0iQI8Y3XfcThW1Gw4BzTyIBHsguI4YokEdmyD/cb8jC2cHtOcMccTey8u/r8iOfTpyclyzkDKenVDQAekrSi6xTBxPwhUwrjUYS6ieXNpOwPglrtYHqqc/VQzSUobISoOOzPK5lV3kgLd9S61fW5KaTCojDpVeqpiq7ikSYaPFi8WIQz6vAVfBWaWn8hI9N2/IqyKXifePoqlSiG1hIs9sXvdt+fhPsoh5ringbke4S9mNQXvPkCUy16IGwA9ECzKnupZobETMzKrYDdXs0YqWA3UL+Md2GrLJ8Pmj9Bjo3+QQTKhsmbDUwRBWhARI4rxFj6tHFVe52dyIabEdTFjO6B4fNqjdQDoL7Hy8F2/O+FWPBc0X3jr1CVMDwtSqSaYGkGCYm45XV0c8lW/BO8aZz7B5a+u6BDY3IBiP4pmyzhAUyHOJcfG3yTxRyZtMQBtzWtWignlcmHGCQq5hlmpscxsheR5kcPW73wkwfDxTfiaKVs9y7849UiSDTKeIq68yBiP3m3QckRzX+0f5qtkdJlWowutUpkEH9TRyPiFPmrv3r/NZnVPVlXp9RsFSFihRLnvDQSS+IAkqfF5U5j7O0kX3uCNtky8FYUEVzBBLoD7QPDfdeZtw7TbLnVy47wAB/FfSJN4o6fIgfxOxn4K4rJAl01G/Fy1D9ULplGu2qwPZ6joV8y0Ma6jWBYYLTY9fA+C7HwhxPIDxsbPb0UTWnngfer1HKvRDhBS5mfDVJx7zb9RY+6aHw5oey7SoKjQRBU+SG/zDhNoRMTw2aZ10nEkflMXHSVcyXOABDhLT3XNPLqI5I1iKWkpfzjLjq7Wl8YHebsHgcvB3QocU6dMZJXugxXp9lDmHVSdsebfAr0uBFtkJyTPBHVhs5p3B5gjkUUqUOzhzTqpu+XgqFtwA9+QNxNl5q4aqzclpgeIuIXHquVvExTqmNzodaPRd4ruAuhGPxsCCqseTShEo2cLquUQenXP8gAcalJoIN3Mj5t/goMFkVF4bLZB5iQZ6FcnnimcWNsUwSVvTwJKdjwtTbsDHmV5/sRo2kfNTZOqGRxCvTyJxAMLE3jBBYp/6qXmM8NHbAqmatOjUN2EP9t/lKtheObIIOxsrBRBUMiRsb+6B5iERy9/7ssO9NxZ6D4T7EKhmIU0x0ROzVu6HYLdFs1ag2HdDlnz2mPXA35Udk0YMpNyzExycfJp+6ZsFinnamf8zmt+kq7GxEgzEqi7Dhri3kbj7hTMNY/+k31e/wD6VDisFVIk1ri8Mptb5gF2pU0KIa2HQ/EUokm3miLssa4SX1Xz1qOA9mQFTqZLSH/DYT4t1H3dJXGEA8Tiaf62ejgT7BC8U9pBEOcD0Y76kAJpqYcAQAB5CELxzLLh0RsDhyzFsGkgTuY6eBVjMW/vHeaJ9jNZhjYqvicGS558SsrPFyzJJdvqOi6iVMk4jpNYaFUaRqkPaJ/1BWX5ZRqEltcCerT7bqlgskAMkItSy8Dkt/XpVMi03uB8fwwyZ7YEjeGkfUqfA5h+zuBZ3gLHxCK1MLZDK+Euoc2eh8IHSuG+I2wLzTf8kxYm1wZabgrjmU4w0TH5TuOniE95LxEI7OoZYdj+k9QkxzKa0v7g5Q7oO1nhwgoVXOk3XmJxekxI+xHUKrVxgcEiTaYcQdmeEh3a0vi/O3k8fZyt5TnQ0wbsdYg7jr5KrUxEIdiBDtbOfxDr4jxRxzM9KCGWqNHPUw/CfsfFDsZRnZVsHm9tJu0/JSvxYbzkJ3iKgGgbWoFDauA0nUy3UdUVxGYjkFQqV5UuTKvMJRMpVpH1C1eAonOvK0qV1I8jDo2Ll6qZxC9Xtzx2YPd+n3cPtKwB/Vo9CfuFuFIGr6IjAz8CRWcdbh2gBIAaBLbcweR+SpY7AjmXu83u+ggI9i6dg79Jn02Ko41lkucA4sRszwzRMNCC0jDk05tR3SsRD1mZoOMkymLtDLlTtk14EpOyyrsmjA4hWYuBUg/TC3IVWhiFMayrVCSEUoJHI3H3Cjq0lJVq9NxcKN1eRKF0dRQrUEOxWFRStVCp1agS2wgI3CQ8FQ1MNJPmilTeVSc65U0379jFwU6eFUwpLdpXr6gRyy2AolepSQ/EU1cxOMAQfFY9QZZ2Oijx7VvRxRbZDqmMUD8WkRjIPYaqWdy3S7lsefktDmqXcNiNRjmiVKhqHin++9gdkXX5lKhOOUBwJWjsCUtxkFaN3YmDI9Vu3MbRyVN2HKifSIuvLUedFp2IWpxCipMlb1cNpudlzw29zlmr66r1Ky9xDwNiqNSqnQxAORY/a1iomssVHgrzF6z6IatlixaiEEWJ2PkheJPdHkF4sXpcBRFzMtilTFfGsWLN6rgogE8vKZMCdl4sR4uDkgzRKnaVixVrgURuN1ADv5rFiCQSIKiqVSsWJTCK1Y2VJyxYkTCNFWxDrLFiTI6BcS66oVSsWKdchFSoVA4r1YqYAmUT3h5hNuD+JqxYi+0jjDGJbf2ULgsWI5/EcRTxDbqCFixI7jOxRw3xP81br/2Y81ixOjyLYuzuoaixYjj2OSK7lixYmiz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RQUEhQVFBUVFxcUGBcYFBUVFRgXFBcVFBQUFBQYHCYeFxkkGRUUHy8gJCcpLCwsFR4xNTAqNSYrLCkBCQoKDgwOGg8PGiwlHyUsKSwsLCwsLCwsLCwsLCwsLCwsLCwsLCwsLCwsLCwsLCwsLCwsLCwsLCwsLCwsLCwsLP/AABEIAMIBAwMBIgACEQEDEQH/xAAcAAACAgMBAQAAAAAAAAAAAAAFBgMEAAIHAQj/xABEEAABAwIEAwYEAwUFBgcAAAABAAIRAyEEBRIxBkFREyJhcYGRMqGxwQdCUhQj0eHwM2JygpIVFkPC0vEkNFODk6Kz/8QAGwEAAwEBAQEBAAAAAAAAAAAAAgMEBQEABgf/xAA0EQACAgEDAgMFBwMFAAAAAAAAAQIRAxIhMQRBE1FxBSIyYcFCgZGhsdHwFFLxIzNicuH/2gAMAwEAAhEDEQA/AOj4k/v6Rnk8RbwSvxKP37vIH5IpieJsO59NzarHBhJcQ6dIIIkoNnWOZWfrpODmkC42kTK+f9pU8Uv+y/Qvwxaatdivi74QeDill3xI9UxrexdSnvTqjw80BqmCpLtwfyQ9LkpN+NNOTu+HzCVHO7yuUMQf1OAHQwrsUknwLkjqmWEX/mjNA2b/ADSHw9j+zbqlzm69Bl0kSJBPRPGEqamtIIgrTwZI5Ft2JcsXEudVt0stRzXo5f1yVVCDORtzPRIueZOXZg91ZodTfT7l7d2AR5jf1T0djfmgfF/DzsVRimQKjRqYXTpk8jG09UUXTs8c0z/KmF5pUYaYDySSRYz9l5+ImZk06DCdxr9gAPqUwcNfh1iW121cU8BoN6bSXao2BP6eaBfi3l7zitQYRTaxokDugkmRbbkp8+GOXLDI691v80duk0INF0kC1+u11NWpCSJBjmPsVBTEHa3nBUdZzZ7p9Jm6q2SFE7sRDC0HnMQh9VxJMq5UabB3d23Ez4qjU+Ipk70JM4uQ1wZhQ/FtB5NcR4ECxXYcsYx72suWYNt5EA1XTLo5wJ91zn8JsMw4t9WpAbRpOeSdvM+gK6FiqujA4ms7uuqsqVjNo1CGN9G6Quw4PM4Vm+IFStVeNnPe4eRcYVbDs5rx/JWKbICCt7Z4xxURZK3cFGZRM4YymSQBzMe6PY7SxtrFg0+BIQvJaR7Zrjs2Xe23zU+aYkVDcEEncWbJO5HMp+F6YtgyVhTJ8U0Umarxqcdz90IxUSXOaHSTy9hKaDhaQpBodTsAydJnq4ygvEeSOpG0upm4O/Lmm5U4xRyO7AvbD8jQJ639uiqv3U4sCoIUMm3yNRjWq7ldGXz0BP8ABWcNw9We2QwhvV1h6K1l+E0NdzJOmfK5T8OJuSsGUqQy5bxO+lSYyfhEfMrErVcUASJXq0dUV/kRpY4ZODqcKtLsZBF6ZaxwmxDjEo5hcMKdMNaZAlD+Ecvp1O3exwBY5jNL26Qdbrk950geQR7HYOnTbT7MslzSXNY1jWggxMMGxg73svz/AK+ElCe23uv+Lk38c02ldgh7G6iSQDpIF7n0QzEK3j3DWy0kzfp1VbEhQwfuw/ncaUCL2VqhWi0j3uPJVw0KWNgAfeFarFyLTsbUvFYtBMwHkeUwLp5yHi+jTosZUfLmi/dJt5xdIDGW+Am/6ifojGBw4IvS/wD0/itHoo3Nr9hOf4bHn/f/AA/Vxm3wHktHfiFS5NqGP7o8uqV20AP+E0ejvuVtqA/IwejPuVtrFj/u/NeZn2/IPN4/Atpe6bizW+/eWj/xDO7aR6Xd/JBW4of3B/8AGFhzMD87f9X/AEgo1jx/3L8f2Ry35BN3HdY7UhbzP2QPirMHYhoe8QQBLR1E3IN+ikfmYv3tv8Z+wS7ndGnW1vp4jRVAgtPdB6Acz81N1MMbx+6/1+py3e4lYphDjfmqvaEK4+ixhd2rtTuRBPzuoKbqbmnV3XcvEJCewZOG25efKekqGtQgyXMFuRW9PBO7DXcAkgyIB5iDzMIe4WVUZ6401wC40dU/CvJ2uo1Xkgh9RjDGxazvlvqVt+L+bOFOlSaYbUcXOjmGxDfKT8kY/DXDingWtPxGav8ArsPkk38WsWXYmmz8rGSPEuN/oE2qQIiNu7ZWKrgLSoaVTc9FWe+6TdHeSZ+IWnaqFYVyztDDkVJpp1CbEkNB5DmZUJw7XVwzVLG3Lhzi5hT5eAMNMXkwZ5nw8grvDlOixrnVWay86WySAAN3ED7rQhD3Yr7xLe7MxVRkNAcRaeXNMOVY8VaYa46nNEeY2QLHY6g5xinAFgGuI26rSvi6bGtDO674riSOlwnZEpqjkW4sOPySk9hDmNJ1bxHzCXqGUtbiWAN2dteLeaJYXi9gGmrY/qFwf4L2lnOHFQ1XuB0t7reZPLZR+62k2O+ZvmmLfJJlpHKbQgmIq6WDyLvUqR2cCq0tHN0kx15Sh2Z4gOMNMj7CyoUkouSYuSt0DXvklYtXeaxQWMOjZRia3aOFRjWtMaSxlFl4/MWX91cyWpU1VA/VAPdkWG9gRuhuAdU7Yav2nl8bh2e1wQCruSAh9WS7ewJ1ACeRXy/Vt6JKvsx/U1YbPuS5pq1MiYm/lHNQ4kKzmTJLdvi5/ZV8Qs6HwR+8eUGqRn+KPUqJqkZ5fI/xVq5FsmpxF6vPo8q7QotcTD3G1+6Oni5UqTLWYN+YA+pR7J6BIMhg25M6K/pd57MTl+Aqty8Wu72YP+ZSjAC+997t+VinPLeH31BI0x/l+gCvf7rPES4W6E/wW1xzL8/n6EHohCbgLjuk/wCY/Zt1u3KzFqfuKh+4TvWyHSJc8AHmSfvuq76NEfqf5d0fOSU2GJz3j9f/AAXPIo8ivTydzj8LRMC4iSdh3nIVmv4bt1EufBdfuvaYP+GE9sxYaCGUgPEkkrVjXvaT2b2jqGiD/lO/oqV0lR3/AJ+Yj+ot7CBh+BKTIaWCoTJLjcwPKwUmaZVSp4hoZTY0aRIa1o5b7JkzjNnU2lohviS0HxsJKV6HElKjq1Um1ju1xLgQeYmbhY3tD2dkmrhLe3t61+lGh03URT3XYH8WUg3CMnvaiA07GIPil3h7hl2Id3pbTBu6N/BvUqzxPnZrNY0gCCS0AQGtVngnOHNqij8THSYn4SBMj+Cp8OcMOnHWra/rQtzUpW+DpGROaxz2izWtDR1gWQf8SspbiKFN9NsPbMdSNyD7LfB44MqSdjY+uyKZw2aYGzm96PqPZVvZCUcKLCJkQVA5qdOLuHwGitTb3Xb+DuY8uiSyp5KgyNehbOp2WrRcIaOjRhnB1OlTdAAEzs6/iiThFmOIaGmJBA9+aG0qTXVGASBEERO28FF8dmDBThpcOQnoFsYVcCaW0gOcCTuWunlaVTxdMazYjlz5KxAJJ1C172VGrXcBMnbr1S5rTyEnYOrG53Wrdl48ypsFR1PA6rN+KQ7sEcJR00t4kEofS2KKYl2kf1CFP+qqyJRr5AR3ICVi8heqSmMOx0c1pNa1ruxLyIkmm50mw7Mt5+IhD8s/8xVgtg30gyZtc8wnz/ZFMB2mmwQLQwWsqdeh/wCHBi8BZ3WYG4St/YfbyH4Zxi9k92u4r5nSLg2OTgdifooMSEXY+HC08um6F4rc+a+ahXhL1Zp9wZohS0ac/wBBb4puy3wa0YwWqhLltZapZWXfl/8As0fYpkyTKdLbjmPzT790Kpl42TFg2W9VtdPhjB6l9STJkbVBPL65pPaG7OsR90YzXMuzpyACSQPi0i/MmDCHYSiNYPQLbEl9RxpxT7PmZcXR4M291djxrW2/MknN6aQLdiXEy6mx3iHuf9YUNfHEbNpjwLb/ADRDCcHsY4lr3NYb6GyDM7kkkR4QrGNwjB8DKcjm4T8yZWlHLjuuSOWOXIB/2niD8Ia3/KP4KKvi8Q6znNcPVv8AIq5jcU5nxMbHVpk+3NL9XOqxktFCOpqOB/0lov4KhOPNIXUjXMsvBYSWwfOUo4nKT2gZEnc+ATVRe7EEt7TS4XIbSI9Q51ireScNigHlxLnPMlz945CV6ahkVhKTgcn4gAbXvyi3kEx8KtqYhzq0WpiHGNybAW581Q4uyh1TGPNKHNMNEdQAPqurcO5GMJgm0vzQHPPVzviP2WJKKeR/JmhFtR9RPbT1PDSDBIHoTBT27AsbSLGN0gR1k6dpJuUv5rT1U6jQCSWuAA3ki0eKVOGuMK1BlShWDi5sgayZDjDWtM7BP1K9xenyHbMMBSeNLoDXd0gghs8tR5efkuUcbcK/stSRJabg9R/ELsvZTS7zdYLRqgXuLkdUDzbLW1qRpVO8CP3dT6A/3ht4rrSex5M4a5yyj8TfMfVXs7yZ+HqOa4RH05EHmENBUr917jBwwTtLnFzBMFtxa53C1x1AWBtAvB632UGCcXMDXOgyIkEi8EknkFri6LtR0vY+/Ix8itOErjwIa3N3YCjoJNUtJMRpnz2Q3GUqTW2LnX6x8oUuPp1Ghoc1wgTtO/iEHrPn0ScuRR2oJRvueVHA7CEQyin8Tugj3QwI7gKeikOrrpGHedhy2R49/IqnjqIG1lfcwO80PzE3AVmVVFtio8kNPDEgGFin/a9NuixJ0Y+7DuR9KaN7ckKcycIfCfkUam+/JDKbJw9Ubwan1lZ2dXa84yX6Dce34oUMQ/TfoQVQxD5kjY3V/FMLhA3Ngh9SiWjS7cWK+Lx6tHys2drIcYO6FpgzdSYwdxqgwhuti/fXoid8DTlp2TLgtjfmljLOSZ8E2xW5i4Ip8lrG4ktjQbwbH6wosmzQ9p2YDH/mqO1HUCfhBG3VUuLacUXPBIIbFrJd/DjFtbUra3htm7uAm567r0usjHIsX4sFYXKOoaswxFZ+K7MONJhAh2/sBAVtvBk3qYis7yLWfQT815jcZSc13eLiLjSHuMxygKbhzP21mATNrHrG4PiEE+ocpVGW3yf7BRxpK6I/90cO3dpf4ve95+ZSrXyMYfE98B7Hk6D/AMp6OHzXRniUOxVBrhpcAR4idtlPOcltY2KRVw2CpOE6G+YEe8bFe4zJGVGlpLwDyFWo36FUxUdRfH5TfmRHj0KMYZpcAR8J5m0eHivY8suI2cnBcsU6XA1KlVYWEhmqSHOk2EgN9UwY+oNDvAf16K1iskbUex7jemSWxyJETfwQbiHOqGEpue86jsATYuOwhX4YtLfkROVsA4uuIMpM4udUa9tV4bLGw4xDnSRpk846qsOK3t1VJaST8Jbqbc8hyjrKuVM0djmw2nqcC3UNOoBv6gfROktgLGPhDjR9WlDGh72fEwmDHIt6q5iOKaZJa+i5s/EPuByK5bXq1sFitek0nTqAIgFpO0dF0jKM/o42kC5ve2MAEg/VFGV+oLVFPiDK6eKp9wh8bOtrb4ObvC5Zi8nqNqOYGkltyACYA/N/h8V1LOMnptux5LuTNIB99QSzgcdSpVa4xTXSaZY0SZl17722sYnqutamlI9wrRSwbAGDvEAAyQBNhzVN1AEgB0z1EH3V3D4hgoXY2/dEGHdSVVoup6pDiIBPeE/MK5NUkxTTKONrODyATYxYkiyF1qpcSTcq1iH7wQfJSZHl3bVQCCWi7oMW84Kz8019w6CKNClqcB4o/iKoaB4CFfzHB4dop9izSZdMzMDaSd/NCq8G6Z0/wWu5zIqdEAxEqnjXd6VK8RtstKrZC7KTkqZxVyU3G6xbGksUtMYfVem/oh+GZLa4/vO+YW78VQG9cn/3Kh+iqYTMqDBV79i6WiHEm3Xz6rOn1uPUtco1vw77eg6OKVOk/wABWHxDzH1VXORFR/mpqtQavWfmos8/tXen0XzmL/Ykv+S/Rmi/jXoUMVTPZAxZU8IO9vC8r1TESY6Sq9IElUKbdMFqhzyyg22qrHqR/BMGG/ZgO9Vn/MT/AMyQ8Hgnu2aUaoZU/mWN/wAVRo+67LLn7QX3xX1B0w7v8w1xLisMcNUFKC7TyHLzSrwHn9PDVKpqNLtQbEcoJnn4q9mWEa2jU/fUnHSe6x+p3nZc1rZy5jjoMcpifqmdNHqMkpPZS+VfQ5J44qnujsGafizQpNJFIk8gSJnlI1Fc04P4yNCuQ937t7tU/ocTOoeF7pTrVHOJJm6jDgFs48MtNTk2/wCcEbmruKo+ksTxzTpU2OeNRcYsQBAE6pPJFsNjWYig2syzXCQTHlC+f+HcbXxPZYYd7S4lpPJpF58AuhZzUOGGEotcS2nL4J3dI7xA2EkwnrApQ98F5Kex0LDYIA637jYHbzIVn9tBkA7IJhq76oDtWlp8Ln13VjGu00jpsdgfun48KxrShUsjk7ZrmebS12kkMb8T5A23AkrjPHWbU8RXDGE6GWHMEne835LofFjy3ChjTuJ3iwvv5rjztIqS4EwSTufmqapC73N67dh6f0E2fhi09rX7uodmB6zYJOfigbzZdD/CxssqPGznAf6QidHmVuPeG3Vi1wBljIIaJPU/9kocOA4eo5+sgxAHI9ZHguu4ukGy9xc9xMBjTEk7AlInEOTA1iWgMdd2iWkCdxY2KTkg/iiFGXZhBue0DT1PaztSJa0kQXHYyVz3OGPa4vdpJeZJBBHlbZEMZhNJB7OTt8J+UKDFZNUfTa4kNl0BpBHqSVy5TXB3aJriKNM06Ya78s78z4GypnBnS4z0G3XxBRfKcmZdtaC3qJJHl1ChzTLaTLU3vAN7ggeEdU58bxBW/DFqs26ZeDcX2J1OFnmLjukN/mhrcle/4XApjw2FY3DNafyhxP8Ai8VDl8kUY13ZQzjGh9VzmtgbAepkoVVE81YaVXeb2WlGCUUiZu3ZXLI8ls9vt9FLqBsVVewsuCgklHdcHluRlerfWCvErY6d0Zw9XP5QPNzf4qVvC9Y7uYPUn7I0/PaA3fPkCoX8T0vyhzvILHXsTp48397Kv6vI+ARU4VdzqD0aT90B4hbFUjwH0TLjOI+lN/rb7JOzzFufULtMSkdX0mLFi04l3XcdhyTlK5FF+otsbdP6CrUWEneFu574jko6QM2UGypMoYdwOUh3xOd7o/hOHsMPjv5uj6JcwOWPd+aPVMGC4WJ3f8iVpYngXMCaSn2ZazLAYZtF3ZhgdHJ0uj3XJ8wy8McS20k+nqutYzIGU6TndpLgNrfSUvcOZXTqYhwqgkaZETvPgEieaMOpXhqlSDjC8b1HLsU0g7GOU/yVUg9F1TibgFmvVQLqbTfYxPMd5I+YcOvpkjWHei0o5oMneORLwPxCMHXL3tLmlpBAieoiU5t4ywuIrl81KdUgNZ3C5o0yQ3Ttz/mubuwQY1xcTqtpta+8mZBU+Tf29K8d4XVMMjrZinHzO/5HmPaUml/xbExAJHQcvJQZtjDUqCmwmGiTHMmzWnw5pZw/EJoOMDXSIu2QL8i3x8F7hOIm0+1rv5/Dy5W+qb4ke7A0MtcatqObopNLnaQ2AJuSJXKMxoVKJLKjSx3MGJ8NkyV+NT3nU6hDybahJE7xIhKmaY11V7nvcXOO5O5iy94ilG0d00ym5xJhdr4Rw7cNh6bTY6dTiTsTv5Lk/DWE112k/C0gn7J6fxAe+GtBmwm8R0HO/VLjkUXbC0NjtiMwo0mdqXghoLtxLnbADqUs47Nz2QLgzU4l8NkwDyLjufK1kuZlWktEzAk/4jcqLF5q4nvWbsGzeB4J+PMnLcCeOkEazahY0z33mwgQAVmJpACmxx1FrhPK58FQq8QhjZYJd0MwOhJVPC5jqPejcPc49eQCrWSN0mT6WMNdrRYAbeqrfs7IjSL8t/koquaMnnfYxY+RVc1QXQDtcr6nD0+NQWyszpSlZvVgWaAB4ABCs4xADY5x7hS4nGySAhOMr69IM2tZT+0PDWFppX2H4FLVdmjqUtEW89lSqAtEn35e6uVnxsq1aqSvnGk18y5GragPmq+MqclK4D/tZVa7I5pGST0hRW5IwWWLVswsQqgqPpGn2O7Gs9GfwC0r1ujXe0fWFJhgYLf0mPQ3ClNCVhuy9ALEtcfy+5H2lBsZhT0b7k/ZNlfDILj6SRK2MQpY1kKthGSVezEKrghdSPkPsMuU0gd5t/eI+ia8FgmHdoPmJ+qVcBTuCCRG8cx4ymvB1SBt8wrIxFNk2bYX9w9tNrQ4i1oHkSAufYLEYihUcXNDe6R3SSfciF0StUcRsB7lBMfRJ6eyLwo69TW5xN1QoV+Iazj3nOInYm3st8bhG1WB7eY+fMLM0y0mbQeogIXlOZ9m8sd8LjBubHkU5pHLYEzrBQw22ugVOtoc1w5EH2unvijDNZTJ5Ot7pCxLYNlTgtREZabHPF4wPa0yAXRAJiZ5Ilk2Xgj9+0VADAm4b/l2XPsBPb0w6fiG/wDWyeMPmhpViTdpjUPuPFS5sjxzUR2OOpNjNjOH2PpOa2m2CLQ2BPK4XOMw4UxDCYpkj0XceF8wY5oYYIN2n7K/meRsfNro1JxVrgFpN0zgmU4TEUgQKJM81u/MnUpBpkP8TtPRdHzDJXUjYSEGzTJRWbMQ4bGNvA+C8stuw3j22Ef9vxDrtZ6gEle0sDi3XFFx8dJTXgKekaYhws5qJ4XEOpmW7HkmrJW4Hh2JFPIcc7aifUAfUodnOTYilaq0snlaD6hdgwmascQ0NfqiTAkepUOZ5Y2s0teJB9x5Hqna7WwrRXIiZdhXsoti50iL7Tz+albhQxlzfmepWvZOoVn0CSQIcHRyOwK9xG1/5/yX6F0GRZsEXHtsYWeLjNoX8bUIJjmq7B3gOis4oSTFyN7/AFKqUabtRJEWPzWJ7SvWi3FwSVmh3gVV1Fp6hS1HKBpWY35cjkbuANwqeJN4UxKrVzdIyStBRR6CVixtYrEu18wtz6d7IioDaHDSbcxcc/NWzS/qyjxje4SN2w4el1OHggEcxPusxorso4mml/MWJixRS/mR3U0xsRRzMKtgBdWc05qvl+6i+0N7DZlbUxYLp0+iX8qV/PKbzhqnZEh+kxG8c48VoQQmQYdVbtqE+YQHOs6pUfjdfoBJ9uXqufPwtRlMVKTy9h+MfmY7nKkyigartbzqa25kQBHIibla2Looze7JJZ3FbIL4vOxUaXCm4MHMnvHyaAUFzHBhzBUbIndpEOHmOSIVOIcOZ79zaC0jbyS3jMc1lTW0SCYtVc6QerXIuo6SMF7pzHmbe4dyzFNxFI0KtyNjNyOSX804U0E6XGPFSV3mlUDmz1B+yasO4YqnqHxRcdOqzLkuCqk+REy7D/v6bTu1zfZHs1ZDyqTqOjGsb/ebKKZuzvuUPVy/1Y+geNaUyHhPi00a5pVD+7Lu6f0O/gV2/JszFZuk/GPmOq+Z61LU58bgp84B4tcC2jUd32/2bp+ID8p8Vp+E4wU62rcRqtuLOxYnBhwghAMXw5pMg2TBl+NFZkj4huFK9kiFPLH3QcZtCFmPC2rvMcA8bePgfBCaTDq0vGlwMEffyTxjQWG4sgWbU6da7HNFVu1wJH6SghN2Nce6NKeXCm4PElp3PT2RCphZuLofkmbabOFvhc08jzRdw7MyL0nXH93wT72tC+RQ4xpmmwVXfCwR4+C5k/NKlV/eJDP0iQI8Y3XfcThW1Gw4BzTyIBHsguI4YokEdmyD/cb8jC2cHtOcMccTey8u/r8iOfTpyclyzkDKenVDQAekrSi6xTBxPwhUwrjUYS6ieXNpOwPglrtYHqqc/VQzSUobISoOOzPK5lV3kgLd9S61fW5KaTCojDpVeqpiq7ikSYaPFi8WIQz6vAVfBWaWn8hI9N2/IqyKXifePoqlSiG1hIs9sXvdt+fhPsoh5ringbke4S9mNQXvPkCUy16IGwA9ECzKnupZobETMzKrYDdXs0YqWA3UL+Md2GrLJ8Pmj9Bjo3+QQTKhsmbDUwRBWhARI4rxFj6tHFVe52dyIabEdTFjO6B4fNqjdQDoL7Hy8F2/O+FWPBc0X3jr1CVMDwtSqSaYGkGCYm45XV0c8lW/BO8aZz7B5a+u6BDY3IBiP4pmyzhAUyHOJcfG3yTxRyZtMQBtzWtWignlcmHGCQq5hlmpscxsheR5kcPW73wkwfDxTfiaKVs9y7849UiSDTKeIq68yBiP3m3QckRzX+0f5qtkdJlWowutUpkEH9TRyPiFPmrv3r/NZnVPVlXp9RsFSFihRLnvDQSS+IAkqfF5U5j7O0kX3uCNtky8FYUEVzBBLoD7QPDfdeZtw7TbLnVy47wAB/FfSJN4o6fIgfxOxn4K4rJAl01G/Fy1D9ULplGu2qwPZ6joV8y0Ma6jWBYYLTY9fA+C7HwhxPIDxsbPb0UTWnngfer1HKvRDhBS5mfDVJx7zb9RY+6aHw5oey7SoKjQRBU+SG/zDhNoRMTw2aZ10nEkflMXHSVcyXOABDhLT3XNPLqI5I1iKWkpfzjLjq7Wl8YHebsHgcvB3QocU6dMZJXugxXp9lDmHVSdsebfAr0uBFtkJyTPBHVhs5p3B5gjkUUqUOzhzTqpu+XgqFtwA9+QNxNl5q4aqzclpgeIuIXHquVvExTqmNzodaPRd4ruAuhGPxsCCqseTShEo2cLquUQenXP8gAcalJoIN3Mj5t/goMFkVF4bLZB5iQZ6FcnnimcWNsUwSVvTwJKdjwtTbsDHmV5/sRo2kfNTZOqGRxCvTyJxAMLE3jBBYp/6qXmM8NHbAqmatOjUN2EP9t/lKtheObIIOxsrBRBUMiRsb+6B5iERy9/7ssO9NxZ6D4T7EKhmIU0x0ROzVu6HYLdFs1ag2HdDlnz2mPXA35Udk0YMpNyzExycfJp+6ZsFinnamf8zmt+kq7GxEgzEqi7Dhri3kbj7hTMNY/+k31e/wD6VDisFVIk1ri8Mptb5gF2pU0KIa2HQ/EUokm3miLssa4SX1Xz1qOA9mQFTqZLSH/DYT4t1H3dJXGEA8Tiaf62ejgT7BC8U9pBEOcD0Y76kAJpqYcAQAB5CELxzLLh0RsDhyzFsGkgTuY6eBVjMW/vHeaJ9jNZhjYqvicGS558SsrPFyzJJdvqOi6iVMk4jpNYaFUaRqkPaJ/1BWX5ZRqEltcCerT7bqlgskAMkItSy8Dkt/XpVMi03uB8fwwyZ7YEjeGkfUqfA5h+zuBZ3gLHxCK1MLZDK+Euoc2eh8IHSuG+I2wLzTf8kxYm1wZabgrjmU4w0TH5TuOniE95LxEI7OoZYdj+k9QkxzKa0v7g5Q7oO1nhwgoVXOk3XmJxekxI+xHUKrVxgcEiTaYcQdmeEh3a0vi/O3k8fZyt5TnQ0wbsdYg7jr5KrUxEIdiBDtbOfxDr4jxRxzM9KCGWqNHPUw/CfsfFDsZRnZVsHm9tJu0/JSvxYbzkJ3iKgGgbWoFDauA0nUy3UdUVxGYjkFQqV5UuTKvMJRMpVpH1C1eAonOvK0qV1I8jDo2Ll6qZxC9Xtzx2YPd+n3cPtKwB/Vo9CfuFuFIGr6IjAz8CRWcdbh2gBIAaBLbcweR+SpY7AjmXu83u+ggI9i6dg79Jn02Ko41lkucA4sRszwzRMNCC0jDk05tR3SsRD1mZoOMkymLtDLlTtk14EpOyyrsmjA4hWYuBUg/TC3IVWhiFMayrVCSEUoJHI3H3Cjq0lJVq9NxcKN1eRKF0dRQrUEOxWFRStVCp1agS2wgI3CQ8FQ1MNJPmilTeVSc65U0379jFwU6eFUwpLdpXr6gRyy2AolepSQ/EU1cxOMAQfFY9QZZ2Oijx7VvRxRbZDqmMUD8WkRjIPYaqWdy3S7lsefktDmqXcNiNRjmiVKhqHin++9gdkXX5lKhOOUBwJWjsCUtxkFaN3YmDI9Vu3MbRyVN2HKifSIuvLUedFp2IWpxCipMlb1cNpudlzw29zlmr66r1Ky9xDwNiqNSqnQxAORY/a1iomssVHgrzF6z6IatlixaiEEWJ2PkheJPdHkF4sXpcBRFzMtilTFfGsWLN6rgogE8vKZMCdl4sR4uDkgzRKnaVixVrgURuN1ADv5rFiCQSIKiqVSsWJTCK1Y2VJyxYkTCNFWxDrLFiTI6BcS66oVSsWKdchFSoVA4r1YqYAmUT3h5hNuD+JqxYi+0jjDGJbf2ULgsWI5/EcRTxDbqCFixI7jOxRw3xP81br/2Y81ixOjyLYuzuoaixYjj2OSK7lixYmiz/2Q==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55257"/>
            <a:ext cx="3767267" cy="2821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0" y="1255257"/>
            <a:ext cx="3767268" cy="2821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836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25144"/>
            <a:ext cx="6686128" cy="1217072"/>
          </a:xfrm>
        </p:spPr>
        <p:txBody>
          <a:bodyPr/>
          <a:lstStyle/>
          <a:p>
            <a:pPr algn="ctr"/>
            <a:r>
              <a:rPr lang="cs-CZ" dirty="0" smtClean="0"/>
              <a:t>Učebna PC</a:t>
            </a:r>
            <a:br>
              <a:rPr lang="cs-CZ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Porovnej chování žáků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3988495" cy="2991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4" y="1052736"/>
            <a:ext cx="3988497" cy="2991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96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25144"/>
            <a:ext cx="6512511" cy="1143000"/>
          </a:xfrm>
        </p:spPr>
        <p:txBody>
          <a:bodyPr/>
          <a:lstStyle/>
          <a:p>
            <a:pPr algn="ctr"/>
            <a:r>
              <a:rPr lang="cs-CZ" sz="4400" dirty="0" smtClean="0"/>
              <a:t>Škrtni, co do školy nepatří. Řekni proč.</a:t>
            </a:r>
            <a:endParaRPr lang="cs-CZ" sz="4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AutoShape 2" descr="data:image/jpeg;base64,/9j/4AAQSkZJRgABAQAAAQABAAD/2wCEAAkGBhQQEBAPDxQUEBQQFBAUFBUVFBQQFRQUFxQXFBgWGBcXGyYfGBkjGhUXIDEhIycpLC0sGB4yNTAqNSYrLCkBCQoKDgwOGg8PGi8kHyQsLCwsKSwtLCwsMCkpLCwsLCwpLCwpLCwsKSwsLCwpLCwpLCwsLCksKSwpLCwsLCwsLP/AABEIAMUBAAMBIgACEQEDEQH/xAAcAAABBAMBAAAAAAAAAAAAAAAAAQUGBwIDBAj/xABHEAACAQMCAwUFBgMEBwgDAAABAgMABBESIQUxQQYTIlFhByMycYEUQlJikaEzcoJTkrHBY5Oy0eHw8SQ0Q3SDs8LSFRYl/8QAGgEAAgMBAQAAAAAAAAAAAAAAAAUBAwQCBv/EAC4RAAIBAwMDAQcFAQEAAAAAAAABAgMEERIhMQUTQTIiUWFxgaGxFEKRwfDRUv/aAAwDAQACEQMRAD8AvCijNFABiijNcvEeKxWyGW4ljhQc2kdUX9SaAOqioJxP2wWyZW1jluz+JV7qL+/JjI/lDVFb/wBpt9JnQ0NsD0RO9dfk7nB/u1op21SpwjPUuaVP1MuKWUKCzEKBzJIAH1NRe+9qPDoiV+0iVhsRCklxg+pjUgfU1UV4st02u4aW6bbeUllHyU4RfoBXRbcGkfZFG22FBfH0UVrj098zlgwy6lHOILJZ3D/apZz3EVuomXvjpSR4jGmvGQp1bgnkNudTIV5yu7T4o5OvUZXkeY6hgfqCKuD2d9rTe25jmI+022Fl6a1PwSgeTAb+TBhVFza9rDTyjRa3XeynsyW0UZozWM3BRRmjNABRiiloASilpM0AFLRRQAlFFFABRRS0AJRRmjNABRRmloATFFFLQAlFFFABXFxjjUNpE09zIsUa9T1J5KoG7MegG9djNgEnYDcnyrzx2y7TtxS4abJEEZItU5BVH/ikfjY756Lgbb1dRoyqy0oqq1VTjlku457WbiYlLCMW0f8AazDVKw/LEDhOm7En8tQySNppO8laS6lyTrkYysud9s7Rj0GAK1wTBlVjyBGofI+IbfWrH7I8Ft3iMjgEoxBQ4WNRzBI65GDk+tOFSpW8dWMiSVWtcT0Zx/vuRLh3ZyWb4VZv5BkD5ufCKlnCvZ9p3lYJ6J42+rty+gqULd5Gm3TWBsD/AA4h/Vjcfyg1mtqzfxXz+VPAv6/ET9fpVE7qcuNjTTsYR3luNsfA7SI4094w+6S0rf3d/wDCnBZXxiKIIPzsEH0VQ3+VZ95HD4RpXrpUeI/0qMmk7+Rt0UIPOTn/AHF6fMg+lZnJvk2Rpxj6VgifbTs0zo1zlNS4LaUK+mskk5x15bZ8qhHCuLyWVxHdxAloiVkj/tIz8cfz2yvqB0Jzbs9sGRu/lJUghgCIkx9N/wBWNVTxy2RJHaJxIinBYHIK/dbPUjkT6VtoPuQdOQuul2ZqrHkvLhnEY7mGOeFtccqhlPmD/gemK6qpr2b9rRZ3H2SVsW90/uyTtDcNjbyCSfs381XJrFKKtN05OLG9KoqsFJC0UmsUaxVZaLRSaxRrFAC0jMACTsBzPlSaxVVe03tyZf8A+fakiN9SyzDIWUg4aKNvvKpyHI/l86jIYLH4Hx+C9iM1q4ljDyR6hyLIcHHmPI9QQacKqj2IX4Rr2zB8IKTpv5kxPgdB4Iz6lzVraxUgLRSd4KNYoAWik1ijvBQAtFJrFGsUALRSaxRrFAC0UneCjWKAFpaQGigDl4pAZIJo12Z45FHzKkCvM/B4WlEMUalpG0xhBz1jYj0xg5PQA16iqoLewj4VxjiM040xMvfwnBOFmJaTHme8BXA5Bl8612lZ028eTNcUlUSz4Gbj3ZE8OW3LSd4bjUHGwCyhc4QYzp0g7n8PrinDsdfqsqCUAgYjOdwASND48wds9N6i3H+MyXszTynBz7pekSg5VR/mep9MY3WV4Bpk+6Rhvkef6H/CnEIScNMxJXko1FUp+P8Afcuya+VToUGRvwpuR8zyX6kVpKyP8bd2Pwxnf6uf/iB86jnCu1sUVsqNkunh0qN3wNnJ5bjmT1zzqP8AGO28kmVDaB+CM/7Un+7FYY285PGBjK8pxinz8ETi64xb2oKlgp6qvjc+pxv9TUc4r2/I2iAj9X8bn5KOX71BZb1mzg6Aei9fmeZrnxW2FpFercXVb6pP07L7jtxDtE8pyxaT1kOQPko2H7U2zXDPs5JB6ch+nX61hRWtRS2Riby8+TCWIMpU8j9PqPIirY9mnbE3URtLlgbq2Xmec0OwWX1bkG9d/vCqqrO1vJIJYrmA4lgbUvQOPvRt+VhsfLY8wKx3lv3Y5XKN9jc9qel8M9E0U3dn+OR3ttFdQ/DIuSp+JGGzI35lYEH5U41509IFFFKFzQSQz2hdo+4NtagsguTIZmTIdYE0htJG6lmdRkb6Q+nBwRw//ioLoKCiNDCuiHSAFBIAZkK8sABQR+ao1274iZb+5c7pAFhjwc50DU5HkTIzL/Qtc/D0MCLpZoyoLEoxUaviY4+E5OeYrBXlmXJmj1CNGTjJZRKezdhFZmwljVY9bCKRj8TiZcLqbmzGQRDc+dWJVQdjOHveXtok7vItqonYNjSO7AWNdIwAdbK2QM+Derk7qtNDOndmjvRq+1FYRqorb3NYmI1cGTCigjFFABRXDxjjMVpE09w2hFwORZmY7BVUbsxOwAqHcO9qDm7jgu7YW0cxAjk73Wy6jhBIunAycKcMcEjoc1Dkk8MMk/oooqSQoopQKANyDasqSipOAqvvbN2b+0WP2pB7yxzJ/NCcd6p8wAA/zSrBpHQEEHcEYIPUVKeHlENZWDy7bTalzW22m8RTofEPn1H+f61s7W8EPDL+a0+4T3kPT3DsdI/pIK/0+tcJzsRzGCPnXpKVTuQUkIa1LRJxfkde9bSELHSNgOW3r51jisYpNShh1/5xWdaVjlC2Wc4YlLRRQchSUtFSAUUUlAEh7A9qPsF1okOLa7ZVfyjnOFSX0VsBG/pO2DV2CvOLRhgVIyCCCD1HWrX9lfaozRGxuG1XFqo0Mxy01vsqv6sp8Lc98H71Ir630S1x4Z6Dp9zrj25cr8E7WPzrn4txBba3muH+GGN5Dz5KCenyrsqF+1S+02kduOdzKmcHB0RESn6alRT/ADetK5PCyMZy0xbZVtvAxMSyHUx1SStjGp862bbYZkbP6123r7BPxnf+Ubn/ACH1pLRN3b5KPpuf3b9q5ryc6nYAsUGlVHNm8h6liF+lK/VI8/lzmWP7J+HARXF31nk7pT/o4CU/9wy/84qeU38A4Z9mtbe3591Gik+bAeI/U5rvflTSKwsD+EdMVFGVJWkOayEvnXRZg2EUy9pO0EVlGHky7SHTFEm8kz89KD0G5JwANya19pu1i2gEca9/cSDMcIOnblrkbfRGOp5nkATtUJigcyNcXD99O4wz40hVzkJGv3EHlzPMkneslzdRor4+4rlPSc8ve3EourwhpFz3Ua7x2ynbSn4mI5udz0wNq5OPcJFzCUxlgDp6ZyMMpx0I/Q4PSneROtaq89KvOU+43uZ3Jt5H72cdqDd25hmObi10o5PORD8EuPM4IP5lapfVLXVw/D7uLiEILAErIg++jYMifNtIYcvGg/FVxWN6k8cc0TB0lVXRhyKsMg16WhVVWCkjXCWpG+soxvWNbIRVx0zbSUtJUnIUUtYudqAK39tXZv7TZi7jHvLHVIdt2gI94v0wH/pqmrObUvyx+lepHUEEEZBBBB6g15u7Z9mzwy/khA90+ZYD5xMT4PLKHw/LSetMbGtplpfkyXdLVHKNNpLg6DybJHz6j/P9a7aboYGlZEiVndyNCqMsW5jH/HYDOds05zQPGzRyrokQ6XU9G/zG4IPUHNOYyWrSIa1N41mNFJRVhlForFnA5nH+dZrC5wAunPLX4M/IfEf0riVSMeWdxhKXAlJnz2qQcK7B3Nxg6WRfOTNup+hBkP8AdGc1MOGey2OPBllLEc+7UR59C7an9NiKWV+r29LbOfkbqfT6s98FcRQk7AdM7nBx545/tXVwPvRe2r2nvZ4pEOiINJ7pjpkEj7KiFc7nqBzIFW8nCo7WIrbRAbHxEgY/M7uGP1wxpo7BXAW44nHKT9oe4SQawys0BhjVCgcBmQOsgzgDOaXLqruU4pbDGj07tSUm9ydZqpfaRxISX5TYiziCfJ5QJXH90Q1aokCqzMcBQSSegAyTVJzwyXDm50lvtMnfMgGJUVjqAaPJLYUKuVzn0rFWT0bGi6UnTaRi3uogTzVSSPzHcj9TR2R4d39/ZwnBAczSfyxePP8ArDGP6q1cWkyEQZOpgSMHOF8W4x5gVLPZJw8ma7uWBGgRwIGUqc472Q7jkdUY/pNZKMG5ZYutaTc02viWbWMnKsqxkO1MR0aai3ajteYWNraBZbjHiY7x24P3pMc28kG564G9cXaPti0jPa2DY0nTLc4DLGckNHF0aUdT8K56kEUw21qkKaU2AyxJOSSd2ZmO7MTkknc0vurxUvZjvI4nUxsgs7YR63LGSSQ6pZXOXkbGMseQAGwAwANgAK473thBHjBMmSFGjGCfJSSAx9Fya4Le2n4tcG3t8JEuC7MCUVCdncffZsHSnLG7dBVqdmOxNrY7xJrlxhp5MPK3n4j8I5+FcD0rNRsXU9uq92Vqnq3ZX1rx93Bb7Dfqgz4zbNj+6CW/aui3v45SwjbJXGpCCjoTvhkYBlPzFW5TF2m7JQXqgyLolXPdzphZoz6N1HmpyD5VdU6bTa9nY67S8ECubcSI0bcmGD/vHqOdbfZtxs2078LnPhdne3YnbX8TxDPRhmRRv98bYFc8feRSyWl0AJoQDlRhJozssqZ5A4wR90gjyJb+0XDS6iaMlJISrqy/ENDa1YeZVgGH1HWsVtOVtV7cziLcXhly1ti5VHex3aUX9qk2wkT3c6j7sqgZx+U5DA9QwqRx8qfmlmVFGaXNSQJWEp2rOtcpoA11D/af2QPELI90Pf2xMsOMZchTqiOejD5eIKamFFCeHlHTWSi+xN/Fw60kvJV13EoKwKdiBn+Gfw7jUx6AY6VHbjickkz3E7a2lI1nkB0XSPuqOWPLzOSZL7XuzDWlwl5Fn7NcOxZR8MVy+7HHQSYz/MG8941wuzE+Wb+GuA2NyzHkgx8x67gdadW0oyi5vkUXeY+y/SdCvk6UBc9Qozj5nkv1p24R2XnuvgQsPxL4Y+vOVhg+ugEipj2U7DRQRPPdxKuTrWE7xwoAN2QeEuSMnnj55JfeJ8clSF5LS1ebSPCHP2cMBz0qQWOBk7qM4250quesycnCkvr4LLfpieHLz/P1GPhXsyVMGeTfqsIxq9GlcFyOe401KuG8IggJ7iONW2DMAC58tTfEfqar294hd3Q0XF13Ab7lqe5OCMjxkl/3wafoO1McECIqRwM4PkWd/vNHEniYk5PnvSqSubrmX/BzWs4WUVKSW/1ZNmkVBqchR5kgD96auJdsLaANmTvWXmkWJGBxnBwdKHb7xFRu24Nd3ZDpEyZ5TXpYEAjYrAvi/pYpinqw9mtsmXuh9sY76ZABAvI+GAeHGRnLajvz6V3Dp9OPrln5GTu1J+lY+YwydvLq8YR8MtywPOTHehRkg5kJEKEejOeexrv7N9g5RdJxHiUve3EYYRojsyRhhjxMQNRwTsAq5J2J3qbIgUAKAoHIAYA+QFZVqjCENoLB0ovmTyxj7bXJTh86rkNN3cAwcMO9dY2YeoVmb6VDDbsqgFO9ReWcawOnPY/Pb61Mu2tk8toxiUu8MkUoUZywRvGBjm2gtgdTio5HOsiK6EMrDYjf/pVsUmNLOlTqRalyNU9wBgZufo0v+1q2/Wpn7OLXRYRPjSbgyz4IwQJXLIGH4gmgHnuDUNv7B5Mww+F5sxqcZ0lhguR1CjJPy9atG0iEaoijCooUD0AwP2qJLBVd0IUWlFnU7hQWYgAAkknAAHUnoKrrj/ap78NDaM0VruHnBKvcDqsJ5rEdxr5t93A8Ra+1/aOa7uLm0mimtrWESBVMcqfaWT77PjS0Z6RgnI3bOcBrTjzKACFO2w5HG3l86wXdWcVimt/eLZya4HaGBUVUQBVUAKoGAAOgFNXai5KwhQrkSHDlVZ8IAWIOAcasafrWacdH3lP0IP8AjXRHxeM8yV+YP+VIoqUJ6pLJR5JB7Mb+0is4oluIDcze+njMiCUSPglChIbwLpTlyUVPYfPpVSSxQzjS4ilBPJwr/XBrbBwhY9PcvNBo5CCeWFdvyq2nHpjFN4dRh+5NF/dRbda5jVcwcWvogQl33v8A5iGOT6Zi7s4/U11RdurtTia3hmA5tDK0bH/05FIH+sNaY3lGX7iVOLN3tIssR296g8VtKqvsMtBMRG4z0AJR/wCj1pkro7U9t4rjh95bvb3Uck1vOsYMPegyaDoGqEtjxY3OK44GyiEgglVJB2IJHI+tLupaXpnFnFXHI2cJ4meFXwlOfs1xhJR91FLbP6d2T6e7Y89Iq6ozkDG9VDxPh4njKHGeakjOGxgfTcg+hNST2XdpTJGeHzn31sPd5JLPADpwc82Q+E89tB+9WuxuO5HS+UdQlnYnlFFFMSwWtUvOttapqCUa6KKZeKdqUikMEaPczKFLJHgBA3LXI5Cqcb6clsdOVQSdnG+DRXlvLazrqjlUqw6jyYeTA4IPmKpbh9i/C7hbabSZbaZpU1+BLmPxBXVh6EcslWXlVmL2nvM72cGnzF4xbH8v2cDPpq+tbl4ja3+LW8twshGoQ3KI4bGd0cFkcjHJTkbZAq2nPRlNZT5RTWpd1JZw08pkeufarCqZSM6wdJEkiRoG2GAwJL/0r+lcA4lxG7xL3UqwhZWPh+yRkBG6Oe9f9gasLh3Zi0tjqt7aCFjjeOJEO3qBTkRVEKVKn6Y/zuTpnJ+1L+NiieJ8SZSFVgiqiEsMA4K5OW6Cpj7Hbd1Exa0ARizpesAskuTnuzqGp1XJww2xgeplEXs7shcC6MIZxgqrMzRKRyZYydII6bbdKkwFcU6bi28je8vo3FOMFHGPPkDWhjmtxbG56Uw3vbm0jbuxJ3z5YaYVabDKASpZRoU4YHDMOdXCxDvRUCvPadI+RbwCIbjVK2pwRkYMabD+/wDSo/fdoLqY5kncjOe7T3KH093h8fMn68qsVKTF9XqdvTlok9/wXDFTRe9kIJG1gPESSzd05jDMfvMo2J9cZqGcD7VSQjMQMqrjvLdm8Q9Y2Y4B+uk46HJqwuFcXjuolmgbUpyORVlI5qyndWHUGuXFxGMZPClF7PyjmsOBRW38MEsc5d2LucnPxN09K74xvWUvSsYzvXINt7s3aabr7gFvKPewRP8AzRqSPrjNOBfG52A60wv2yjfULWOW70nBMahY89cSylUbH5SeRHPaq6lSEFmbSXxISycU/s7s3bUI2Q4IGmRwBnyUnHSme89kuTmC5dcA+GRFkBJ5EldJqSjj9xzNqoH/AJhdf6aNOf6qB2uCgm4t7iAA4zoFyOeM/wDZy5A+Y+dY43VpVeFOL+pLpvyiBXPs3voz4BBOoHNZGjdj5BXXAH9dNl3wu9t8a7W5UdWjXvwPkISzH9KuXh3FYbhddvIkygkEowYAgkEHHI5B2PlW9pPKrnbUpeCp00yh/wD9oKMUaTSwwMSjQd/R8HrXRB2kJCthWD8iDjO2f8Kuee3WQYkVXHkwDD96j977OeHy87WOM5J1RardsnrmIrk78zWeVhB8EdkgcfHl+8rD9DXQnFYz97HzBFPt17I4CdUE9zCcAYLLOpwcjIkUnqeRHOma49lN2it3VzBMdyuuJ4DueRIZxj6Vnl05+Dl0mbEmDfCQfkQabeLxyW8sV/bbSRMpI5Bvu4b8rr4DzxlT93Nc932R4jEQDZmQZ3aGaKUY35Bir55fdrhvL9oAY7lZ4FIKsZY5I4/LTrI0nOehqunbVaM9SOdMovJePA+Mx3lvFcwnKSjODsVPJlYdGUggjzFOFUx7Ku1fd3pslcTx3WphoIfu5FUnvMDkrqMN0DKD941c9PIvKyXp5CsJRtWVBFdElJ9rONy3dzco8jiCKV4o4lZo1PdnQzPpILkuG2ORgDammxzbhhbM1vqyfd4C528WggqTsNyOgp97ccKa3v5SQdFz76M7Y1YCSJ8wQG/r+eGOmdGEHBbGqKTQ6cC4nbglOKCdtXO7S6u0HPbvI45AIwAR4kGnY5C1KuN8AaOIurPfWh0uVzquIANxNDInik04DY+MbkFtlqBU49n+0k1g3ufeQk5eAnAOebRE/wAN+uPhO+QCdVU1LbzE5lT9xP8Ast2jZyttOwlZk129wuNF1EADk6dllAIyBsw8S9QsqjGTVZXksMircWb93DJKpYghHsb4nUjMmdlkZgCvIlhswkY1PeznGBcw6mASWM6J4wdXdyAAkeekghlJAyrA1iKWO1MHavjUkHcRwaQ0rMXZkMmiFADI4TUuogsgxnkScHGC/wBRbiMmu/fl7iCNQc53ldmYEdNo49/WuKktMckwjqlgDwKKXDXTveHYjvWzHzDAiFAIsggEHTkee9d9xaxyR90yjRjYDw4xy04+EjoRTVFdrbERuSI3J7rALENuTEANztkrjyI6Cug3zt/Djx6yHT9dIyT8jprLr85NWjGyIf2i4A0Tagc5OFfkJB0R/wAL+vI/sI+90qrqchN8YbZsjmMelTntQD9lk752YNoUKnulyzgdDq/f6VUdzMGeSQ4AZjjoAo2H7AH60yt6rnHJ5/rFjSeKnn4eR1uOMge8i1a0zpb4fmCDzBxyx++DU67ArJJftLkJpt/fqvJ2ZgItRPPTplx8z51X/BODzXLIbeCW4TUGLIoCEDLD3jlUOSAOdXN2H7PSWscrXAUSzuCQp16UUaUXVgZ+83oXNd1JLBd02n2qDT9+yJDL0rjveJJboZZThRgDALMzHYKqjdmJ5AV0XkyopdyFVAzMx2AUDJJqD3/FggbiNyDsCtrCeaBhtsf/ABXG5J+FduhJU3t2raGcZk9kve/9yM6VN1HpRs43xTVH33EvdxH+HZqe8LHOxmK7SNjHh+Bc82wGqK33tCuG/grHboNgMd62Om+yg+mCPWmO/wCISTyNNK2pm29FXOygdFH/AB51yScqUOh3Xrr+0/svkj2tl0anTinV3Y7DtreZz9oY+higx+0ef3pws/aVcIfepHMPTMLY+fiBP0FRKiiVpQksOC/gYT6bbSWNP8FlWnGLO/dWGYrgDwnJgnHI4WRT4xsMgEg43FPVvxG6ttpM30efiASK4Qeq7JLj00HA5MedNsoOx3qQ8E7bTW+FkzcRjox94o/K55/Jv1FZ1SuLXe2nlf8AiW6+j8CK86G17VLf8lvcK4zDdKXgcPpIDLgo6HGdLowDI2DyYCu2oLaXFvf4mgdo5oxgOh7uePPRgdnX0YMpxnoDTtado3hKx3+kBjpS5QaYiSfCsq5PdMeWd1J6gkLTW06tTry7U1on7n/XvPNVKEqbw0SSikFLTcoCt0fKtNbYuVSQzCGxjRi6IiM2xKqFJHPcgb1voooICkpaKAGHtf2aW+gMROh1OuGTGe7lAIBx1UgkEbZBNU7cW8kMjQXCd1LH8SncEdHQ/fQ9G+hwQQL+YZpj7RdmYb6Pu5wQVyUkU6ZI2/EjY/Y5B6girqVV038CyE8FOUlOXaHszPYEtKO+gycXCKSFXn79QPdnn4t025rkCm1Tncbg9RvTKFRTWUaVJPgxwQWZCFZ1KMCNSSIQQUkT76bnbmM7EHepV2Tv5ZQGD9xfW6lC5HeR3MOfAZFyO8AyMkaWVs4wGwYzGN63Atrj7tmjfUNLLjUuN2O4xjTkb7HOOtU16UWtRXUinuWvZdqm7yOG6h7oynSskbd7Dr6IWIVkJ6ZXBIxnJAKce4KWdbu3Hv4l0kDYTxZyYm8yNypPJuuGbNbT9uu8kit7kLHEtxCZbhCxwIpFlB7voC6BDucAk/K4IZldQ6EMrAFWUhgQeRBHMUunBpbopWY7kUh4hHMY5VYaEV3Yk6dL5Mels/Cy+8BB5EVtg4p329tG9yDjDqAsRz171sKw5bpq59adD2VtTM9w0KNJIVZiw1LqXk+g+EN+bGadQKyq3Wdy9134Ilfdk57wKt1KsEasHEduC7kgMvilkGMYbkE2IB1Guzg3s/sbXHdwK7LyeUmd+nIyZxy5DAqRUVoisLCKJPVuzZCNq2VhFWeak4I52rk7x7e0+7IWll9YoipC7fikaPnsVDiqx7YcYM90UBzHbkovq/32/Xw+mD51OO3HEfs1yJvK1lK55EI+X/TVHVSWr6sNnOdyepPUn1zSCvTc7tzlxFJL68v+j1XQbdSl3H4OmsZOVZVjJyqw9gaaSiioOgopaSpA221y0TrJExR15MNj8j5j0O1WN2Y7VLeqYJlVZQp1LzSReRKg/up5Z6jeq1rZbXpgkSddjEwcfIcx9VyPrWG8tIXEN/UuGK7+xhXg5Je0i4uD3ptpUtJCTFLkW7k5KMASYGJ57DKHyBB5DMlqK8Ysu+gkTOlsakYAEpIvjRxnqrAH6U59mOO/a4A7AJLGdEyA6gsmkNsfwsrK4zvhhkA5Fa+h30rmi4z9Udn8fieAqw0vYd62QmtdZRnenpQbqKWipOQopKWgBKxdM1lRQBzMvQ1C+P8AszilLS2RFrIckoBmByTnJQY0Nz3XHPcHap2yZrUy4qU3HdHSZRXFLaaycJdxNGScK48ULn8s2yj5NpPpyrVHdczGcuwwZBuiL5R5+JvXly8gKvS5tUlRo5VWRHBDKyh1YHmCDsRUC7QezLAMnDSEIx/2eQkREf6N9zEcdN12Awu5rQq2rafBZqzyVxecMGMwjHUqeR9Qeh/x/enLsV26k4c+htUtqx8UXN4m/FGDy9U5dRvzHjZSUlRonX4kcaWX6dR6jIPQmuS7sFk3+FvxDn8j5it7UZxx4LsJovXhHGIbuJZ7Z1lRuo6HqrDmrDqDvXbXnbhXFrjhswmgbTnAYHJhmH4XXofI8x0JGRVy9kO3EPEUwvup1HvIWOSPzIdtaeo+oB2pbVouG/golHBJKKKKpOTNHxWXeitVFBGCPe0HgDX1lJHDtMoYxE7AkjSyH0ZSV9Dg9KoCzujExDKy4JDowKsrDmCDuCPKvT9QT2gezRb4m6tsRXIHizsk4A2D+TjGA3lsc7Yoq01MadOvv00sPhlaJcAjI3BoaTIpmPeW8jxSo0bocPG40kevy8iNj0pximDDI/6UulBxPeW9xCtHMWZ0UUVWagooooAK3WVl38sUA3751TH5Tu36KGP0rSan3YLs8Y1+2SjDSLiNSMFYzzY+RbA+Qx5mst3cRt6Tm+fHzF/ULlUKT972RKb6bRGxHPGlR5sfCo+pIqGNxKSzvZp7dnISOPXBjKTRQqivpH9rhsKfMAHINSK7v8hp8Exx57pRzlc7ah8/hX5k8sGonbRhO+u5CPFDJIToMfu2Zn1kHqSrH5BaydMoztLeVV+p4/PB4jSptRZb8EwdVdTlXVWU+YIyD+hrYppr7MWTQWNlA/xQ21tG38yRKp/cU517AWnTRWKHass1JwFFJijFAC0lFFAC0UlGKAMTGKxMNbMUtADJx7srDeoFnXxLnRIp0yR8vhby2GQcg9Qaq3tD2WnsCWmxJBvi4UYUDylXPuz67qccxnFXbWLJkYO4OxHPIqynVlDg7jNooBoMjBAIP1Bpsn4W8bLLAWUxkMpU4eNh1VuZ26eWRvnFWx2h9manVLw8rC2SxhbPcucclPOE5A5Arz8OTmoJcwvDJ3M6NDLgnQ+MkDmykHDr6qSN6Y060aiwXqopEl7F+1IPot+IsquSFS4wFRzyAkA2jcnrspP4cgVZYjNUpwrsubqXvUwixklmIysjgYCEfuW6YA35VO/ZskqfaoTqEEDJHGjeIJJgs6xt/ZgNHgchuBjBAwVoxjLESieE9iY90aO6NbaKpOcmnujR3RrdRQGSN9quw8HEUCzrh0B7uVDpkTPkeo/KcjblVK9puxF3wttcg7yHYC4QeA56SLuYzt18O4wfL0dikeMMCpAIIIIO4IPMEeVVzpqXJrtryrbyzB/Q8zW90G2Ox/Y/I1090asftV7G4pNUvDiLZzkmJtRhc88L1i38sj8vlWd/b3FjIILuNomOdIbBDgdUcbMP+GQKw1Ldx4PY2XWadb2Z7M290aO6NJFeq3XB8jtW/BOAoyzEKo82Y6VGfmRWZrA67sdOrOw+9juy/wBpk72QZhiIyD99+YX1UbE/QedTmUmcYH8Hqc4730H5PX73y54x2CwRwWUfw6XaTb41BGrP87vv6ahXBxjiBlf7LCdK4bvZNtMYXBI8Qwy8gcdSB+IqroUf1dTvy4XpX9/Nnh7u6deo5y48I4btPtcm+BbQ+IsQrI6ldmUg5VjyG2y5PNlx1cM4W15dBGGI0KSy9AI1PuYNiN2I1EbjAYH4hnBjnu7e2TOtj3UeNOtydTTy/hUZLH/7FVE74BwRbSLu1OpmJeRzzkkbGpj5cgAOgAA5U4ox/UTTXoj92Yq0+1HH7n+DsERo7s1vpMU3F2TGMY51lRRiggWikpaAEooooAKWkooAWiiigBKWkpRQAlcPF+Cw3cZhuYxKh88gqfxKw3Vh0IIIruooAiD9mLmHRBbPGYThQ8g0ywJjoFGmYjYDOn11b5kvC+HJbxJDEMKg67liTlmY9WJJJPUmuqigBaSlpKAClpKKAFopKWgBK5eI8MiuIzFcRpMjc1dQw/frXXSUAVZ2h9iinL8Ok7s/2MxaRD6LJuy/XV9Kr+84Rd8OkSS5gliETq5YDXGQpBPvEJUbfiI5ivSlIRVU6MZ8m+l1CtTWnOV8Ssbbjay6LiCaNxpYAkh1KkgkHcEEFR+9MnCJzNPJD30ci2uO40DKsceMSeI69OpR0I57nlbM/Z+2clnt4GY8y0UbE/UrUX7UdgJJblLuwkjgfSqurqdB0jSrDR+XwlTzAXBXG+K1sFbpx1Zj7sFdW57mGlhjh2Gtk7t5z/3hmKTZ37sruI0/0eCGB66snfYSimrs/wAE+yo2t+8klIaRguhSwUJhEydK4XkST607UwjBQWmK2Mrbk8sKSiiuiBaKSigAopaKAEooooAKKKKACiiigAooooAKKKKACiiigApaKKAEpaKKAEopaKAEooooAKKWigBKKKKACloooAKSiigAooooA//Z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QEBAPDxQUEBQQFBAUFBUVFBQQFRQUFxQXFBgWGBcXGyYfGBkjGhUXIDEhIycpLC0sGB4yNTAqNSYrLCkBCQoKDgwOGg8PGi8kHyQsLCwsKSwtLCwsMCkpLCwsLCwpLCwpLCwsKSwsLCwpLCwpLCwsLCksKSwpLCwsLCwsLP/AABEIAMUBAAMBIgACEQEDEQH/xAAcAAABBAMBAAAAAAAAAAAAAAAAAQUGBwIDBAj/xABHEAACAQMCAwUFBgMEBwgDAAABAgMABBESIQUxQQYTIlFhByMycYEUQlJikaEzcoJTkrHBY5Oy0eHw8SQ0Q3SDs8LSFRYl/8QAGgEAAgMBAQAAAAAAAAAAAAAAAAUBAwQCBv/EAC4RAAIBAwMDAQcFAQEAAAAAAAABAgMEERIhMQUTQTIiUWFxgaGxFEKRwfDRUv/aAAwDAQACEQMRAD8AvCijNFABiijNcvEeKxWyGW4ljhQc2kdUX9SaAOqioJxP2wWyZW1jluz+JV7qL+/JjI/lDVFb/wBpt9JnQ0NsD0RO9dfk7nB/u1op21SpwjPUuaVP1MuKWUKCzEKBzJIAH1NRe+9qPDoiV+0iVhsRCklxg+pjUgfU1UV4st02u4aW6bbeUllHyU4RfoBXRbcGkfZFG22FBfH0UVrj098zlgwy6lHOILJZ3D/apZz3EVuomXvjpSR4jGmvGQp1bgnkNudTIV5yu7T4o5OvUZXkeY6hgfqCKuD2d9rTe25jmI+022Fl6a1PwSgeTAb+TBhVFza9rDTyjRa3XeynsyW0UZozWM3BRRmjNABRiiloASilpM0AFLRRQAlFFFABRRS0AJRRmjNABRRmloATFFFLQAlFFFABXFxjjUNpE09zIsUa9T1J5KoG7MegG9djNgEnYDcnyrzx2y7TtxS4abJEEZItU5BVH/ikfjY756Lgbb1dRoyqy0oqq1VTjlku457WbiYlLCMW0f8AazDVKw/LEDhOm7En8tQySNppO8laS6lyTrkYysud9s7Rj0GAK1wTBlVjyBGofI+IbfWrH7I8Ft3iMjgEoxBQ4WNRzBI65GDk+tOFSpW8dWMiSVWtcT0Zx/vuRLh3ZyWb4VZv5BkD5ufCKlnCvZ9p3lYJ6J42+rty+gqULd5Gm3TWBsD/AA4h/Vjcfyg1mtqzfxXz+VPAv6/ET9fpVE7qcuNjTTsYR3luNsfA7SI4094w+6S0rf3d/wDCnBZXxiKIIPzsEH0VQ3+VZ95HD4RpXrpUeI/0qMmk7+Rt0UIPOTn/AHF6fMg+lZnJvk2Rpxj6VgifbTs0zo1zlNS4LaUK+mskk5x15bZ8qhHCuLyWVxHdxAloiVkj/tIz8cfz2yvqB0Jzbs9sGRu/lJUghgCIkx9N/wBWNVTxy2RJHaJxIinBYHIK/dbPUjkT6VtoPuQdOQuul2ZqrHkvLhnEY7mGOeFtccqhlPmD/gemK6qpr2b9rRZ3H2SVsW90/uyTtDcNjbyCSfs381XJrFKKtN05OLG9KoqsFJC0UmsUaxVZaLRSaxRrFAC0jMACTsBzPlSaxVVe03tyZf8A+fakiN9SyzDIWUg4aKNvvKpyHI/l86jIYLH4Hx+C9iM1q4ljDyR6hyLIcHHmPI9QQacKqj2IX4Rr2zB8IKTpv5kxPgdB4Iz6lzVraxUgLRSd4KNYoAWik1ijvBQAtFJrFGsUALRSaxRrFAC0UneCjWKAFpaQGigDl4pAZIJo12Z45FHzKkCvM/B4WlEMUalpG0xhBz1jYj0xg5PQA16iqoLewj4VxjiM040xMvfwnBOFmJaTHme8BXA5Bl8612lZ028eTNcUlUSz4Gbj3ZE8OW3LSd4bjUHGwCyhc4QYzp0g7n8PrinDsdfqsqCUAgYjOdwASND48wds9N6i3H+MyXszTynBz7pekSg5VR/mep9MY3WV4Bpk+6Rhvkef6H/CnEIScNMxJXko1FUp+P8Afcuya+VToUGRvwpuR8zyX6kVpKyP8bd2Pwxnf6uf/iB86jnCu1sUVsqNkunh0qN3wNnJ5bjmT1zzqP8AGO28kmVDaB+CM/7Un+7FYY285PGBjK8pxinz8ETi64xb2oKlgp6qvjc+pxv9TUc4r2/I2iAj9X8bn5KOX71BZb1mzg6Aei9fmeZrnxW2FpFercXVb6pP07L7jtxDtE8pyxaT1kOQPko2H7U2zXDPs5JB6ch+nX61hRWtRS2Riby8+TCWIMpU8j9PqPIirY9mnbE3URtLlgbq2Xmec0OwWX1bkG9d/vCqqrO1vJIJYrmA4lgbUvQOPvRt+VhsfLY8wKx3lv3Y5XKN9jc9qel8M9E0U3dn+OR3ttFdQ/DIuSp+JGGzI35lYEH5U41509IFFFKFzQSQz2hdo+4NtagsguTIZmTIdYE0htJG6lmdRkb6Q+nBwRw//ioLoKCiNDCuiHSAFBIAZkK8sABQR+ao1274iZb+5c7pAFhjwc50DU5HkTIzL/Qtc/D0MCLpZoyoLEoxUaviY4+E5OeYrBXlmXJmj1CNGTjJZRKezdhFZmwljVY9bCKRj8TiZcLqbmzGQRDc+dWJVQdjOHveXtok7vItqonYNjSO7AWNdIwAdbK2QM+Derk7qtNDOndmjvRq+1FYRqorb3NYmI1cGTCigjFFABRXDxjjMVpE09w2hFwORZmY7BVUbsxOwAqHcO9qDm7jgu7YW0cxAjk73Wy6jhBIunAycKcMcEjoc1Dkk8MMk/oooqSQoopQKANyDasqSipOAqvvbN2b+0WP2pB7yxzJ/NCcd6p8wAA/zSrBpHQEEHcEYIPUVKeHlENZWDy7bTalzW22m8RTofEPn1H+f61s7W8EPDL+a0+4T3kPT3DsdI/pIK/0+tcJzsRzGCPnXpKVTuQUkIa1LRJxfkde9bSELHSNgOW3r51jisYpNShh1/5xWdaVjlC2Wc4YlLRRQchSUtFSAUUUlAEh7A9qPsF1okOLa7ZVfyjnOFSX0VsBG/pO2DV2CvOLRhgVIyCCCD1HWrX9lfaozRGxuG1XFqo0Mxy01vsqv6sp8Lc98H71Ir630S1x4Z6Dp9zrj25cr8E7WPzrn4txBba3muH+GGN5Dz5KCenyrsqF+1S+02kduOdzKmcHB0RESn6alRT/ADetK5PCyMZy0xbZVtvAxMSyHUx1SStjGp862bbYZkbP6123r7BPxnf+Ubn/ACH1pLRN3b5KPpuf3b9q5ryc6nYAsUGlVHNm8h6liF+lK/VI8/lzmWP7J+HARXF31nk7pT/o4CU/9wy/84qeU38A4Z9mtbe3591Gik+bAeI/U5rvflTSKwsD+EdMVFGVJWkOayEvnXRZg2EUy9pO0EVlGHky7SHTFEm8kz89KD0G5JwANya19pu1i2gEca9/cSDMcIOnblrkbfRGOp5nkATtUJigcyNcXD99O4wz40hVzkJGv3EHlzPMkneslzdRor4+4rlPSc8ve3EourwhpFz3Ua7x2ynbSn4mI5udz0wNq5OPcJFzCUxlgDp6ZyMMpx0I/Q4PSneROtaq89KvOU+43uZ3Jt5H72cdqDd25hmObi10o5PORD8EuPM4IP5lapfVLXVw/D7uLiEILAErIg++jYMifNtIYcvGg/FVxWN6k8cc0TB0lVXRhyKsMg16WhVVWCkjXCWpG+soxvWNbIRVx0zbSUtJUnIUUtYudqAK39tXZv7TZi7jHvLHVIdt2gI94v0wH/pqmrObUvyx+lepHUEEEZBBBB6g15u7Z9mzwy/khA90+ZYD5xMT4PLKHw/LSetMbGtplpfkyXdLVHKNNpLg6DybJHz6j/P9a7aboYGlZEiVndyNCqMsW5jH/HYDOds05zQPGzRyrokQ6XU9G/zG4IPUHNOYyWrSIa1N41mNFJRVhlForFnA5nH+dZrC5wAunPLX4M/IfEf0riVSMeWdxhKXAlJnz2qQcK7B3Nxg6WRfOTNup+hBkP8AdGc1MOGey2OPBllLEc+7UR59C7an9NiKWV+r29LbOfkbqfT6s98FcRQk7AdM7nBx545/tXVwPvRe2r2nvZ4pEOiINJ7pjpkEj7KiFc7nqBzIFW8nCo7WIrbRAbHxEgY/M7uGP1wxpo7BXAW44nHKT9oe4SQawys0BhjVCgcBmQOsgzgDOaXLqruU4pbDGj07tSUm9ydZqpfaRxISX5TYiziCfJ5QJXH90Q1aokCqzMcBQSSegAyTVJzwyXDm50lvtMnfMgGJUVjqAaPJLYUKuVzn0rFWT0bGi6UnTaRi3uogTzVSSPzHcj9TR2R4d39/ZwnBAczSfyxePP8ArDGP6q1cWkyEQZOpgSMHOF8W4x5gVLPZJw8ma7uWBGgRwIGUqc472Q7jkdUY/pNZKMG5ZYutaTc02viWbWMnKsqxkO1MR0aai3ajteYWNraBZbjHiY7x24P3pMc28kG564G9cXaPti0jPa2DY0nTLc4DLGckNHF0aUdT8K56kEUw21qkKaU2AyxJOSSd2ZmO7MTkknc0vurxUvZjvI4nUxsgs7YR63LGSSQ6pZXOXkbGMseQAGwAwANgAK473thBHjBMmSFGjGCfJSSAx9Fya4Le2n4tcG3t8JEuC7MCUVCdncffZsHSnLG7dBVqdmOxNrY7xJrlxhp5MPK3n4j8I5+FcD0rNRsXU9uq92Vqnq3ZX1rx93Bb7Dfqgz4zbNj+6CW/aui3v45SwjbJXGpCCjoTvhkYBlPzFW5TF2m7JQXqgyLolXPdzphZoz6N1HmpyD5VdU6bTa9nY67S8ECubcSI0bcmGD/vHqOdbfZtxs2078LnPhdne3YnbX8TxDPRhmRRv98bYFc8feRSyWl0AJoQDlRhJozssqZ5A4wR90gjyJb+0XDS6iaMlJISrqy/ENDa1YeZVgGH1HWsVtOVtV7cziLcXhly1ti5VHex3aUX9qk2wkT3c6j7sqgZx+U5DA9QwqRx8qfmlmVFGaXNSQJWEp2rOtcpoA11D/af2QPELI90Pf2xMsOMZchTqiOejD5eIKamFFCeHlHTWSi+xN/Fw60kvJV13EoKwKdiBn+Gfw7jUx6AY6VHbjickkz3E7a2lI1nkB0XSPuqOWPLzOSZL7XuzDWlwl5Fn7NcOxZR8MVy+7HHQSYz/MG8941wuzE+Wb+GuA2NyzHkgx8x67gdadW0oyi5vkUXeY+y/SdCvk6UBc9Qozj5nkv1p24R2XnuvgQsPxL4Y+vOVhg+ugEipj2U7DRQRPPdxKuTrWE7xwoAN2QeEuSMnnj55JfeJ8clSF5LS1ebSPCHP2cMBz0qQWOBk7qM4250quesycnCkvr4LLfpieHLz/P1GPhXsyVMGeTfqsIxq9GlcFyOe401KuG8IggJ7iONW2DMAC58tTfEfqar294hd3Q0XF13Ab7lqe5OCMjxkl/3wafoO1McECIqRwM4PkWd/vNHEniYk5PnvSqSubrmX/BzWs4WUVKSW/1ZNmkVBqchR5kgD96auJdsLaANmTvWXmkWJGBxnBwdKHb7xFRu24Nd3ZDpEyZ5TXpYEAjYrAvi/pYpinqw9mtsmXuh9sY76ZABAvI+GAeHGRnLajvz6V3Dp9OPrln5GTu1J+lY+YwydvLq8YR8MtywPOTHehRkg5kJEKEejOeexrv7N9g5RdJxHiUve3EYYRojsyRhhjxMQNRwTsAq5J2J3qbIgUAKAoHIAYA+QFZVqjCENoLB0ovmTyxj7bXJTh86rkNN3cAwcMO9dY2YeoVmb6VDDbsqgFO9ReWcawOnPY/Pb61Mu2tk8toxiUu8MkUoUZywRvGBjm2gtgdTio5HOsiK6EMrDYjf/pVsUmNLOlTqRalyNU9wBgZufo0v+1q2/Wpn7OLXRYRPjSbgyz4IwQJXLIGH4gmgHnuDUNv7B5Mww+F5sxqcZ0lhguR1CjJPy9atG0iEaoijCooUD0AwP2qJLBVd0IUWlFnU7hQWYgAAkknAAHUnoKrrj/ap78NDaM0VruHnBKvcDqsJ5rEdxr5t93A8Ra+1/aOa7uLm0mimtrWESBVMcqfaWT77PjS0Z6RgnI3bOcBrTjzKACFO2w5HG3l86wXdWcVimt/eLZya4HaGBUVUQBVUAKoGAAOgFNXai5KwhQrkSHDlVZ8IAWIOAcasafrWacdH3lP0IP8AjXRHxeM8yV+YP+VIoqUJ6pLJR5JB7Mb+0is4oluIDcze+njMiCUSPglChIbwLpTlyUVPYfPpVSSxQzjS4ilBPJwr/XBrbBwhY9PcvNBo5CCeWFdvyq2nHpjFN4dRh+5NF/dRbda5jVcwcWvogQl33v8A5iGOT6Zi7s4/U11RdurtTia3hmA5tDK0bH/05FIH+sNaY3lGX7iVOLN3tIssR296g8VtKqvsMtBMRG4z0AJR/wCj1pkro7U9t4rjh95bvb3Uck1vOsYMPegyaDoGqEtjxY3OK44GyiEgglVJB2IJHI+tLupaXpnFnFXHI2cJ4meFXwlOfs1xhJR91FLbP6d2T6e7Y89Iq6ozkDG9VDxPh4njKHGeakjOGxgfTcg+hNST2XdpTJGeHzn31sPd5JLPADpwc82Q+E89tB+9WuxuO5HS+UdQlnYnlFFFMSwWtUvOttapqCUa6KKZeKdqUikMEaPczKFLJHgBA3LXI5Cqcb6clsdOVQSdnG+DRXlvLazrqjlUqw6jyYeTA4IPmKpbh9i/C7hbabSZbaZpU1+BLmPxBXVh6EcslWXlVmL2nvM72cGnzF4xbH8v2cDPpq+tbl4ja3+LW8twshGoQ3KI4bGd0cFkcjHJTkbZAq2nPRlNZT5RTWpd1JZw08pkeufarCqZSM6wdJEkiRoG2GAwJL/0r+lcA4lxG7xL3UqwhZWPh+yRkBG6Oe9f9gasLh3Zi0tjqt7aCFjjeOJEO3qBTkRVEKVKn6Y/zuTpnJ+1L+NiieJ8SZSFVgiqiEsMA4K5OW6Cpj7Hbd1Exa0ARizpesAskuTnuzqGp1XJww2xgeplEXs7shcC6MIZxgqrMzRKRyZYydII6bbdKkwFcU6bi28je8vo3FOMFHGPPkDWhjmtxbG56Uw3vbm0jbuxJ3z5YaYVabDKASpZRoU4YHDMOdXCxDvRUCvPadI+RbwCIbjVK2pwRkYMabD+/wDSo/fdoLqY5kncjOe7T3KH093h8fMn68qsVKTF9XqdvTlok9/wXDFTRe9kIJG1gPESSzd05jDMfvMo2J9cZqGcD7VSQjMQMqrjvLdm8Q9Y2Y4B+uk46HJqwuFcXjuolmgbUpyORVlI5qyndWHUGuXFxGMZPClF7PyjmsOBRW38MEsc5d2LucnPxN09K74xvWUvSsYzvXINt7s3aabr7gFvKPewRP8AzRqSPrjNOBfG52A60wv2yjfULWOW70nBMahY89cSylUbH5SeRHPaq6lSEFmbSXxISycU/s7s3bUI2Q4IGmRwBnyUnHSme89kuTmC5dcA+GRFkBJ5EldJqSjj9xzNqoH/AJhdf6aNOf6qB2uCgm4t7iAA4zoFyOeM/wDZy5A+Y+dY43VpVeFOL+pLpvyiBXPs3voz4BBOoHNZGjdj5BXXAH9dNl3wu9t8a7W5UdWjXvwPkISzH9KuXh3FYbhddvIkygkEowYAgkEHHI5B2PlW9pPKrnbUpeCp00yh/wD9oKMUaTSwwMSjQd/R8HrXRB2kJCthWD8iDjO2f8Kuee3WQYkVXHkwDD96j977OeHy87WOM5J1RardsnrmIrk78zWeVhB8EdkgcfHl+8rD9DXQnFYz97HzBFPt17I4CdUE9zCcAYLLOpwcjIkUnqeRHOma49lN2it3VzBMdyuuJ4DueRIZxj6Vnl05+Dl0mbEmDfCQfkQabeLxyW8sV/bbSRMpI5Bvu4b8rr4DzxlT93Nc932R4jEQDZmQZ3aGaKUY35Bir55fdrhvL9oAY7lZ4FIKsZY5I4/LTrI0nOehqunbVaM9SOdMovJePA+Mx3lvFcwnKSjODsVPJlYdGUggjzFOFUx7Ku1fd3pslcTx3WphoIfu5FUnvMDkrqMN0DKD941c9PIvKyXp5CsJRtWVBFdElJ9rONy3dzco8jiCKV4o4lZo1PdnQzPpILkuG2ORgDammxzbhhbM1vqyfd4C528WggqTsNyOgp97ccKa3v5SQdFz76M7Y1YCSJ8wQG/r+eGOmdGEHBbGqKTQ6cC4nbglOKCdtXO7S6u0HPbvI45AIwAR4kGnY5C1KuN8AaOIurPfWh0uVzquIANxNDInik04DY+MbkFtlqBU49n+0k1g3ufeQk5eAnAOebRE/wAN+uPhO+QCdVU1LbzE5lT9xP8Ast2jZyttOwlZk129wuNF1EADk6dllAIyBsw8S9QsqjGTVZXksMircWb93DJKpYghHsb4nUjMmdlkZgCvIlhswkY1PeznGBcw6mASWM6J4wdXdyAAkeekghlJAyrA1iKWO1MHavjUkHcRwaQ0rMXZkMmiFADI4TUuogsgxnkScHGC/wBRbiMmu/fl7iCNQc53ldmYEdNo49/WuKktMckwjqlgDwKKXDXTveHYjvWzHzDAiFAIsggEHTkee9d9xaxyR90yjRjYDw4xy04+EjoRTVFdrbERuSI3J7rALENuTEANztkrjyI6Cug3zt/Djx6yHT9dIyT8jprLr85NWjGyIf2i4A0Tagc5OFfkJB0R/wAL+vI/sI+90qrqchN8YbZsjmMelTntQD9lk752YNoUKnulyzgdDq/f6VUdzMGeSQ4AZjjoAo2H7AH60yt6rnHJ5/rFjSeKnn4eR1uOMge8i1a0zpb4fmCDzBxyx++DU67ArJJftLkJpt/fqvJ2ZgItRPPTplx8z51X/BODzXLIbeCW4TUGLIoCEDLD3jlUOSAOdXN2H7PSWscrXAUSzuCQp16UUaUXVgZ+83oXNd1JLBd02n2qDT9+yJDL0rjveJJboZZThRgDALMzHYKqjdmJ5AV0XkyopdyFVAzMx2AUDJJqD3/FggbiNyDsCtrCeaBhtsf/ABXG5J+FduhJU3t2raGcZk9kve/9yM6VN1HpRs43xTVH33EvdxH+HZqe8LHOxmK7SNjHh+Bc82wGqK33tCuG/grHboNgMd62Om+yg+mCPWmO/wCISTyNNK2pm29FXOygdFH/AB51yScqUOh3Xrr+0/svkj2tl0anTinV3Y7DtreZz9oY+higx+0ef3pws/aVcIfepHMPTMLY+fiBP0FRKiiVpQksOC/gYT6bbSWNP8FlWnGLO/dWGYrgDwnJgnHI4WRT4xsMgEg43FPVvxG6ttpM30efiASK4Qeq7JLj00HA5MedNsoOx3qQ8E7bTW+FkzcRjox94o/K55/Jv1FZ1SuLXe2nlf8AiW6+j8CK86G17VLf8lvcK4zDdKXgcPpIDLgo6HGdLowDI2DyYCu2oLaXFvf4mgdo5oxgOh7uePPRgdnX0YMpxnoDTtado3hKx3+kBjpS5QaYiSfCsq5PdMeWd1J6gkLTW06tTry7U1on7n/XvPNVKEqbw0SSikFLTcoCt0fKtNbYuVSQzCGxjRi6IiM2xKqFJHPcgb1voooICkpaKAGHtf2aW+gMROh1OuGTGe7lAIBx1UgkEbZBNU7cW8kMjQXCd1LH8SncEdHQ/fQ9G+hwQQL+YZpj7RdmYb6Pu5wQVyUkU6ZI2/EjY/Y5B6girqVV038CyE8FOUlOXaHszPYEtKO+gycXCKSFXn79QPdnn4t025rkCm1Tncbg9RvTKFRTWUaVJPgxwQWZCFZ1KMCNSSIQQUkT76bnbmM7EHepV2Tv5ZQGD9xfW6lC5HeR3MOfAZFyO8AyMkaWVs4wGwYzGN63Atrj7tmjfUNLLjUuN2O4xjTkb7HOOtU16UWtRXUinuWvZdqm7yOG6h7oynSskbd7Dr6IWIVkJ6ZXBIxnJAKce4KWdbu3Hv4l0kDYTxZyYm8yNypPJuuGbNbT9uu8kit7kLHEtxCZbhCxwIpFlB7voC6BDucAk/K4IZldQ6EMrAFWUhgQeRBHMUunBpbopWY7kUh4hHMY5VYaEV3Yk6dL5Mels/Cy+8BB5EVtg4p329tG9yDjDqAsRz171sKw5bpq59adD2VtTM9w0KNJIVZiw1LqXk+g+EN+bGadQKyq3Wdy9134Ilfdk57wKt1KsEasHEduC7kgMvilkGMYbkE2IB1Guzg3s/sbXHdwK7LyeUmd+nIyZxy5DAqRUVoisLCKJPVuzZCNq2VhFWeak4I52rk7x7e0+7IWll9YoipC7fikaPnsVDiqx7YcYM90UBzHbkovq/32/Xw+mD51OO3HEfs1yJvK1lK55EI+X/TVHVSWr6sNnOdyepPUn1zSCvTc7tzlxFJL68v+j1XQbdSl3H4OmsZOVZVjJyqw9gaaSiioOgopaSpA221y0TrJExR15MNj8j5j0O1WN2Y7VLeqYJlVZQp1LzSReRKg/up5Z6jeq1rZbXpgkSddjEwcfIcx9VyPrWG8tIXEN/UuGK7+xhXg5Je0i4uD3ptpUtJCTFLkW7k5KMASYGJ57DKHyBB5DMlqK8Ysu+gkTOlsakYAEpIvjRxnqrAH6U59mOO/a4A7AJLGdEyA6gsmkNsfwsrK4zvhhkA5Fa+h30rmi4z9Udn8fieAqw0vYd62QmtdZRnenpQbqKWipOQopKWgBKxdM1lRQBzMvQ1C+P8AszilLS2RFrIckoBmByTnJQY0Nz3XHPcHap2yZrUy4qU3HdHSZRXFLaaycJdxNGScK48ULn8s2yj5NpPpyrVHdczGcuwwZBuiL5R5+JvXly8gKvS5tUlRo5VWRHBDKyh1YHmCDsRUC7QezLAMnDSEIx/2eQkREf6N9zEcdN12Awu5rQq2rafBZqzyVxecMGMwjHUqeR9Qeh/x/enLsV26k4c+htUtqx8UXN4m/FGDy9U5dRvzHjZSUlRonX4kcaWX6dR6jIPQmuS7sFk3+FvxDn8j5it7UZxx4LsJovXhHGIbuJZ7Z1lRuo6HqrDmrDqDvXbXnbhXFrjhswmgbTnAYHJhmH4XXofI8x0JGRVy9kO3EPEUwvup1HvIWOSPzIdtaeo+oB2pbVouG/golHBJKKKKpOTNHxWXeitVFBGCPe0HgDX1lJHDtMoYxE7AkjSyH0ZSV9Dg9KoCzujExDKy4JDowKsrDmCDuCPKvT9QT2gezRb4m6tsRXIHizsk4A2D+TjGA3lsc7Yoq01MadOvv00sPhlaJcAjI3BoaTIpmPeW8jxSo0bocPG40kevy8iNj0pximDDI/6UulBxPeW9xCtHMWZ0UUVWagooooAK3WVl38sUA3751TH5Tu36KGP0rSan3YLs8Y1+2SjDSLiNSMFYzzY+RbA+Qx5mst3cRt6Tm+fHzF/ULlUKT972RKb6bRGxHPGlR5sfCo+pIqGNxKSzvZp7dnISOPXBjKTRQqivpH9rhsKfMAHINSK7v8hp8Exx57pRzlc7ah8/hX5k8sGonbRhO+u5CPFDJIToMfu2Zn1kHqSrH5BaydMoztLeVV+p4/PB4jSptRZb8EwdVdTlXVWU+YIyD+hrYppr7MWTQWNlA/xQ21tG38yRKp/cU517AWnTRWKHass1JwFFJijFAC0lFFAC0UlGKAMTGKxMNbMUtADJx7srDeoFnXxLnRIp0yR8vhby2GQcg9Qaq3tD2WnsCWmxJBvi4UYUDylXPuz67qccxnFXbWLJkYO4OxHPIqynVlDg7jNooBoMjBAIP1Bpsn4W8bLLAWUxkMpU4eNh1VuZ26eWRvnFWx2h9manVLw8rC2SxhbPcucclPOE5A5Arz8OTmoJcwvDJ3M6NDLgnQ+MkDmykHDr6qSN6Y060aiwXqopEl7F+1IPot+IsquSFS4wFRzyAkA2jcnrspP4cgVZYjNUpwrsubqXvUwixklmIysjgYCEfuW6YA35VO/ZskqfaoTqEEDJHGjeIJJgs6xt/ZgNHgchuBjBAwVoxjLESieE9iY90aO6NbaKpOcmnujR3RrdRQGSN9quw8HEUCzrh0B7uVDpkTPkeo/KcjblVK9puxF3wttcg7yHYC4QeA56SLuYzt18O4wfL0dikeMMCpAIIIIO4IPMEeVVzpqXJrtryrbyzB/Q8zW90G2Ox/Y/I1090asftV7G4pNUvDiLZzkmJtRhc88L1i38sj8vlWd/b3FjIILuNomOdIbBDgdUcbMP+GQKw1Ldx4PY2XWadb2Z7M290aO6NJFeq3XB8jtW/BOAoyzEKo82Y6VGfmRWZrA67sdOrOw+9juy/wBpk72QZhiIyD99+YX1UbE/QedTmUmcYH8Hqc4730H5PX73y54x2CwRwWUfw6XaTb41BGrP87vv6ahXBxjiBlf7LCdK4bvZNtMYXBI8Qwy8gcdSB+IqroUf1dTvy4XpX9/Nnh7u6deo5y48I4btPtcm+BbQ+IsQrI6ldmUg5VjyG2y5PNlx1cM4W15dBGGI0KSy9AI1PuYNiN2I1EbjAYH4hnBjnu7e2TOtj3UeNOtydTTy/hUZLH/7FVE74BwRbSLu1OpmJeRzzkkbGpj5cgAOgAA5U4ox/UTTXoj92Yq0+1HH7n+DsERo7s1vpMU3F2TGMY51lRRiggWikpaAEooooAKWkooAWiiigBKWkpRQAlcPF+Cw3cZhuYxKh88gqfxKw3Vh0IIIruooAiD9mLmHRBbPGYThQ8g0ywJjoFGmYjYDOn11b5kvC+HJbxJDEMKg67liTlmY9WJJJPUmuqigBaSlpKAClpKKAFopKWgBK5eI8MiuIzFcRpMjc1dQw/frXXSUAVZ2h9iinL8Ok7s/2MxaRD6LJuy/XV9Kr+84Rd8OkSS5gliETq5YDXGQpBPvEJUbfiI5ivSlIRVU6MZ8m+l1CtTWnOV8Ssbbjay6LiCaNxpYAkh1KkgkHcEEFR+9MnCJzNPJD30ci2uO40DKsceMSeI69OpR0I57nlbM/Z+2clnt4GY8y0UbE/UrUX7UdgJJblLuwkjgfSqurqdB0jSrDR+XwlTzAXBXG+K1sFbpx1Zj7sFdW57mGlhjh2Gtk7t5z/3hmKTZ37sruI0/0eCGB66snfYSimrs/wAE+yo2t+8klIaRguhSwUJhEydK4XkST607UwjBQWmK2Mrbk8sKSiiuiBaKSigAopaKAEooooAKKKKACiiigAooooAKKKKACiiigApaKKAEpaKKAEopaKAEooooAKKWigBKKKKACloooAKSiigAooooA//Z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327" y="429120"/>
            <a:ext cx="243840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51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7638"/>
            <a:ext cx="23622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96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74" y="2130895"/>
            <a:ext cx="2283645" cy="171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63" b="89891" l="706" r="964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834" y="3671970"/>
            <a:ext cx="2068166" cy="1780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210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287" y="300039"/>
            <a:ext cx="1859271" cy="2005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12" y="2866010"/>
            <a:ext cx="14287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05545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276" y="2475052"/>
            <a:ext cx="1473480" cy="1439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637" y="2866010"/>
            <a:ext cx="1266090" cy="1611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7767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4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http://www.rodicum.cz/clanek/vsechny-skolni-potreby-na-jednom-miste/690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www.bux.cz/knihy/114391-slabikar-nase-cteni-1-3-vydani.html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</a:t>
            </a:r>
            <a:r>
              <a:rPr lang="cs-CZ" sz="25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://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www.zsamslukavice.estranky.cz/fotoalbum/prostory-skolky/prostory-skolky/satna-ms.jpg.html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500" dirty="0" smtClean="0">
                <a:latin typeface="Arial"/>
                <a:ea typeface="Times New Roman"/>
                <a:hlinkClick r:id="rId7"/>
              </a:rPr>
              <a:t>http</a:t>
            </a:r>
            <a:r>
              <a:rPr lang="cs-CZ" sz="2500" dirty="0">
                <a:latin typeface="Arial"/>
                <a:ea typeface="Times New Roman"/>
                <a:hlinkClick r:id="rId7"/>
              </a:rPr>
              <a:t>://</a:t>
            </a:r>
            <a:r>
              <a:rPr lang="cs-CZ" sz="2500" dirty="0" smtClean="0">
                <a:latin typeface="Arial"/>
                <a:ea typeface="Times New Roman"/>
                <a:hlinkClick r:id="rId7"/>
              </a:rPr>
              <a:t>zs5krnov.cz/skola/index.php?option=com_content&amp;view=article&amp;id=325:sout-atna-tydne&amp;catid=92:akce-20112012&amp;Itemid=116</a:t>
            </a:r>
            <a:endParaRPr lang="cs-CZ" sz="25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500" dirty="0" smtClean="0">
                <a:latin typeface="Arial"/>
                <a:ea typeface="Times New Roman"/>
              </a:rPr>
              <a:t>„Materiál </a:t>
            </a:r>
            <a:r>
              <a:rPr lang="cs-CZ" sz="25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0874" y="1916832"/>
            <a:ext cx="7772400" cy="504056"/>
          </a:xfrm>
        </p:spPr>
        <p:txBody>
          <a:bodyPr>
            <a:normAutofit fontScale="90000"/>
          </a:bodyPr>
          <a:lstStyle/>
          <a:p>
            <a:pPr marL="182880" indent="0" algn="l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b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54766" y="548680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188</TotalTime>
  <Words>283</Words>
  <Application>Microsoft Office PowerPoint</Application>
  <PresentationFormat>Předvádění na obrazovce (4:3)</PresentationFormat>
  <Paragraphs>60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PRVOUKA  Škola, třída </vt:lpstr>
      <vt:lpstr>Prezentace aplikace PowerPoint</vt:lpstr>
      <vt:lpstr>Proč chodíme do školy?</vt:lpstr>
      <vt:lpstr>Školní třída Řekni, co do třídy patří a porovnej chování žáků při hodině</vt:lpstr>
      <vt:lpstr>Školní šatna Řekni k čemu slouží šatna a porovnej obrázky</vt:lpstr>
      <vt:lpstr>Učebna PC Porovnej chování žáků </vt:lpstr>
      <vt:lpstr>Škrtni, co do školy nepatří. Řekni proč.</vt:lpstr>
      <vt:lpstr>POUŽITÉ ZDROJE 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31</cp:revision>
  <dcterms:created xsi:type="dcterms:W3CDTF">2012-06-27T08:54:30Z</dcterms:created>
  <dcterms:modified xsi:type="dcterms:W3CDTF">2013-03-06T16:30:06Z</dcterms:modified>
</cp:coreProperties>
</file>