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7" r:id="rId2"/>
    <p:sldId id="258" r:id="rId3"/>
    <p:sldId id="260" r:id="rId4"/>
    <p:sldId id="262" r:id="rId5"/>
    <p:sldId id="261" r:id="rId6"/>
    <p:sldId id="264" r:id="rId7"/>
    <p:sldId id="265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6FC219-35A4-4E8A-B8D3-F673245FE99C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77AD2FC-9635-4495-8F21-FAE2DD7AF966}">
      <dgm:prSet phldrT="[Text]"/>
      <dgm:spPr>
        <a:solidFill>
          <a:srgbClr val="00B0F0"/>
        </a:solidFill>
      </dgm:spPr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lyžování</a:t>
          </a:r>
          <a:endParaRPr lang="cs-CZ" b="1" dirty="0">
            <a:solidFill>
              <a:schemeClr val="bg1"/>
            </a:solidFill>
          </a:endParaRPr>
        </a:p>
      </dgm:t>
    </dgm:pt>
    <dgm:pt modelId="{67CAE2F5-A811-446F-BDBF-79ACAB6BD7CA}" type="parTrans" cxnId="{710660F6-4ECB-46D7-A814-509854A3F324}">
      <dgm:prSet/>
      <dgm:spPr/>
      <dgm:t>
        <a:bodyPr/>
        <a:lstStyle/>
        <a:p>
          <a:endParaRPr lang="cs-CZ"/>
        </a:p>
      </dgm:t>
    </dgm:pt>
    <dgm:pt modelId="{16A9EE80-2A6C-42DD-90D2-AF7F12F00296}" type="sibTrans" cxnId="{710660F6-4ECB-46D7-A814-509854A3F324}">
      <dgm:prSet/>
      <dgm:spPr/>
      <dgm:t>
        <a:bodyPr/>
        <a:lstStyle/>
        <a:p>
          <a:endParaRPr lang="cs-CZ"/>
        </a:p>
      </dgm:t>
    </dgm:pt>
    <dgm:pt modelId="{A4409231-BFB2-49AC-9D73-14DF3293F576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/>
            <a:t>sáňkování</a:t>
          </a:r>
          <a:endParaRPr lang="cs-CZ" dirty="0"/>
        </a:p>
      </dgm:t>
    </dgm:pt>
    <dgm:pt modelId="{0C6C2052-A7B4-4623-9BD6-69B54A940384}" type="parTrans" cxnId="{CCA354F7-5849-456F-BD8E-D2B009C33FDA}">
      <dgm:prSet/>
      <dgm:spPr/>
      <dgm:t>
        <a:bodyPr/>
        <a:lstStyle/>
        <a:p>
          <a:endParaRPr lang="cs-CZ"/>
        </a:p>
      </dgm:t>
    </dgm:pt>
    <dgm:pt modelId="{47638CAA-45FD-4535-8C3E-955032A62FC6}" type="sibTrans" cxnId="{CCA354F7-5849-456F-BD8E-D2B009C33FDA}">
      <dgm:prSet/>
      <dgm:spPr/>
      <dgm:t>
        <a:bodyPr/>
        <a:lstStyle/>
        <a:p>
          <a:endParaRPr lang="cs-CZ"/>
        </a:p>
      </dgm:t>
    </dgm:pt>
    <dgm:pt modelId="{68DD0478-B817-44CA-99B6-D6C96A5AB368}" type="pres">
      <dgm:prSet presAssocID="{7F6FC219-35A4-4E8A-B8D3-F673245FE99C}" presName="diagram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A739D474-BEAD-4E2F-82F9-618D80A74A9C}" type="pres">
      <dgm:prSet presAssocID="{677AD2FC-9635-4495-8F21-FAE2DD7AF966}" presName="composite" presStyleCnt="0"/>
      <dgm:spPr/>
    </dgm:pt>
    <dgm:pt modelId="{CAB93799-0D1A-40C1-819A-354C43CE6E52}" type="pres">
      <dgm:prSet presAssocID="{677AD2FC-9635-4495-8F21-FAE2DD7AF966}" presName="Image" presStyleLbl="bgShp" presStyleIdx="0" presStyleCnt="2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6A146585-68B0-4FE1-9FD2-D2CD30E2EF81}" type="pres">
      <dgm:prSet presAssocID="{677AD2FC-9635-4495-8F21-FAE2DD7AF966}" presName="Parent" presStyleLbl="node0" presStyleIdx="0" presStyleCnt="2" custLinFactNeighborX="-903" custLinFactNeighborY="565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5C7A61-B231-4EFA-AD4F-CE226CF35CB1}" type="pres">
      <dgm:prSet presAssocID="{16A9EE80-2A6C-42DD-90D2-AF7F12F00296}" presName="sibTrans" presStyleCnt="0"/>
      <dgm:spPr/>
    </dgm:pt>
    <dgm:pt modelId="{E3830DC7-BD9D-41D5-9C2C-9244F5DFFEC1}" type="pres">
      <dgm:prSet presAssocID="{A4409231-BFB2-49AC-9D73-14DF3293F576}" presName="composite" presStyleCnt="0"/>
      <dgm:spPr/>
    </dgm:pt>
    <dgm:pt modelId="{1F42DDE7-01E8-4F5D-B8F0-CAC20FDBE048}" type="pres">
      <dgm:prSet presAssocID="{A4409231-BFB2-49AC-9D73-14DF3293F576}" presName="Image" presStyleLbl="bgShp" presStyleIdx="1" presStyleCnt="2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582A4C93-D679-4E34-BF02-7BD06E6AF148}" type="pres">
      <dgm:prSet presAssocID="{A4409231-BFB2-49AC-9D73-14DF3293F576}" presName="Parent" presStyleLbl="node0" presStyleIdx="1" presStyleCnt="2" custLinFactNeighborX="1117" custLinFactNeighborY="565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A354F7-5849-456F-BD8E-D2B009C33FDA}" srcId="{7F6FC219-35A4-4E8A-B8D3-F673245FE99C}" destId="{A4409231-BFB2-49AC-9D73-14DF3293F576}" srcOrd="1" destOrd="0" parTransId="{0C6C2052-A7B4-4623-9BD6-69B54A940384}" sibTransId="{47638CAA-45FD-4535-8C3E-955032A62FC6}"/>
    <dgm:cxn modelId="{9E57F928-0AEA-4A45-AD8C-B0EE79FCF383}" type="presOf" srcId="{677AD2FC-9635-4495-8F21-FAE2DD7AF966}" destId="{6A146585-68B0-4FE1-9FD2-D2CD30E2EF81}" srcOrd="0" destOrd="0" presId="urn:microsoft.com/office/officeart/2008/layout/BendingPictureCaption"/>
    <dgm:cxn modelId="{E04F1944-9A2B-473B-8CA6-2AC2BE0E93D2}" type="presOf" srcId="{A4409231-BFB2-49AC-9D73-14DF3293F576}" destId="{582A4C93-D679-4E34-BF02-7BD06E6AF148}" srcOrd="0" destOrd="0" presId="urn:microsoft.com/office/officeart/2008/layout/BendingPictureCaption"/>
    <dgm:cxn modelId="{31C6ADD4-0767-41D5-AA03-3F1229577019}" type="presOf" srcId="{7F6FC219-35A4-4E8A-B8D3-F673245FE99C}" destId="{68DD0478-B817-44CA-99B6-D6C96A5AB368}" srcOrd="0" destOrd="0" presId="urn:microsoft.com/office/officeart/2008/layout/BendingPictureCaption"/>
    <dgm:cxn modelId="{710660F6-4ECB-46D7-A814-509854A3F324}" srcId="{7F6FC219-35A4-4E8A-B8D3-F673245FE99C}" destId="{677AD2FC-9635-4495-8F21-FAE2DD7AF966}" srcOrd="0" destOrd="0" parTransId="{67CAE2F5-A811-446F-BDBF-79ACAB6BD7CA}" sibTransId="{16A9EE80-2A6C-42DD-90D2-AF7F12F00296}"/>
    <dgm:cxn modelId="{9E8F043D-FAE8-4599-A8B5-98BBA8EC1289}" type="presParOf" srcId="{68DD0478-B817-44CA-99B6-D6C96A5AB368}" destId="{A739D474-BEAD-4E2F-82F9-618D80A74A9C}" srcOrd="0" destOrd="0" presId="urn:microsoft.com/office/officeart/2008/layout/BendingPictureCaption"/>
    <dgm:cxn modelId="{5900C6CE-6AA4-4A1C-9C07-C423AAE0D063}" type="presParOf" srcId="{A739D474-BEAD-4E2F-82F9-618D80A74A9C}" destId="{CAB93799-0D1A-40C1-819A-354C43CE6E52}" srcOrd="0" destOrd="0" presId="urn:microsoft.com/office/officeart/2008/layout/BendingPictureCaption"/>
    <dgm:cxn modelId="{49C3CEE7-8550-4963-844A-ECACAE10E093}" type="presParOf" srcId="{A739D474-BEAD-4E2F-82F9-618D80A74A9C}" destId="{6A146585-68B0-4FE1-9FD2-D2CD30E2EF81}" srcOrd="1" destOrd="0" presId="urn:microsoft.com/office/officeart/2008/layout/BendingPictureCaption"/>
    <dgm:cxn modelId="{592CCAA8-B4A9-42D9-A1E0-968EBAD56728}" type="presParOf" srcId="{68DD0478-B817-44CA-99B6-D6C96A5AB368}" destId="{B35C7A61-B231-4EFA-AD4F-CE226CF35CB1}" srcOrd="1" destOrd="0" presId="urn:microsoft.com/office/officeart/2008/layout/BendingPictureCaption"/>
    <dgm:cxn modelId="{472EC51B-7916-40BA-B5DE-6A9908D5081F}" type="presParOf" srcId="{68DD0478-B817-44CA-99B6-D6C96A5AB368}" destId="{E3830DC7-BD9D-41D5-9C2C-9244F5DFFEC1}" srcOrd="2" destOrd="0" presId="urn:microsoft.com/office/officeart/2008/layout/BendingPictureCaption"/>
    <dgm:cxn modelId="{656F0CA4-5C30-4B5B-A81C-D25149B7C3A2}" type="presParOf" srcId="{E3830DC7-BD9D-41D5-9C2C-9244F5DFFEC1}" destId="{1F42DDE7-01E8-4F5D-B8F0-CAC20FDBE048}" srcOrd="0" destOrd="0" presId="urn:microsoft.com/office/officeart/2008/layout/BendingPictureCaption"/>
    <dgm:cxn modelId="{B643F4AC-B015-4091-99AD-ADC8E3C297C6}" type="presParOf" srcId="{E3830DC7-BD9D-41D5-9C2C-9244F5DFFEC1}" destId="{582A4C93-D679-4E34-BF02-7BD06E6AF148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8FCB378-2A39-4B15-89F9-B66914F1B7B2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5485444-1902-46CD-B047-5BF245D95438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/>
            <a:t>bobování</a:t>
          </a:r>
          <a:endParaRPr lang="cs-CZ" dirty="0"/>
        </a:p>
      </dgm:t>
    </dgm:pt>
    <dgm:pt modelId="{0248A03E-E412-46B1-9225-BD48218E49A0}" type="parTrans" cxnId="{AA483D30-B455-4263-AD8C-424E7A456EF2}">
      <dgm:prSet/>
      <dgm:spPr/>
      <dgm:t>
        <a:bodyPr/>
        <a:lstStyle/>
        <a:p>
          <a:endParaRPr lang="cs-CZ"/>
        </a:p>
      </dgm:t>
    </dgm:pt>
    <dgm:pt modelId="{7D430FAC-FFCB-457E-92C3-EE88980E0EC4}" type="sibTrans" cxnId="{AA483D30-B455-4263-AD8C-424E7A456EF2}">
      <dgm:prSet/>
      <dgm:spPr/>
      <dgm:t>
        <a:bodyPr/>
        <a:lstStyle/>
        <a:p>
          <a:endParaRPr lang="cs-CZ"/>
        </a:p>
      </dgm:t>
    </dgm:pt>
    <dgm:pt modelId="{D8C10BBC-AA63-4C30-BADD-A7B3405C8BA0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/>
            <a:t>bruslení</a:t>
          </a:r>
          <a:endParaRPr lang="cs-CZ" dirty="0"/>
        </a:p>
      </dgm:t>
    </dgm:pt>
    <dgm:pt modelId="{A501F719-10F1-4985-AE09-35A94F2E2A2A}" type="parTrans" cxnId="{47AEF798-0415-4EF7-B735-AD7E9B2E48C6}">
      <dgm:prSet/>
      <dgm:spPr/>
      <dgm:t>
        <a:bodyPr/>
        <a:lstStyle/>
        <a:p>
          <a:endParaRPr lang="cs-CZ"/>
        </a:p>
      </dgm:t>
    </dgm:pt>
    <dgm:pt modelId="{FA4BE9BD-1A8E-4690-ACEB-0C2FA51C3B8A}" type="sibTrans" cxnId="{47AEF798-0415-4EF7-B735-AD7E9B2E48C6}">
      <dgm:prSet/>
      <dgm:spPr/>
      <dgm:t>
        <a:bodyPr/>
        <a:lstStyle/>
        <a:p>
          <a:endParaRPr lang="cs-CZ"/>
        </a:p>
      </dgm:t>
    </dgm:pt>
    <dgm:pt modelId="{3AFAB29F-13C7-42B9-AFA7-05B40FFBBD83}" type="pres">
      <dgm:prSet presAssocID="{98FCB378-2A39-4B15-89F9-B66914F1B7B2}" presName="diagram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856B7285-8DB9-47CC-9CD9-FEF117F8B318}" type="pres">
      <dgm:prSet presAssocID="{95485444-1902-46CD-B047-5BF245D95438}" presName="composite" presStyleCnt="0"/>
      <dgm:spPr/>
    </dgm:pt>
    <dgm:pt modelId="{1070F17D-552A-4998-A62D-85A4D368E377}" type="pres">
      <dgm:prSet presAssocID="{95485444-1902-46CD-B047-5BF245D95438}" presName="Image" presStyleLbl="bgShp" presStyleIdx="0" presStyleCnt="2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6B9D221F-2E59-4C85-9A44-9BAE8AAAB0F5}" type="pres">
      <dgm:prSet presAssocID="{95485444-1902-46CD-B047-5BF245D95438}" presName="Parent" presStyleLbl="node0" presStyleIdx="0" presStyleCnt="2" custLinFactNeighborX="-903" custLinFactNeighborY="565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02899D-3944-4D90-8691-72C35E6832F1}" type="pres">
      <dgm:prSet presAssocID="{7D430FAC-FFCB-457E-92C3-EE88980E0EC4}" presName="sibTrans" presStyleCnt="0"/>
      <dgm:spPr/>
    </dgm:pt>
    <dgm:pt modelId="{C513B210-743B-478D-BEAC-41007937A9D0}" type="pres">
      <dgm:prSet presAssocID="{D8C10BBC-AA63-4C30-BADD-A7B3405C8BA0}" presName="composite" presStyleCnt="0"/>
      <dgm:spPr/>
    </dgm:pt>
    <dgm:pt modelId="{B71837AA-5607-4B92-8559-579EAD2CB342}" type="pres">
      <dgm:prSet presAssocID="{D8C10BBC-AA63-4C30-BADD-A7B3405C8BA0}" presName="Image" presStyleLbl="bgShp" presStyleIdx="1" presStyleCnt="2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7D7183E8-B2F8-4B26-91A9-346147EE1E30}" type="pres">
      <dgm:prSet presAssocID="{D8C10BBC-AA63-4C30-BADD-A7B3405C8BA0}" presName="Parent" presStyleLbl="node0" presStyleIdx="1" presStyleCnt="2" custLinFactNeighborX="1117" custLinFactNeighborY="565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A214F-8B39-4AA3-91B7-3038EA013876}" type="presOf" srcId="{D8C10BBC-AA63-4C30-BADD-A7B3405C8BA0}" destId="{7D7183E8-B2F8-4B26-91A9-346147EE1E30}" srcOrd="0" destOrd="0" presId="urn:microsoft.com/office/officeart/2008/layout/BendingPictureCaption"/>
    <dgm:cxn modelId="{90AE79DE-2003-436F-940F-BFCBFB90B857}" type="presOf" srcId="{95485444-1902-46CD-B047-5BF245D95438}" destId="{6B9D221F-2E59-4C85-9A44-9BAE8AAAB0F5}" srcOrd="0" destOrd="0" presId="urn:microsoft.com/office/officeart/2008/layout/BendingPictureCaption"/>
    <dgm:cxn modelId="{E44E4E59-4CCC-4703-A895-4B648763D664}" type="presOf" srcId="{98FCB378-2A39-4B15-89F9-B66914F1B7B2}" destId="{3AFAB29F-13C7-42B9-AFA7-05B40FFBBD83}" srcOrd="0" destOrd="0" presId="urn:microsoft.com/office/officeart/2008/layout/BendingPictureCaption"/>
    <dgm:cxn modelId="{AA483D30-B455-4263-AD8C-424E7A456EF2}" srcId="{98FCB378-2A39-4B15-89F9-B66914F1B7B2}" destId="{95485444-1902-46CD-B047-5BF245D95438}" srcOrd="0" destOrd="0" parTransId="{0248A03E-E412-46B1-9225-BD48218E49A0}" sibTransId="{7D430FAC-FFCB-457E-92C3-EE88980E0EC4}"/>
    <dgm:cxn modelId="{47AEF798-0415-4EF7-B735-AD7E9B2E48C6}" srcId="{98FCB378-2A39-4B15-89F9-B66914F1B7B2}" destId="{D8C10BBC-AA63-4C30-BADD-A7B3405C8BA0}" srcOrd="1" destOrd="0" parTransId="{A501F719-10F1-4985-AE09-35A94F2E2A2A}" sibTransId="{FA4BE9BD-1A8E-4690-ACEB-0C2FA51C3B8A}"/>
    <dgm:cxn modelId="{5D4F54DD-7D96-405D-B697-D35E51BB710A}" type="presParOf" srcId="{3AFAB29F-13C7-42B9-AFA7-05B40FFBBD83}" destId="{856B7285-8DB9-47CC-9CD9-FEF117F8B318}" srcOrd="0" destOrd="0" presId="urn:microsoft.com/office/officeart/2008/layout/BendingPictureCaption"/>
    <dgm:cxn modelId="{85A5D458-5BFF-408C-8665-8D5ABCAB7B05}" type="presParOf" srcId="{856B7285-8DB9-47CC-9CD9-FEF117F8B318}" destId="{1070F17D-552A-4998-A62D-85A4D368E377}" srcOrd="0" destOrd="0" presId="urn:microsoft.com/office/officeart/2008/layout/BendingPictureCaption"/>
    <dgm:cxn modelId="{50EA0619-ED84-4AAD-8A16-FC93C172E532}" type="presParOf" srcId="{856B7285-8DB9-47CC-9CD9-FEF117F8B318}" destId="{6B9D221F-2E59-4C85-9A44-9BAE8AAAB0F5}" srcOrd="1" destOrd="0" presId="urn:microsoft.com/office/officeart/2008/layout/BendingPictureCaption"/>
    <dgm:cxn modelId="{3D7C531E-B997-4B8F-807E-C9B28077C04F}" type="presParOf" srcId="{3AFAB29F-13C7-42B9-AFA7-05B40FFBBD83}" destId="{F502899D-3944-4D90-8691-72C35E6832F1}" srcOrd="1" destOrd="0" presId="urn:microsoft.com/office/officeart/2008/layout/BendingPictureCaption"/>
    <dgm:cxn modelId="{C7098CB0-DD50-4646-AF25-72223619A4C4}" type="presParOf" srcId="{3AFAB29F-13C7-42B9-AFA7-05B40FFBBD83}" destId="{C513B210-743B-478D-BEAC-41007937A9D0}" srcOrd="2" destOrd="0" presId="urn:microsoft.com/office/officeart/2008/layout/BendingPictureCaption"/>
    <dgm:cxn modelId="{207E25B8-EE5A-4389-9CEC-C272C6363110}" type="presParOf" srcId="{C513B210-743B-478D-BEAC-41007937A9D0}" destId="{B71837AA-5607-4B92-8559-579EAD2CB342}" srcOrd="0" destOrd="0" presId="urn:microsoft.com/office/officeart/2008/layout/BendingPictureCaption"/>
    <dgm:cxn modelId="{8FE99FC6-0FAA-44C4-9D33-C2D220610837}" type="presParOf" srcId="{C513B210-743B-478D-BEAC-41007937A9D0}" destId="{7D7183E8-B2F8-4B26-91A9-346147EE1E30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B93799-0D1A-40C1-819A-354C43CE6E52}">
      <dsp:nvSpPr>
        <dsp:cNvPr id="0" name=""/>
        <dsp:cNvSpPr/>
      </dsp:nvSpPr>
      <dsp:spPr>
        <a:xfrm>
          <a:off x="2927" y="597271"/>
          <a:ext cx="2808199" cy="2075248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146585-68B0-4FE1-9FD2-D2CD30E2EF81}">
      <dsp:nvSpPr>
        <dsp:cNvPr id="0" name=""/>
        <dsp:cNvSpPr/>
      </dsp:nvSpPr>
      <dsp:spPr>
        <a:xfrm>
          <a:off x="548691" y="2625156"/>
          <a:ext cx="2419831" cy="581525"/>
        </a:xfrm>
        <a:prstGeom prst="rect">
          <a:avLst/>
        </a:prstGeom>
        <a:solidFill>
          <a:srgbClr val="00B0F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3400" b="1" kern="1200" dirty="0" smtClean="0">
              <a:solidFill>
                <a:schemeClr val="bg1"/>
              </a:solidFill>
            </a:rPr>
            <a:t>lyžování</a:t>
          </a:r>
          <a:endParaRPr lang="cs-CZ" sz="3400" b="1" kern="1200" dirty="0">
            <a:solidFill>
              <a:schemeClr val="bg1"/>
            </a:solidFill>
          </a:endParaRPr>
        </a:p>
      </dsp:txBody>
      <dsp:txXfrm>
        <a:off x="548691" y="2625156"/>
        <a:ext cx="2419831" cy="581525"/>
      </dsp:txXfrm>
    </dsp:sp>
    <dsp:sp modelId="{1F42DDE7-01E8-4F5D-B8F0-CAC20FDBE048}">
      <dsp:nvSpPr>
        <dsp:cNvPr id="0" name=""/>
        <dsp:cNvSpPr/>
      </dsp:nvSpPr>
      <dsp:spPr>
        <a:xfrm>
          <a:off x="3410426" y="597271"/>
          <a:ext cx="2808199" cy="2075248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2A4C93-D679-4E34-BF02-7BD06E6AF148}">
      <dsp:nvSpPr>
        <dsp:cNvPr id="0" name=""/>
        <dsp:cNvSpPr/>
      </dsp:nvSpPr>
      <dsp:spPr>
        <a:xfrm>
          <a:off x="3980968" y="2625156"/>
          <a:ext cx="2419831" cy="581525"/>
        </a:xfrm>
        <a:prstGeom prst="rect">
          <a:avLst/>
        </a:prstGeom>
        <a:solidFill>
          <a:srgbClr val="00B0F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3400" kern="1200" dirty="0" smtClean="0"/>
            <a:t>sáňkování</a:t>
          </a:r>
          <a:endParaRPr lang="cs-CZ" sz="3400" kern="1200" dirty="0"/>
        </a:p>
      </dsp:txBody>
      <dsp:txXfrm>
        <a:off x="3980968" y="2625156"/>
        <a:ext cx="2419831" cy="5815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70F17D-552A-4998-A62D-85A4D368E377}">
      <dsp:nvSpPr>
        <dsp:cNvPr id="0" name=""/>
        <dsp:cNvSpPr/>
      </dsp:nvSpPr>
      <dsp:spPr>
        <a:xfrm>
          <a:off x="2927" y="597271"/>
          <a:ext cx="2808199" cy="2075248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9D221F-2E59-4C85-9A44-9BAE8AAAB0F5}">
      <dsp:nvSpPr>
        <dsp:cNvPr id="0" name=""/>
        <dsp:cNvSpPr/>
      </dsp:nvSpPr>
      <dsp:spPr>
        <a:xfrm>
          <a:off x="548691" y="2625156"/>
          <a:ext cx="2419831" cy="581525"/>
        </a:xfrm>
        <a:prstGeom prst="rect">
          <a:avLst/>
        </a:prstGeom>
        <a:solidFill>
          <a:srgbClr val="00B0F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3400" kern="1200" dirty="0" smtClean="0"/>
            <a:t>bobování</a:t>
          </a:r>
          <a:endParaRPr lang="cs-CZ" sz="3400" kern="1200" dirty="0"/>
        </a:p>
      </dsp:txBody>
      <dsp:txXfrm>
        <a:off x="548691" y="2625156"/>
        <a:ext cx="2419831" cy="581525"/>
      </dsp:txXfrm>
    </dsp:sp>
    <dsp:sp modelId="{B71837AA-5607-4B92-8559-579EAD2CB342}">
      <dsp:nvSpPr>
        <dsp:cNvPr id="0" name=""/>
        <dsp:cNvSpPr/>
      </dsp:nvSpPr>
      <dsp:spPr>
        <a:xfrm>
          <a:off x="3410426" y="597271"/>
          <a:ext cx="2808199" cy="2075248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7183E8-B2F8-4B26-91A9-346147EE1E30}">
      <dsp:nvSpPr>
        <dsp:cNvPr id="0" name=""/>
        <dsp:cNvSpPr/>
      </dsp:nvSpPr>
      <dsp:spPr>
        <a:xfrm>
          <a:off x="3980968" y="2625156"/>
          <a:ext cx="2419831" cy="581525"/>
        </a:xfrm>
        <a:prstGeom prst="rect">
          <a:avLst/>
        </a:prstGeom>
        <a:solidFill>
          <a:srgbClr val="00B0F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3400" kern="1200" dirty="0" smtClean="0"/>
            <a:t>bruslení</a:t>
          </a:r>
          <a:endParaRPr lang="cs-CZ" sz="3400" kern="1200" dirty="0"/>
        </a:p>
      </dsp:txBody>
      <dsp:txXfrm>
        <a:off x="3980968" y="2625156"/>
        <a:ext cx="2419831" cy="5815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1.png"/><Relationship Id="rId18" Type="http://schemas.microsoft.com/office/2007/relationships/hdphoto" Target="../media/hdphoto6.wdp"/><Relationship Id="rId3" Type="http://schemas.openxmlformats.org/officeDocument/2006/relationships/image" Target="../media/image3.png"/><Relationship Id="rId7" Type="http://schemas.microsoft.com/office/2007/relationships/hdphoto" Target="../media/hdphoto1.wdp"/><Relationship Id="rId12" Type="http://schemas.microsoft.com/office/2007/relationships/hdphoto" Target="../media/hdphoto3.wdp"/><Relationship Id="rId17" Type="http://schemas.openxmlformats.org/officeDocument/2006/relationships/image" Target="../media/image13.png"/><Relationship Id="rId2" Type="http://schemas.openxmlformats.org/officeDocument/2006/relationships/image" Target="../media/image6.png"/><Relationship Id="rId16" Type="http://schemas.microsoft.com/office/2007/relationships/hdphoto" Target="../media/hdphoto5.wdp"/><Relationship Id="rId20" Type="http://schemas.microsoft.com/office/2007/relationships/hdphoto" Target="../media/hdphoto7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0.png"/><Relationship Id="rId5" Type="http://schemas.openxmlformats.org/officeDocument/2006/relationships/image" Target="../media/image5.png"/><Relationship Id="rId15" Type="http://schemas.openxmlformats.org/officeDocument/2006/relationships/image" Target="../media/image12.png"/><Relationship Id="rId10" Type="http://schemas.microsoft.com/office/2007/relationships/hdphoto" Target="../media/hdphoto2.wdp"/><Relationship Id="rId19" Type="http://schemas.openxmlformats.org/officeDocument/2006/relationships/image" Target="../media/image14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microsoft.com/office/2007/relationships/hdphoto" Target="../media/hdphoto13.wdp"/><Relationship Id="rId18" Type="http://schemas.openxmlformats.org/officeDocument/2006/relationships/image" Target="../media/image23.png"/><Relationship Id="rId26" Type="http://schemas.microsoft.com/office/2007/relationships/hdphoto" Target="../media/hdphoto19.wdp"/><Relationship Id="rId3" Type="http://schemas.microsoft.com/office/2007/relationships/hdphoto" Target="../media/hdphoto8.wdp"/><Relationship Id="rId21" Type="http://schemas.openxmlformats.org/officeDocument/2006/relationships/image" Target="../media/image25.png"/><Relationship Id="rId7" Type="http://schemas.microsoft.com/office/2007/relationships/hdphoto" Target="../media/hdphoto10.wdp"/><Relationship Id="rId12" Type="http://schemas.openxmlformats.org/officeDocument/2006/relationships/image" Target="../media/image20.png"/><Relationship Id="rId17" Type="http://schemas.microsoft.com/office/2007/relationships/hdphoto" Target="../media/hdphoto15.wdp"/><Relationship Id="rId25" Type="http://schemas.openxmlformats.org/officeDocument/2006/relationships/image" Target="../media/image27.png"/><Relationship Id="rId2" Type="http://schemas.openxmlformats.org/officeDocument/2006/relationships/image" Target="../media/image15.png"/><Relationship Id="rId16" Type="http://schemas.openxmlformats.org/officeDocument/2006/relationships/image" Target="../media/image22.png"/><Relationship Id="rId20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microsoft.com/office/2007/relationships/hdphoto" Target="../media/hdphoto12.wdp"/><Relationship Id="rId24" Type="http://schemas.microsoft.com/office/2007/relationships/hdphoto" Target="../media/hdphoto18.wdp"/><Relationship Id="rId5" Type="http://schemas.microsoft.com/office/2007/relationships/hdphoto" Target="../media/hdphoto9.wdp"/><Relationship Id="rId15" Type="http://schemas.microsoft.com/office/2007/relationships/hdphoto" Target="../media/hdphoto14.wdp"/><Relationship Id="rId23" Type="http://schemas.openxmlformats.org/officeDocument/2006/relationships/image" Target="../media/image26.png"/><Relationship Id="rId10" Type="http://schemas.openxmlformats.org/officeDocument/2006/relationships/image" Target="../media/image19.png"/><Relationship Id="rId19" Type="http://schemas.microsoft.com/office/2007/relationships/hdphoto" Target="../media/hdphoto16.wdp"/><Relationship Id="rId4" Type="http://schemas.openxmlformats.org/officeDocument/2006/relationships/image" Target="../media/image16.png"/><Relationship Id="rId9" Type="http://schemas.microsoft.com/office/2007/relationships/hdphoto" Target="../media/hdphoto11.wdp"/><Relationship Id="rId14" Type="http://schemas.openxmlformats.org/officeDocument/2006/relationships/image" Target="../media/image21.png"/><Relationship Id="rId22" Type="http://schemas.microsoft.com/office/2007/relationships/hdphoto" Target="../media/hdphoto17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dobrovolnicicb.cz/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beve.rajce.idnes.cz/Brusleni_na_rybniku_unor_2012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as.sk/clanok/243261/tragedia-na-sankach-rodicia-sa-po-smrti-dominika-10-zrutili.html" TargetMode="External"/><Relationship Id="rId5" Type="http://schemas.openxmlformats.org/officeDocument/2006/relationships/hyperlink" Target="http://www.praha.eu/jnp/cz/home/zabava/sport/nemrzne_ale_brusli_se.html" TargetMode="External"/><Relationship Id="rId4" Type="http://schemas.openxmlformats.org/officeDocument/2006/relationships/hyperlink" Target="http://prerovsky.denik.cz/zpravy_region/deti-v-prerove-si-uzivaji-sankovani-led-je-ale-prilis-tenky-20130115.html" TargetMode="External"/><Relationship Id="rId9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Jana Ottová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4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PRVOUKA</a:t>
            </a:r>
            <a:br>
              <a:rPr lang="cs-CZ" sz="4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ZIMNÍ SPORTY, BEZPEČNOST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613679693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VY_32_INOVACE_41_PRV_09</a:t>
                      </a: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PRVOUKA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Zimní sporty, bezpečnost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zimními sporty, s bezpečností při zimním sportování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Znát zimní sporty, uvědomovat  si důležitost bezpečnosti při zimních sportech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ZŠ/1.-3.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23.2.2013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Zimní sporty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670994249"/>
              </p:ext>
            </p:extLst>
          </p:nvPr>
        </p:nvGraphicFramePr>
        <p:xfrm>
          <a:off x="1143000" y="731838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3497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Zimní sporty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253120085"/>
              </p:ext>
            </p:extLst>
          </p:nvPr>
        </p:nvGraphicFramePr>
        <p:xfrm>
          <a:off x="1143000" y="731838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629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697874" y="4725144"/>
            <a:ext cx="6512511" cy="1143000"/>
          </a:xfrm>
        </p:spPr>
        <p:txBody>
          <a:bodyPr/>
          <a:lstStyle/>
          <a:p>
            <a:pPr algn="ctr"/>
            <a:r>
              <a:rPr lang="cs-CZ" sz="3600" dirty="0" smtClean="0"/>
              <a:t>Spoj sportovní náčiní se sportem, ke kterému patří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511652"/>
            <a:ext cx="1596567" cy="1181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2699792" y="511652"/>
            <a:ext cx="1656184" cy="1181640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4" name="Obdélník 13"/>
          <p:cNvSpPr/>
          <p:nvPr/>
        </p:nvSpPr>
        <p:spPr>
          <a:xfrm>
            <a:off x="4602052" y="439644"/>
            <a:ext cx="1656182" cy="1253648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5" name="Obdélník 14"/>
          <p:cNvSpPr/>
          <p:nvPr/>
        </p:nvSpPr>
        <p:spPr>
          <a:xfrm>
            <a:off x="6588224" y="439644"/>
            <a:ext cx="1800200" cy="1253648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AutoShape 4" descr="data:image/jpeg;base64,/9j/4AAQSkZJRgABAQAAAQABAAD/2wCEAAkGBggGERUUBxQWFBUVFhgVFhgYGB0cHBkaHBoaHhcbHh0aHSgeGB0lGhQUIS8gKCgqLi0vGiAxNTEqNSYsLCoBCQoKDgwOGg8PGDUkHyQsKSkuLS0qKjQsLS8pLSksLDAtLCwuNCkqLDQsLCwpLywsKSwsLCwtLCwsNCw1LCwsLP/AABEIARMAtwMBIgACEQEDEQH/xAAcAAEAAwEBAQEBAAAAAAAAAAAABQYHBAMCAQj/xABDEAABAgQDBQQFCQcDBQAAAAABAAIDBAURBhIhMUFRYYEHEyJxFDJikaEVI0JDUnKCkrEkJTM1U6KywfDxCDRjo9H/xAAZAQEAAwEBAAAAAAAAAAAAAAAAAgMEAQX/xAAuEQEAAgEDAgMGBgMAAAAAAAAAAQIDBBEhEjETQVEFYZGhsfAiMkJxgdEUguH/2gAMAwEAAhEDEQA/ANxREQEREBERAREQEREBERAREQEREBERAREQEREBERAREQEREBERAREQEREBERAREQEREBERAREQEREBERAREQEREBERAREQEREBERAREQEREBERAREQEREBERAREQEREBERAREQEREBERAREQEREBERAREQEREBERAREQEREBERAREQEREBERAREQEREBERAREQEREBERAREQEREBERAREQF5vmIUNwa9wDnbASLnyG0qo4yxjHp0QS9Nyse6wdHitf3TCbeAFjT48pza6NFr7bLmpnZlLxwyJWpmLMusD4XZWHeLWJcRrocyC9ooQYPpcMfs/ewzxbGiA/5KtTmLHYQmYcKNMCagxHBhBIdFhEmwJLdoud/lppcNAX45wbq5Z9Ve1iCTkoUPvHXtmfoL/dGp6lqqdVrFRqpPy3Maf02bPytsNL7+eqotmiO3L0sXs7Jfabz0/OfhDSatj+j024hO75/CHqOrvV911XKjjmuvGaExsJm6wzHqXf/AqbK1DvCIdJgmI+97Bpe7loB4RzurPT8C4jrGtSc2XYbGzvG/lZrTlbt+10VXXe/b5f22/4+DT832/25n4QuOFcWwq63JHs2MBq3c4cW/6jcrEq7h3A9Ow87OzNFi2t3j7XF9uUAAN/XmrEtNOrb8Tx9ROObzOLsIvkPa6+UjTbyX0pqBERAREQEREBERAREQEXhNzstINzTb2saN7iAPiqVW+1inSd20ppjO+0fC34+I+4eaha9a95XYsGTLP4K7oftMn40pEgQ3XDGzD4kRrdC9j7FrgSLAi8Vvna+hXHTcZSOD3OFHeZxjmguvmYc/0dXXGgFjbRVvE2Jqpich064DJfIGgANvtHE302kqH9Kilp7pgB3loHv8jZcx5a34hZqNFkwRFrLLW+0Gv19p+cEGGdrYfhFuBeTc+8eSqLZ6DLuBDg5w37ADx11J4acNtrK3Yf7KaniGG2PWIwl4JbmH0nlm2+vhYLf8KfwngaUqLi+jNMCWaSGx3eKYj2Ni5rnC0Fl76tAPnus39Gboj9Uq5RcG4gxC7PJQTChu1zxvADfaQCC4g8h1V+o/ZJT5ezqxEdHdvaPAz3A5ndT0VhgYLosH1oWc73Pc5xPMlxXHWazh/COkaMYLjqGNLnnqzUAdAqoxV332bLa7LNeiLbR9+awSNOlKY3JIw2Q28GNDR8F7RIjIIJiEADUkmwHXcs4n+11rWfu6GHklwbEOYMNjtyaOB5EjzKp1Qrk3X/ABVmO4i+jGjQc8osB56n3rl8sVnaO6zT6G+eOuZ2j4z8IaVWO0ylSBy0+8d+zw6Mv97f0BVWnq9W65m9PidxDAPhb4Rsvrvdu2neqrAnXOcGUqES87AAXvPQc+Ss9L7OK/V/FU3CAwm5Djmf+Rpyt6nTgqOq1/f+3Z6Xg4NNG87R755t/ERxDgkqxFw1HL5N4sNvBzeDumt919Cteo1TbWYDIzGuYHi9nCxGtuo00O8WKg6XgCg0Ed5Gb3rmDMXxTmtbUkNtkbbbe1+alaJiOnYgDjT35su0EEEcDY7jxV2Os0naZ7+Tz9ZlrnjqpWeO9koiKNmsR0ySjCDMxA2I61gb212XNrAnmVdMxHd59aWvO1Y3/ZJIiLqAi8pmagSTS6ac1jRtLiAPeVDzGNaJA9WLnPBgLv0FviuTMR3Trjvf8sbp1FQ6r2nmAD6BLPPtRDlHubf9QqlUcbYlrujX90w/0wWjq7V/xVU5qxxHLbj9n5bR1W2iPfLUqziukUG/p0UB32G+J3uGzzNgqHVu1edniWUGHk9p1nOtxt6rf7lRHwWQdZq7nbbbADff/u+vv95WBP1t/d0qG5x+y0aNHO+jRzcQFRbLaePp3eji0OLHHVPPvnt8P74fs9PRp856tGdEdwuelidAOQ4rkkZOcqz+7pcJz3cGi9uZ3NHNxAWi4f7IG6PxA+5/pwzp5OftPk23mVoVPpknSWBkhDbDYNzRbqeJ5ldrgm35uEMvtGmPjHz8o+/vdmtB7H40az8QRMv/AI4ZufIvOg8mjqtAp+GKPS2BknAhtAN/VBJI2El1yTzJUm5waLu0AVTrvaXRaPcQHd+8bofq35v2e655K+Ipjh5tsmfVW25n6O/G8pNT0k+FImzojocO+4NdEaHdMpKzXC3aRVaWCyoNLy35sQmgNAy6WaAAIdrWIvbquTEHaLWq+HMBEGG4WLWbSObjqelhyVWE/El9IzQ/W+YWBB4nZqSNt7pXNSZ2dy6DNSnX9F+rfaBWqoSyAfRwb+GHq8jm/b+UDzVEnJQDM6M8XJ8V3Xdc7bi5dfzXfT5aarMeFDzCAYzsoedl9wJYPEdg27SLrU6B2WU6mtb8oOdHcNXAgCGeWUgkjZoTrw3K/s8/bdllCo1Sr7e7osGI9oPrmwYDe5c5zvDfkLlaDQuyFrbOxBGMQ/04ZIb5F58TugatHhwmQQBCAAAsABYAchuXNUatJUhuefiNY3mdvkNpVU0i07y149Tkx06KTtD5plGp9FblpsJkMb8otfzO1x5lek9UZSmML517WNG9xt/yqg/GdWxGSzCMAluwx4ujB5cfieS6JDs9hR3CLiaK6bibbOuIbeQbv66clPZnmZmd5QNaxzU8TOfAwtCc9h8JeGklwOh1IDWDaNfevLBOHq9Rp5npUJzGgOER2hYWlpsMw0JzZNOSttYxrR8OgQpb5yIPC2FCF/IaaN8lFimYpxfrU3+hQD9Wz+I4cz9Hr7lROGJt1TL0Ka6aYpxVrG0xtP8AaQxT2gU/DwywC2LGJtkB9Xm63O2m1Z9U5LEdbcZmbl4lnkDRh2W08I8VraXt1WqUPCtKw8LSEMAna86vd5uOvQWCl0y4fE7y5pNbOm5rWN/X3eiPw+JoSsH0+4id23Pfbe2/nxRSCK6I2jZitbqmZc1Qp8tVYboc43Mx20foQRqCDYgqgT/ZzUKe4upDxFb9h5yvH4rZXf2rSEXLUiy3FqL4uKzx6eTG52SrcKwjS0cFhNi2GXDyvDzAjldR8PDmIqi7LLS8ZoJvYtMNgPHx2G1bouaaqMnI/wDdRGM+84D9VVbDv3ltx+0LV4pSN/5Z7QeyIXD6/Evv7uGT8X6Ho0DzWhU+mydKYGSDGw2jc0W6nieZUDUe0KlSYPo4fGPsNsPe63wuqZVe1arTVxTobYI4+u73kBo9xXOrHj7Ozh1eqne3b38R8P8AjUZ6oylMbnnntht4uIHu4nkqPXO1yTlrto7DFd9p12t6N9Z3XKs2nY09UXZ6lELiQdXOJOmltdmu4LxMzBlwRAbb2j6wG/kAf9VXbNb9vq04dBjjv+KfhH397JSs4irNe1qkUhh1DBo219zBoetzzUNHiQIekLXcSd/D7vlqrDQcB1zExDiO6hnXvIl9R7LfWf8AAc1p2HOz6j4ds5re9ij6x4BIPsjYzprzKjXHa/Pzlbk1WLBG0TvPpHb7+9mYYf7O65iCznN7iEfpxAQSPZZ6zuuUc1pmHuziiUCzsnfRB9OJY2Pst9VvuvzVpUfV6/TqG3NUIjW8B9I+Q2rTTFWryM+ty5e87R7kZjfDRxBLZZUWiwyHwiNLEbQDuuPiBwXW6vQaPLw34ge2FEyAvbe5zW8VgNuvBVt2K6/is5cLwe7hnTv4mg6bj0Dui7KV2cSUF3e117pqLtJf6gP3SfF+InyVzE5HYvrmKCW4Ug5WbDHi6N6bugzHyXZTezuWzd7iGI6bi7fH6g8m7+unJdVZxzSKF83B+dibGw4WvkNNB5C/kor5PxTi/wDmLvQ4B+g3+I4c+HX3Lglaxjej0G0OB87EHhbChC/kNNB5fBRfyfinF38xd6FAP1bP4jhz4dfcrFQsK0vDw/YIYzb3u1efxHZ5CwUujqIoeFaVh4fsEMZt73avPm4/oLBS6IgIiICIiAiIg/CLrK632d1OlRHRKQO/hkk5b/ON4jXR45g35LVUUL0i/dowai+Cd6+bG2VeFJHLONyG1i2ICw79zrG/NQlQnoTSPR3NLgdHAi5HAjfutv0W+RIUOKLRACOBF/1XnBkZWXN4LGNPJoH6BV2x2mNt2ymux1nfw/mxCk4Mr2JHZobCxp2xIl2jpfxO6C3MLSsN9nFIoNnRR30Ua53jQH2WbG+ZueatigsR41ouFh+8ooD7XENviefwjZ5mwUseCInjmVGo1+TJG35Y9ITqiK5iulYdH7wiAOtcMGrz+EbBzNhzVP8AlzF+Nzahw/Q5c6d6713DiCRp+EX9pTNC7NqVSjnnrzEUnMXRNRfjlN7nm4krRtEd3n7zPZGDEeJ8X6YfhdxBP1r+HEHf5NB+8pSkdnVPlHd5VnGai7SYnqg8m7/N118V7tNotGd3UkTMxtQIcLUA7g5wuG66aXPJRDaJi/G+teieiS7vqWbSODt5/EQPZXdvXhyJjy5Tda7RaRSD3cj+0RR4QyHq0HgXDToLnkoxlLxXjDWrP9EgH6tvrEcxf/I9FZqDhKk4cA9AhgOtbOdXHruHIWCmVCZ9EoifNEUPCtLw+P2Fgzb3u1efxHZ5CwUuiLiQiIgIiICIiAiIgIiICL5fEZDBLyAALkncOfBVSt9o1Np2kl8+621p8AO67t/S6hfJWkb2lfh0+TNO2Ou6zzE5LydvSXtZmIa3MQLk7AL7ToVHVrFVLoAPpsQZh9Eau927rZZZMVKvY6iBkEGKW62aA1jL7yToOpJ4K24bwzSKAA7Ephek+J9okQODW3IaWh1hew22JvvVePN1zPG0erXqND4NYjq3t5xDzj1XFGNmltEaZSC765xs4j2TbMfwgfeX3T8C4ZwSBGrTjGiudbvYoLvEbm4aL22E3N/Netc7T5WW0pLe8Ot3Ou1o4WG13wWfzNYnMRuLp2YhtY0m8WPEDIbTtLWj6TtnhaDuvbRctqf0Y+Z+SWL2btHiamemvz/iPJqdbx/R6KLQ3d686NbD1udwuNOgueSr81RsU4+A+UXukpc7WNNnvHAt2/mI+6qpR+0jB+B2uyftsyS752FCLQBuaHRSCBxygg3X67tQ7QcZ6YQku6YdkTLn/wDZEDYQ9y0VtPfzeZkrXqmIneGp4bwXRcLNtTYYDt73avPU7PIWU6sCNU7Q8Dzkt8pzImY008N9ELy8FtwCTYBsI3NgW8DfQELfU7ubbCIiAiIgIiICIiAiIgIiICIiDLO1ek1OXiGYp0J8YOY1uVgJOYaWIaCbEWI5g8lQKdGnJXx4tkKgIW0GEwtFvazsB/uC/pJFT4FOqbTDdOvz+HXHFtoiNmYYd7YsASTBDlS+WaNzoTtvElma55krk7SqnSq1CZNUOalojmtLCwx2NJF7tIzOGoJNwbGx5K91/AWHMTA/KstDc4/TAyv/ADts74rIcT/9Os/LuL8MxmxG7RDi+F45B1sr+uVTtSLR0yz4s98V/ErPLPJk1mfPz0eCAdwmIIHwepCidlddxHf5MfKxCNSGzMNxA4kMJI6qQbFh4YeIePqO0t2d4wOguPMGG4QonS3mpqnCmPq0i/srhRQ3T0lx7wtAc6z2RM5OUNY0k62JcLagKUVivaEL5LZJ3tO77onYVjKmP7yXjSkN42ZrxD8YRAV5kMBY6j/zesvaPswYY/yOW35VpSLqCvYfwTI0N/fRXxZmYLcvfzD87w3Xwt3Q23J0aBe+t1YURAREQEREBERAREQEREBERAREQEREBERB8xITIwIiAEHaCLg9F8S8rAk2hss1rGjY1oAA6DReqICIiAiIgIiICIiAiIgIiICIiAiIgIiICIiAiIgIiICIiAiIgIiICIiAiIgIiICIiAiIgIiICIiAiIgIiICIiAiIgIiICIiAiIgIiICIiAiIgIiICIiAiIgIiICIiAiIgIiICIiAiIgIiICIiAiIgIiICIiAiIgIiICIiAiIgIiICIiAiIgIiICIiAiIgIiICIiAiIgIiICIiAiIgIiICIiAiIgIiICIiAiIg//Z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500" b="100000" l="0" r="98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113310"/>
            <a:ext cx="19050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100000" l="10000" r="100000">
                        <a14:backgroundMark x1="46000" y1="54000" x2="81000" y2="17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3424" y="2049463"/>
            <a:ext cx="19050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951" b="100000" l="0" r="9317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693291"/>
            <a:ext cx="1952625" cy="195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94727" l="337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029" y="2367000"/>
            <a:ext cx="1984075" cy="1317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AutoShape 14" descr="data:image/jpeg;base64,/9j/4AAQSkZJRgABAQAAAQABAAD/2wCEAAkGBhQQDxUQEBQUEBUWFRQUFxQUFRUVEBYUFBQVFRUYFBcYHCYfFxkkHBQUHy8gJCcpLS0sFR4xNTAqNSYrLCkBCQoKDgwOGg8PGioiHCAsLCwvLCktKSksLSksLCwsLCwpKSwsLCksLSksLCksLCwqLCksLCksLCksKSwsLCwpKf/AABEIAL0BCgMBIgACEQEDEQH/xAAcAAEAAgMBAQEAAAAAAAAAAAAAAQYEBQcDAgj/xAA/EAABAwEFBQQIAwcFAQEAAAABAAIDEQQFEiExBkFRcYETImGRBzJCUqGxwdFicoIUIzOS4fDxQ2OissJTJP/EABkBAQADAQEAAAAAAAAAAAAAAAACAwQBBf/EACwRAAMAAgEDAwIFBQEAAAAAAAABAgMREgQhMRMyQVFhInGB4fAUI0KRoQX/2gAMAwEAAhEDEQA/AO4KURAFClEBCKUQBQpRAQpREBClEQBERAEREAREQBERAFClEAUKUQEIpRAFClEBCKUQBQpRAQpREBClEQBQpRAEREAREQBERAEREAREQBERAEREAREQBEqqvtH6SLFYatklEkg/0oqPkrwNDRv6iEBaFrL72ls9iZjtMrIhuBPfd+Vo7zugXGb/APTZabQezsobYmHLtD35aca0o3oOq0bbnZLWSaR9pe7MyF+/iDUk9VXeSY8mrB0l5vaXHaD05ve7srviDM6drPSp5MrRo5k8gt7cfpTcQG2yIA0FXQkkV44Xbuq4vetwmEF4cHN8SA7yOvRZNzRzgAhwDDo13eB5AaeYVd5NzylmvD0q5+nkht/Y/Sd2bSWe0fwpWuPunuv/AJTmtkvy9eFgtLj3JMYrUNacJG/TQ+a2ezO3F6QuwMmLmNNCJ++weFT3h0KlGVOdtopzdHU5OMp/bf7H6PRc7un0q6C1RAfjiJI/ldn8Vb7u2ps1oOGKZhd7hcGyfynNSnJN+GUZemy4ffOjaooUqwzhERAEREAREQBERAEREAREQBERAEREAREQBFoNoNubHYai0TNDx/pt78v8o060XMtofTpLJVlijbADl2ktHycw0d1v/JDqWzsltt8cLDJM9kTBq57g1o6lc92i9OFlhqyyNda3+96kI6kYndB1XN57K+1kTWu0PtROY7xwDwHDkAFjW3Z6N4rEOyIHiWdeCz/1Eb0ejP8A5uZxyMu8fSFarxeWWi0/ssZ/04gWMNdxNan9RIXmy4IQ2mDFX2i44uhGSrEV3udKYm4XEb8Qw9Dv6Lf2W5yyMsdNIK7mZNB65n4KvPXj8WjV0GPe08e/uam9rpEJykaa+ySBIOY+qz7nul7AJDJhBp3WEOB5nT5rW3jcL4gX1D2+9Wh6grKue6pgA8P7Jp4HFX9Iy81263j9wxRx6jXpv8kz1vTZ57iXteZN9HnMcnafJa+6LDMXHsnYKHM4h8APWW4vW6Xyjuyk/gdk3/j9VoG3bKJezaO+ODhl1qmKuUa5I71OP08qpQ9fn5LJeF3yvYG9thNM+6Gh3PDmq6+7pYZQyoa46FrwB51y6qwx2KXs8MsxDuLWguHhiOZWjvK43RDE57DU73Uceh1UMFJPjtf6LOtxtpZFLX6m+hsU3ZEPloeLAKjwxb+i0F43aYc3PaTuFT2h8af1WBHbnx+o9zeRNF92CwTWt+GJpkO9x9UeLnHRXxiqXttaMefqseSEuL2vubu6fSDbrEAILS8N3NeRJF0a+tOlF+g9gNoJrdYo7RaI+zc5vAgOILgXAHcQAf1Kp+jj0Q2eCNlqtQFqmPeDXD9xHnlhafXOWrugC6gAr3r4PMbJREQiEREAREQBEXjaLS1gq4/c8lxvXkHsvGa1sZ6zgPn5Kv3ptAQNezHAesVWbRfTnHuDD4nNyoeZfBasT+S/i9ozoT5ZLIjtLXaOB6hc3Zd9omzDJHjkQ37KJtn52DEYnCm8CtP5U9Wvod9NfU6ci53dO00sDgHEys3tcakD8JOY5aK/Wa1tkYJGGrXCoP8Ae9WxaohUOT2XxNM1jS55DWjMlxAaB4k6LxtFuawVJA8TkF+fvSnb5nW1zXTyTQmj4wTRjQci3CKNqCCK0rSi7yW9HFLZ1DaD0u2Sztd2B/a3t3RkBlfznX9IK57em295XhUY/wBiiPsx1a4j83rn4Bc6rRb66NpnBwZIDLuDgKyDn7wUcrtTuTX0sYqvWTZ72nZYFpwPcX5k49HH6KvWmyujdhe0tPCmvLirJf8Afr4XFjGU/wBx2bT+Xd5qrvt8jniQvcXjR1cxy4KvD6jW2aesnBL4wmmbu5rDaGEPBETd4fniH5P8L6vq75pKua8yt9wd0j9IycvW5L3klNHxmX8baD+atAsO97+mDsIZ2H/c9dPJU/3Hk+DX/Ynp/Na/n6GnhsUjnYWscXDdQgjnwVpsFltDY8L5GVp3agvLebv8qu2a+5ozUOc6uoeS5p81ZLHeMkkZcISHbquDY3cq5/3qp9Rz+i0V9B6W33rf2/Y0V63fODikrIB7QOJo6ez5Lzuqzzk1hJaOOkfWuRX1e1snJLZAYx7oGFp6+11qsay3rLFkx5A4at8jkrEqcfBmusc5t/iS/wCljt1jnewUlaDTvBoLAf1an4Kt2u73wkdo0trmDuPiCs6bax+GgDWu3u18gcgtZZ4prXMI4myTyu0a0F7z9h8EwY7n3a0S6zNhvThtv7mTHfsrBQPJyoMVHU5V0XjZYJ7ZMI4WSWiV3stBc/meA8dF07ZH0BySUkvJ/Yt17CIgynwe/NreleYXYrh2as1hj7KyxMhbvwjvO8XuObjzKvUzPdI8+810tNvRxG7vQvJCxk14OAxH+BGakZVpI8ZdG+atWz92xm1NsjWCGPOnZgDRpd5mmqv21cNbMT7rmn/z9VTrrdhtkLvxtHn3fqs2Rv1FvwSj2bOjWeAMYGNFA0AAeA0XooClaTOEREAREQBFC+J5sIquN67g87XawwcTuH3VTvq+sBpXE87tw5/Ze9+3r2Y4vdp4DisTZ3Zszntp64K1AOrz4/h+ayU3kel4NEpQtsw7suKW1uxuybve7Tk0b/krhduzsMA7rcTvedm7puHRbJjA0AAUAyAGQA8F9LRONSVVbYXy94Gq+loL8u+0SvDYnYWnU1oAKDrx0UqbS7IjK2+5p9qLIx0hdHTFSpAp1qAsW4bbNQwwjFXvD8O4nhTRbZuy7bOMZcZHu7p3NoanIa7tV53ZZWWImeZ4BoQGjPI08zkFl0+XfsaNrXbuZLNl3yd60SFxpk1pyr4n7BcuvS4Zw8stULyRkXBpc0jiHAUp1V7vLbmR+UIEY4nN/wBgtFNecrzV0j3fqcuZFD8Gjps1Ym20ns58/ZNhkqHHB7uWLz3D4rZxXeyMUjAZxoMzzO9WV5xet3ueZ89Vrrwu4OacOOhGbWuo7xodaeHzVF8q8vsej02fCn2nVP8Ankr943tFHUSEPP8A8x3vPcOq0FlttmMmJ8TmjcA7Ewcxkfisq3bLH1oXBwNThcQD456HrRYFi2fllOYwAaudkOg3rTjnGob5FHUXnvKk4X2Xktcc8bmYo3AtHAgNHP3eq1F57QRhpY1om/N6g5bz0osyx3FHEM2465Ynb+Ta0C1973PZ4xiLzETmGjvk/p1AWfGsfP5Zv6is6w/4r6/zwau7LwZE4l8YfU5GubeQOSsjb/gw4sf6aHtPJVCSz0biaQ4DWmThzHDxXjC1z3hkbXPeTRrWAueT4AZlbr6ecj2zx8PXZMM8Vo3N5bUF1WxtDG/io5x88gsCGzutPdhjLpagdnG0kvxGndaNCPJdC2b9CE9oIltx/ZGEAmJtDaHHfX2YxzqfALrNwbKWewMwWWJsfF2sjvzvOZ+SsmZhalGXLmvNXK3s5Vsn6BpZaSXg/wDZ269jGQ6c+DnZtZ0xHkuybP7NWawR9nZIWQjeQKvd4vcc3HmVlMK92vUt7KWeuJTiXniUgrhE8L0ixwSN4sd5gVHyXOo3Ue13BzT5OBXTCua2qPDI9nuucPIkLPmXdMvxeGjpoKYlpHbQNaxp1q1p8TkNAs+wW0Sxh4FK1y4UNFeqTKXLRmAqVDVK6cCIiAglae9LwDGl50Gg4ncOq2Nslo2nH+yqXf1pMsohZnQgU4vOX99Vny1/iW418kXJdjrZOZJPUBq7geDR/enNXxraCgyA4aLFuywCCJsbdwzPEnUrLVkTxRG65MIiKwgFDnUFTkpWrva1ezWgGbioXXFbJStvRgXzfYY0uOg9Ub3FUuSSW1y0AL3HRo0A+g8VNvtTrTMGsBdU4WNC6Bs/cLbLHTJzz67uJ4D8IWaJeR7ZfTUI1l0bDsYA60HtHe6KiMfVy+L2hY1zsDWtDcgGgAZZbvFWqR+EEncK+SpN7WrLX1jU/wB8z8FPKlKSRCG29syrsuBtohc54zrRp5a/34KtXpdboHeFdd4I3Fbp+0fZxNjaaADQak76nnVYNkvAWkvid7tR4ceuYPRVU5a7FiT8src12NJ7aNwa4EkscO6TQkFuVBU7jktTGx8kmAhxeToASSfCitl07NvklPbHDGK6HvuppSmgVmZaILMMELRXg3Wv4io8FS7m3H1t439fzKzY/R46Rh7eR0JIywYS9vmCAuQbXXBJYrUYXu7XEaseMzI0mgPHFuI4r9Ex2Ce0Zu/dM4HU9NfNVq8rJGx4lewOczuhxAL2gnOldOith+l4Rly5bzvdM5ZslsFNaZ2MmJszJHBhyrLhdr3TkOq/QGy+w9ku1lLLEGupR0ru9O7m86DwFB4LR7HXO2ac2guoI3VDaZkkGhPAfZX2i0xTpbZlvSekeZavnAvQlfKmRPMtXz2a9kXDp44SFBmcNyma0huvlvWhvTaENq0ZngNP1H6KFWpJKWzbT3sGg6czoqZbS18zpASS41Pu9AvgzSWh+EVceA0A8eA8SrDdGzAbR0vfPD2B9+vkqdVk/In2g113XU+ahAo33jpT8I3/ACVxsFkEbAwbvNescIC9FfMqSp1sIiKREIiIDUXxacAc46Nb8VX9kbL2loMjs8AxfqdkP/SztqZKRke875VKxdkbybDibKDGHuAZKf4TnAeoXey7OudK4stFknvZe+0FzRQpWsoCIiA85pMLSVSdq7fhYGA5vrXjh3+att4v0b1XN76nM1qcBoDgHIZfOpWTM91ovxr5LJsJc1Gm0vGZq1ngNHO66dDxVktd7Rx5E4jwGvXgqfbdoy1giacDGgNDW60GWZWifeT3nC2tTubm4rqyaWpO8NvbLVeu0hILScIIphbr1Kqs9sdK/C0FxpkBr8NPktjYNmpJDWU4R7ozd1O7p5q0XdcLIxRrQ35nmd6LG6e6O8lPZFUsWzD5M5ThHut16u+3mtrNdL4W4YI6g00bXdmT/VWuOyAL3DVb6S1oreRnObbaJIgMeIYq5AgDLjRXO5bkijYJGt7zwHlzvWqQD0WY+7I3ODnMaS3MVGh400WVRIx8fJyr34FFRtorHSSRu7X6q8FaLaCzVeHcRTy/yuZludjG+5qdhZsMsjOLA7+U0/8ASuRcqDs5JgtjBxLmeYNPiAr9RdxP8IyLuQimixLVb2s8Tw+/BWtpeSCWzIe8AVJoOJ0Wpt9+NYMjQcd55BVXaLbZjXYAe0eKHC31Wtc4MxHiAXBaW45LTa3uc9ta4aD2Y8jiBfoRWlKCvgqXdV7S1Sl5N5eF+OfXCcI4+0eZX1duzsk1HOrG3/meQ3dfJbm6NmGsIe/vv4kd1v5R9dVY4oAF2cXzRyr+EYd3XQyJtGtA+ZPEneti1tFNFKtKgiIgCIiAIihAU7aa0Nf3RWrJC1wIocwaHkc81mbJFr4ZIXgOFalpAIIcKZg6+qvrae6q1laNQA7mPVP06qv3XeJgkxjPc5vEcOazeyy9fiktwsslm/g1li/+RNXsH+046j8J6EaLYWS1tlYHsNQa+BBGRBG4g5ELCsu0MUgyOfD2hzCxJ7UIpTLFo/8AiMOTXEaPB3OpkeIpwV/JFXFm+WFbb2ZFkTU+6NevBaC339I8HAQGjXBmep/wqzabzNcIrU7hUvJ5Kq8jXZInOPfkutrvCsRmIpRhdTlWi5uJCDUVLjpQVJJ5dVdb8dgsNPwsb8qrXbHWDtDI7hhHniP0Colcq7lvtRq7Ds7LKayfu2+6M3nmdB8VbbruFkYoxoHzPM71uIbCAslsdFsmFPgpd7PKCyALJaxS0L6UisiigBfS+SgJRRVSgIWvvuKsVfdIPnl9lsCvC1MxMc3iD/RcpbTR2XpnP5H9naQ/g9rviCfquhyzhoqTQLnd6ZuBG8U8l72vaBzmgA50ALjy9kLLjvii+p2WG9NoQwUrh8B65+yoG0V62id4iZ+7idhqWkh573ebUCpJaKCmeddyz7JYpLQ7uDFnm8+qOu8+A+Cttz7Mti7x77/eOvJo3BWSqp7ZFtStIqWz3o/BOORuEGuRzkIJLiKn1ASSaDPMroFhutsbQ1oDQNABQLMigAXqArktFTez5ayi+0RdOBERAEREAREQBERAQ5oIocwd25Vm9NkakuhNPwn6H7qzoouVXk6m14Oey3DOMjE48hUfBY092ytyMbq8CM10lyxn2epUPRRYsjKJYdnZnmrj2Q4Nzf56D4qwQ3AWd5gBdQA4hrT8QzHyW/ZBReoYpqVPgi72VHa0f/m/U1T6Ph3JfzM+RXttbH+4f4OB+P8AVYfo/mo+VnFrXfykg/8AYLNHayx+wulEopRayghSiIAvgr7UIDzQuX1I8AVOS1FvvsNBoaDifoFyqS8kktmbPbA3XyWkvPaAAU1/CPqtFb77c+obUDjvWNd93SWg/uxRu+Q+r+n3j8PFZ3VX2RcpS8nlPaC91AMycmtFST4Aarc3VsmX0dPkPcB/7EfIeZW8unZ5kIqBVx1cc3H7DwC3TIqKyMakhWTfgxrLYWsADQABoAKBZbWUU0Uq0qCIiAIiIAiIgCIiAIiIAiIgCIiAIiIAiIgNPf1lxxvb7zTTmP7CpOz9v7C0sechXC7k7L4ZHor1tDYHSwnASHt7zaZGo1p40+K51aWmuLjrwxe19+RCzZJcvki+HtaOsBSq1sntCJGCCQ99oo0n22jT9QVlV81tbKWtPQRF8SShoqTRSOH0FhW+9WxZes7gPqdywbzv9rBrT/seSp94XsXk07o+PUqi8nxJbMfLNtee0RPieA9ULQTWh0jqZvcdGtzPQbh4rIuy5JbQagGNnvuGZ/I0/M5c1dLquCOAUaMzq45uPM71GcbfeiTpLsjQXTskXd60Z/7Y9T9R9r5c1brPZA0UAovdkdF9rQkl4KW2yA1SiLpwIiIAiIgCIiAIiIAiIgCIiAKFKICFKIgCIiAIiIAqttHsyXVlhFa5uYNa+83x8P6UtKLjW1pnU9dzkoYWngRv8RwW9sW2U0YwvpKBvOT/ADGqtF67OxT1J7j/AH20qfzDR3z8VW59ipQe66N44kuafKh+az+nU+0u5zXk+5dt3uGTcPKh+JWutF+yv308Sale79lpm7mnwBJ+iybDsg95rK7A33WesebvtROF15O8pXg0UcL5X4Wh0jz8PFxOgVmufZANIfPSR2ob/ptPgPaPifgrBYLqZC3DG0NHhv8AE8Ss0NV0wpK6ts8o4AF6gKUUysIiIAiIgCIiAIiIAiIgCIiAIiIAiIgCIiAhSiIAiIgCIiAIiICC1RgX0iA+MC+g1SiAIiIAiIgCIiAIiIAiIgCIiAIiIAiIgCIiAIiID//Z"/>
          <p:cNvSpPr>
            <a:spLocks noChangeAspect="1" noChangeArrowheads="1"/>
          </p:cNvSpPr>
          <p:nvPr/>
        </p:nvSpPr>
        <p:spPr bwMode="auto">
          <a:xfrm>
            <a:off x="215900" y="-47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AutoShape 16" descr="data:image/jpeg;base64,/9j/4AAQSkZJRgABAQAAAQABAAD/2wCEAAkGBhQQDxUQEBQUEBUWFRQUFxQUFRUVEBYUFBQVFRUYFBcYHCYfFxkkHBQUHy8gJCcpLS0sFR4xNTAqNSYrLCkBCQoKDgwOGg8PGioiHCAsLCwvLCktKSksLSksLCwsLCwpKSwsLCksLSksLCksLCwqLCksLCksLCksKSwsLCwpKf/AABEIAL0BCgMBIgACEQEDEQH/xAAcAAEAAgMBAQEAAAAAAAAAAAAAAQYEBQcDAgj/xAA/EAABAwEFBQQIAwcFAQEAAAABAAIDEQQFEiExBkFRcYETImGRBzJCUqGxwdFicoIUIzOS4fDxQ2OissJTJP/EABkBAQADAQEAAAAAAAAAAAAAAAACAwQBBf/EACwRAAMAAgEDAwIFBQEAAAAAAAABAgMREgQhMRMyQVFhInGB4fAUI0KRoQX/2gAMAwEAAhEDEQA/AO4KURAFClEBCKUQBQpRAQpREBClEQBERAEREAREQBERAFClEAUKUQEIpRAFClEBCKUQBQpRAQpREBClEQBQpRAEREAREQBERAEREAREQBERAEREAREQBEqqvtH6SLFYatklEkg/0oqPkrwNDRv6iEBaFrL72ls9iZjtMrIhuBPfd+Vo7zugXGb/APTZabQezsobYmHLtD35aca0o3oOq0bbnZLWSaR9pe7MyF+/iDUk9VXeSY8mrB0l5vaXHaD05ve7srviDM6drPSp5MrRo5k8gt7cfpTcQG2yIA0FXQkkV44Xbuq4vetwmEF4cHN8SA7yOvRZNzRzgAhwDDo13eB5AaeYVd5NzylmvD0q5+nkht/Y/Sd2bSWe0fwpWuPunuv/AJTmtkvy9eFgtLj3JMYrUNacJG/TQ+a2ezO3F6QuwMmLmNNCJ++weFT3h0KlGVOdtopzdHU5OMp/bf7H6PRc7un0q6C1RAfjiJI/ldn8Vb7u2ps1oOGKZhd7hcGyfynNSnJN+GUZemy4ffOjaooUqwzhERAEREAREQBERAEREAREQBERAEREAREQBFoNoNubHYai0TNDx/pt78v8o060XMtofTpLJVlijbADl2ktHycw0d1v/JDqWzsltt8cLDJM9kTBq57g1o6lc92i9OFlhqyyNda3+96kI6kYndB1XN57K+1kTWu0PtROY7xwDwHDkAFjW3Z6N4rEOyIHiWdeCz/1Eb0ejP8A5uZxyMu8fSFarxeWWi0/ssZ/04gWMNdxNan9RIXmy4IQ2mDFX2i44uhGSrEV3udKYm4XEb8Qw9Dv6Lf2W5yyMsdNIK7mZNB65n4KvPXj8WjV0GPe08e/uam9rpEJykaa+ySBIOY+qz7nul7AJDJhBp3WEOB5nT5rW3jcL4gX1D2+9Wh6grKue6pgA8P7Jp4HFX9Iy81263j9wxRx6jXpv8kz1vTZ57iXteZN9HnMcnafJa+6LDMXHsnYKHM4h8APWW4vW6Xyjuyk/gdk3/j9VoG3bKJezaO+ODhl1qmKuUa5I71OP08qpQ9fn5LJeF3yvYG9thNM+6Gh3PDmq6+7pYZQyoa46FrwB51y6qwx2KXs8MsxDuLWguHhiOZWjvK43RDE57DU73Uceh1UMFJPjtf6LOtxtpZFLX6m+hsU3ZEPloeLAKjwxb+i0F43aYc3PaTuFT2h8af1WBHbnx+o9zeRNF92CwTWt+GJpkO9x9UeLnHRXxiqXttaMefqseSEuL2vubu6fSDbrEAILS8N3NeRJF0a+tOlF+g9gNoJrdYo7RaI+zc5vAgOILgXAHcQAf1Kp+jj0Q2eCNlqtQFqmPeDXD9xHnlhafXOWrugC6gAr3r4PMbJREQiEREAREQBEXjaLS1gq4/c8lxvXkHsvGa1sZ6zgPn5Kv3ptAQNezHAesVWbRfTnHuDD4nNyoeZfBasT+S/i9ozoT5ZLIjtLXaOB6hc3Zd9omzDJHjkQ37KJtn52DEYnCm8CtP5U9Wvod9NfU6ci53dO00sDgHEys3tcakD8JOY5aK/Wa1tkYJGGrXCoP8Ae9WxaohUOT2XxNM1jS55DWjMlxAaB4k6LxtFuawVJA8TkF+fvSnb5nW1zXTyTQmj4wTRjQci3CKNqCCK0rSi7yW9HFLZ1DaD0u2Sztd2B/a3t3RkBlfznX9IK57em295XhUY/wBiiPsx1a4j83rn4Bc6rRb66NpnBwZIDLuDgKyDn7wUcrtTuTX0sYqvWTZ72nZYFpwPcX5k49HH6KvWmyujdhe0tPCmvLirJf8Afr4XFjGU/wBx2bT+Xd5qrvt8jniQvcXjR1cxy4KvD6jW2aesnBL4wmmbu5rDaGEPBETd4fniH5P8L6vq75pKua8yt9wd0j9IycvW5L3klNHxmX8baD+atAsO97+mDsIZ2H/c9dPJU/3Hk+DX/Ynp/Na/n6GnhsUjnYWscXDdQgjnwVpsFltDY8L5GVp3agvLebv8qu2a+5ozUOc6uoeS5p81ZLHeMkkZcISHbquDY3cq5/3qp9Rz+i0V9B6W33rf2/Y0V63fODikrIB7QOJo6ez5Lzuqzzk1hJaOOkfWuRX1e1snJLZAYx7oGFp6+11qsay3rLFkx5A4at8jkrEqcfBmusc5t/iS/wCljt1jnewUlaDTvBoLAf1an4Kt2u73wkdo0trmDuPiCs6bax+GgDWu3u18gcgtZZ4prXMI4myTyu0a0F7z9h8EwY7n3a0S6zNhvThtv7mTHfsrBQPJyoMVHU5V0XjZYJ7ZMI4WSWiV3stBc/meA8dF07ZH0BySUkvJ/Yt17CIgynwe/NreleYXYrh2as1hj7KyxMhbvwjvO8XuObjzKvUzPdI8+810tNvRxG7vQvJCxk14OAxH+BGakZVpI8ZdG+atWz92xm1NsjWCGPOnZgDRpd5mmqv21cNbMT7rmn/z9VTrrdhtkLvxtHn3fqs2Rv1FvwSj2bOjWeAMYGNFA0AAeA0XooClaTOEREAREQBFC+J5sIquN67g87XawwcTuH3VTvq+sBpXE87tw5/Ze9+3r2Y4vdp4DisTZ3Zszntp64K1AOrz4/h+ayU3kel4NEpQtsw7suKW1uxuybve7Tk0b/krhduzsMA7rcTvedm7puHRbJjA0AAUAyAGQA8F9LRONSVVbYXy94Gq+loL8u+0SvDYnYWnU1oAKDrx0UqbS7IjK2+5p9qLIx0hdHTFSpAp1qAsW4bbNQwwjFXvD8O4nhTRbZuy7bOMZcZHu7p3NoanIa7tV53ZZWWImeZ4BoQGjPI08zkFl0+XfsaNrXbuZLNl3yd60SFxpk1pyr4n7BcuvS4Zw8stULyRkXBpc0jiHAUp1V7vLbmR+UIEY4nN/wBgtFNecrzV0j3fqcuZFD8Gjps1Ym20ns58/ZNhkqHHB7uWLz3D4rZxXeyMUjAZxoMzzO9WV5xet3ueZ89Vrrwu4OacOOhGbWuo7xodaeHzVF8q8vsej02fCn2nVP8Ankr943tFHUSEPP8A8x3vPcOq0FlttmMmJ8TmjcA7Ewcxkfisq3bLH1oXBwNThcQD456HrRYFi2fllOYwAaudkOg3rTjnGob5FHUXnvKk4X2Xktcc8bmYo3AtHAgNHP3eq1F57QRhpY1om/N6g5bz0osyx3FHEM2465Ynb+Ta0C1973PZ4xiLzETmGjvk/p1AWfGsfP5Zv6is6w/4r6/zwau7LwZE4l8YfU5GubeQOSsjb/gw4sf6aHtPJVCSz0biaQ4DWmThzHDxXjC1z3hkbXPeTRrWAueT4AZlbr6ecj2zx8PXZMM8Vo3N5bUF1WxtDG/io5x88gsCGzutPdhjLpagdnG0kvxGndaNCPJdC2b9CE9oIltx/ZGEAmJtDaHHfX2YxzqfALrNwbKWewMwWWJsfF2sjvzvOZ+SsmZhalGXLmvNXK3s5Vsn6BpZaSXg/wDZ269jGQ6c+DnZtZ0xHkuybP7NWawR9nZIWQjeQKvd4vcc3HmVlMK92vUt7KWeuJTiXniUgrhE8L0ixwSN4sd5gVHyXOo3Ue13BzT5OBXTCua2qPDI9nuucPIkLPmXdMvxeGjpoKYlpHbQNaxp1q1p8TkNAs+wW0Sxh4FK1y4UNFeqTKXLRmAqVDVK6cCIiAglae9LwDGl50Gg4ncOq2Nslo2nH+yqXf1pMsohZnQgU4vOX99Vny1/iW418kXJdjrZOZJPUBq7geDR/enNXxraCgyA4aLFuywCCJsbdwzPEnUrLVkTxRG65MIiKwgFDnUFTkpWrva1ezWgGbioXXFbJStvRgXzfYY0uOg9Ub3FUuSSW1y0AL3HRo0A+g8VNvtTrTMGsBdU4WNC6Bs/cLbLHTJzz67uJ4D8IWaJeR7ZfTUI1l0bDsYA60HtHe6KiMfVy+L2hY1zsDWtDcgGgAZZbvFWqR+EEncK+SpN7WrLX1jU/wB8z8FPKlKSRCG29syrsuBtohc54zrRp5a/34KtXpdboHeFdd4I3Fbp+0fZxNjaaADQak76nnVYNkvAWkvid7tR4ceuYPRVU5a7FiT8src12NJ7aNwa4EkscO6TQkFuVBU7jktTGx8kmAhxeToASSfCitl07NvklPbHDGK6HvuppSmgVmZaILMMELRXg3Wv4io8FS7m3H1t439fzKzY/R46Rh7eR0JIywYS9vmCAuQbXXBJYrUYXu7XEaseMzI0mgPHFuI4r9Ex2Ce0Zu/dM4HU9NfNVq8rJGx4lewOczuhxAL2gnOldOith+l4Rly5bzvdM5ZslsFNaZ2MmJszJHBhyrLhdr3TkOq/QGy+w9ku1lLLEGupR0ru9O7m86DwFB4LR7HXO2ac2guoI3VDaZkkGhPAfZX2i0xTpbZlvSekeZavnAvQlfKmRPMtXz2a9kXDp44SFBmcNyma0huvlvWhvTaENq0ZngNP1H6KFWpJKWzbT3sGg6czoqZbS18zpASS41Pu9AvgzSWh+EVceA0A8eA8SrDdGzAbR0vfPD2B9+vkqdVk/In2g113XU+ahAo33jpT8I3/ACVxsFkEbAwbvNescIC9FfMqSp1sIiKREIiIDUXxacAc46Nb8VX9kbL2loMjs8AxfqdkP/SztqZKRke875VKxdkbybDibKDGHuAZKf4TnAeoXey7OudK4stFknvZe+0FzRQpWsoCIiA85pMLSVSdq7fhYGA5vrXjh3+att4v0b1XN76nM1qcBoDgHIZfOpWTM91ovxr5LJsJc1Gm0vGZq1ngNHO66dDxVktd7Rx5E4jwGvXgqfbdoy1giacDGgNDW60GWZWifeT3nC2tTubm4rqyaWpO8NvbLVeu0hILScIIphbr1Kqs9sdK/C0FxpkBr8NPktjYNmpJDWU4R7ozd1O7p5q0XdcLIxRrQ35nmd6LG6e6O8lPZFUsWzD5M5ThHut16u+3mtrNdL4W4YI6g00bXdmT/VWuOyAL3DVb6S1oreRnObbaJIgMeIYq5AgDLjRXO5bkijYJGt7zwHlzvWqQD0WY+7I3ODnMaS3MVGh400WVRIx8fJyr34FFRtorHSSRu7X6q8FaLaCzVeHcRTy/yuZludjG+5qdhZsMsjOLA7+U0/8ASuRcqDs5JgtjBxLmeYNPiAr9RdxP8IyLuQimixLVb2s8Tw+/BWtpeSCWzIe8AVJoOJ0Wpt9+NYMjQcd55BVXaLbZjXYAe0eKHC31Wtc4MxHiAXBaW45LTa3uc9ta4aD2Y8jiBfoRWlKCvgqXdV7S1Sl5N5eF+OfXCcI4+0eZX1duzsk1HOrG3/meQ3dfJbm6NmGsIe/vv4kd1v5R9dVY4oAF2cXzRyr+EYd3XQyJtGtA+ZPEneti1tFNFKtKgiIgCIiAIihAU7aa0Nf3RWrJC1wIocwaHkc81mbJFr4ZIXgOFalpAIIcKZg6+qvrae6q1laNQA7mPVP06qv3XeJgkxjPc5vEcOazeyy9fiktwsslm/g1li/+RNXsH+046j8J6EaLYWS1tlYHsNQa+BBGRBG4g5ELCsu0MUgyOfD2hzCxJ7UIpTLFo/8AiMOTXEaPB3OpkeIpwV/JFXFm+WFbb2ZFkTU+6NevBaC339I8HAQGjXBmep/wqzabzNcIrU7hUvJ5Kq8jXZInOPfkutrvCsRmIpRhdTlWi5uJCDUVLjpQVJJ5dVdb8dgsNPwsb8qrXbHWDtDI7hhHniP0Colcq7lvtRq7Ds7LKayfu2+6M3nmdB8VbbruFkYoxoHzPM71uIbCAslsdFsmFPgpd7PKCyALJaxS0L6UisiigBfS+SgJRRVSgIWvvuKsVfdIPnl9lsCvC1MxMc3iD/RcpbTR2XpnP5H9naQ/g9rviCfquhyzhoqTQLnd6ZuBG8U8l72vaBzmgA50ALjy9kLLjvii+p2WG9NoQwUrh8B65+yoG0V62id4iZ+7idhqWkh573ebUCpJaKCmeddyz7JYpLQ7uDFnm8+qOu8+A+Cttz7Mti7x77/eOvJo3BWSqp7ZFtStIqWz3o/BOORuEGuRzkIJLiKn1ASSaDPMroFhutsbQ1oDQNABQLMigAXqArktFTez5ayi+0RdOBERAEREAREQBERAQ5oIocwd25Vm9NkakuhNPwn6H7qzoouVXk6m14Oey3DOMjE48hUfBY092ytyMbq8CM10lyxn2epUPRRYsjKJYdnZnmrj2Q4Nzf56D4qwQ3AWd5gBdQA4hrT8QzHyW/ZBReoYpqVPgi72VHa0f/m/U1T6Ph3JfzM+RXttbH+4f4OB+P8AVYfo/mo+VnFrXfykg/8AYLNHayx+wulEopRayghSiIAvgr7UIDzQuX1I8AVOS1FvvsNBoaDifoFyqS8kktmbPbA3XyWkvPaAAU1/CPqtFb77c+obUDjvWNd93SWg/uxRu+Q+r+n3j8PFZ3VX2RcpS8nlPaC91AMycmtFST4Aarc3VsmX0dPkPcB/7EfIeZW8unZ5kIqBVx1cc3H7DwC3TIqKyMakhWTfgxrLYWsADQABoAKBZbWUU0Uq0qCIiAIiIAiIgCIiAIiIAiIgCIiAIiIAiIgNPf1lxxvb7zTTmP7CpOz9v7C0sechXC7k7L4ZHor1tDYHSwnASHt7zaZGo1p40+K51aWmuLjrwxe19+RCzZJcvki+HtaOsBSq1sntCJGCCQ99oo0n22jT9QVlV81tbKWtPQRF8SShoqTRSOH0FhW+9WxZes7gPqdywbzv9rBrT/seSp94XsXk07o+PUqi8nxJbMfLNtee0RPieA9ULQTWh0jqZvcdGtzPQbh4rIuy5JbQagGNnvuGZ/I0/M5c1dLquCOAUaMzq45uPM71GcbfeiTpLsjQXTskXd60Z/7Y9T9R9r5c1brPZA0UAovdkdF9rQkl4KW2yA1SiLpwIiIAiIgCIiAIiIAiIgCIiAKFKICFKIgCIiAIiIAqttHsyXVlhFa5uYNa+83x8P6UtKLjW1pnU9dzkoYWngRv8RwW9sW2U0YwvpKBvOT/ADGqtF67OxT1J7j/AH20qfzDR3z8VW59ipQe66N44kuafKh+az+nU+0u5zXk+5dt3uGTcPKh+JWutF+yv308Sale79lpm7mnwBJ+iybDsg95rK7A33WesebvtROF15O8pXg0UcL5X4Wh0jz8PFxOgVmufZANIfPSR2ob/ptPgPaPifgrBYLqZC3DG0NHhv8AE8Ss0NV0wpK6ts8o4AF6gKUUysIiIAiIgCIiAIiIAiIgCIiAIiIAiIgCIiAhSiIAiIgCIiAIiICC1RgX0iA+MC+g1SiAIiIAiIgCIiAIiIAiIgCIiAIiIAiIgCIiAIiID//Z"/>
          <p:cNvSpPr>
            <a:spLocks noChangeAspect="1" noChangeArrowheads="1"/>
          </p:cNvSpPr>
          <p:nvPr/>
        </p:nvSpPr>
        <p:spPr bwMode="auto">
          <a:xfrm>
            <a:off x="368300" y="1476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3061" y="2086801"/>
            <a:ext cx="1777982" cy="12633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99111" l="0" r="100000">
                        <a14:backgroundMark x1="41778" y1="81333" x2="41778" y2="81333"/>
                        <a14:backgroundMark x1="41778" y1="81333" x2="49333" y2="857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438" y="3212976"/>
            <a:ext cx="1077600" cy="107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889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483" y="2088850"/>
            <a:ext cx="979533" cy="979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0" b="100000" l="50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7690" y="3068383"/>
            <a:ext cx="1163740" cy="12221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1711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14719" y="4581128"/>
            <a:ext cx="6512511" cy="1143000"/>
          </a:xfrm>
        </p:spPr>
        <p:txBody>
          <a:bodyPr/>
          <a:lstStyle/>
          <a:p>
            <a:pPr algn="ctr"/>
            <a:r>
              <a:rPr lang="cs-CZ" sz="3200" dirty="0" smtClean="0"/>
              <a:t>Co si oblékneš až půjdeš v zimě sportovat? Špatné oblečení škrtni.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866775" cy="202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397" y="881037"/>
            <a:ext cx="1315160" cy="1503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9219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4269" y="1932299"/>
            <a:ext cx="853987" cy="1109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89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5709" y="291329"/>
            <a:ext cx="1245243" cy="12508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9865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7334" y="732506"/>
            <a:ext cx="1414463" cy="80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2740" y="2487174"/>
            <a:ext cx="1076736" cy="1674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0" r="9377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852" y="3196445"/>
            <a:ext cx="1115289" cy="11152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3338" y="1702664"/>
            <a:ext cx="867637" cy="15690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0" b="97423" l="3462" r="95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316" y="1672581"/>
            <a:ext cx="1788028" cy="1334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8490" y="210070"/>
            <a:ext cx="1041972" cy="1341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4098" b="100000" l="0" r="8937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286" y="2711789"/>
            <a:ext cx="1185916" cy="1397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23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1508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975" y="3196443"/>
            <a:ext cx="1161050" cy="91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25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0800" y="1702665"/>
            <a:ext cx="1618410" cy="1618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7969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4725144"/>
            <a:ext cx="6512511" cy="1143000"/>
          </a:xfrm>
        </p:spPr>
        <p:txBody>
          <a:bodyPr/>
          <a:lstStyle/>
          <a:p>
            <a:pPr algn="ctr"/>
            <a:r>
              <a:rPr lang="cs-CZ" sz="2800" dirty="0" smtClean="0"/>
              <a:t>Bezpečnost při zimních sportech je důležitá. Co dělají děti na obrázcích špatně?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457" b="8932"/>
          <a:stretch/>
        </p:blipFill>
        <p:spPr bwMode="auto">
          <a:xfrm>
            <a:off x="1331640" y="476672"/>
            <a:ext cx="2880320" cy="19444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881" y="2636912"/>
            <a:ext cx="2592288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6672"/>
            <a:ext cx="2595977" cy="19444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4449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</a:t>
            </a: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prerovsky.denik.cz/zpravy_region/deti-v-prerove-si-uzivaji-sankovani-led-je-ale-prilis-tenky-20130115.html</a:t>
            </a: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http</a:t>
            </a:r>
            <a:r>
              <a:rPr lang="cs-CZ" sz="14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://</a:t>
            </a: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www.praha.eu/jnp/cz/home/zabava/sport/nemrzne_ale_brusli_se.html</a:t>
            </a: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1400" dirty="0" smtClean="0">
                <a:latin typeface="Arial"/>
                <a:ea typeface="Times New Roman"/>
                <a:hlinkClick r:id="rId6"/>
              </a:rPr>
              <a:t>http</a:t>
            </a:r>
            <a:r>
              <a:rPr lang="cs-CZ" sz="1400" dirty="0">
                <a:latin typeface="Arial"/>
                <a:ea typeface="Times New Roman"/>
                <a:hlinkClick r:id="rId6"/>
              </a:rPr>
              <a:t>://</a:t>
            </a:r>
            <a:r>
              <a:rPr lang="cs-CZ" sz="1400" dirty="0" smtClean="0">
                <a:latin typeface="Arial"/>
                <a:ea typeface="Times New Roman"/>
                <a:hlinkClick r:id="rId6"/>
              </a:rPr>
              <a:t>www.cas.sk/clanok/243261/tragedia-na-sankach-rodicia-sa-po-smrti-dominika-10-zrutili.html</a:t>
            </a:r>
            <a:endParaRPr lang="cs-CZ" sz="1400" dirty="0" smtClean="0">
              <a:latin typeface="Arial"/>
              <a:ea typeface="Times New Roman"/>
            </a:endParaRPr>
          </a:p>
          <a:p>
            <a:pPr marL="285750" indent="-28575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1400" dirty="0">
                <a:latin typeface="Arial"/>
                <a:ea typeface="Times New Roman"/>
                <a:hlinkClick r:id="rId7"/>
              </a:rPr>
              <a:t>http://</a:t>
            </a:r>
            <a:r>
              <a:rPr lang="cs-CZ" sz="1400" dirty="0" smtClean="0">
                <a:latin typeface="Arial"/>
                <a:ea typeface="Times New Roman"/>
                <a:hlinkClick r:id="rId7"/>
              </a:rPr>
              <a:t>beve.rajce.idnes.cz/Brusleni_na_rybniku_unor_2012/</a:t>
            </a:r>
            <a:endParaRPr lang="cs-CZ" sz="1400" dirty="0">
              <a:latin typeface="Arial"/>
              <a:ea typeface="Times New Roman"/>
            </a:endParaRPr>
          </a:p>
          <a:p>
            <a:pPr marL="285750" indent="-28575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1400" dirty="0" smtClean="0">
                <a:latin typeface="Arial"/>
                <a:ea typeface="Times New Roman"/>
                <a:hlinkClick r:id="rId8"/>
              </a:rPr>
              <a:t>http</a:t>
            </a:r>
            <a:r>
              <a:rPr lang="cs-CZ" sz="1400" dirty="0">
                <a:latin typeface="Arial"/>
                <a:ea typeface="Times New Roman"/>
                <a:hlinkClick r:id="rId8"/>
              </a:rPr>
              <a:t>://dobrovolnicicb.cz</a:t>
            </a:r>
            <a:r>
              <a:rPr lang="cs-CZ" sz="1400" dirty="0" smtClean="0">
                <a:latin typeface="Arial"/>
                <a:ea typeface="Times New Roman"/>
                <a:hlinkClick r:id="rId8"/>
              </a:rPr>
              <a:t>/</a:t>
            </a:r>
            <a:endParaRPr lang="cs-CZ" sz="1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cs-CZ" sz="1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300" dirty="0" smtClean="0">
                <a:latin typeface="Arial"/>
                <a:ea typeface="Times New Roman"/>
              </a:rPr>
              <a:t>„Materiál </a:t>
            </a:r>
            <a:r>
              <a:rPr lang="cs-CZ" sz="13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4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628800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200</TotalTime>
  <Words>292</Words>
  <Application>Microsoft Office PowerPoint</Application>
  <PresentationFormat>Předvádění na obrazovce (4:3)</PresentationFormat>
  <Paragraphs>56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PRVOUKA  ZIMNÍ SPORTY, BEZPEČNOST</vt:lpstr>
      <vt:lpstr>Prezentace aplikace PowerPoint</vt:lpstr>
      <vt:lpstr>Zimní sporty</vt:lpstr>
      <vt:lpstr>Zimní sporty</vt:lpstr>
      <vt:lpstr>Spoj sportovní náčiní se sportem, ke kterému patří</vt:lpstr>
      <vt:lpstr>Co si oblékneš až půjdeš v zimě sportovat? Špatné oblečení škrtni.</vt:lpstr>
      <vt:lpstr>Bezpečnost při zimních sportech je důležitá. Co dělají děti na obrázcích špatně?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</dc:title>
  <dc:creator>Jana Ottová</dc:creator>
  <cp:lastModifiedBy>franzova</cp:lastModifiedBy>
  <cp:revision>29</cp:revision>
  <dcterms:created xsi:type="dcterms:W3CDTF">2012-06-27T08:54:30Z</dcterms:created>
  <dcterms:modified xsi:type="dcterms:W3CDTF">2013-03-06T16:36:30Z</dcterms:modified>
</cp:coreProperties>
</file>