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A22AD3-19BF-4C71-9471-C39CD6B69150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ABAE2CA-8407-4A91-9978-67BABEB320A7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2000" b="1" dirty="0" smtClean="0"/>
            <a:t>Zdravá strava</a:t>
          </a:r>
          <a:endParaRPr lang="cs-CZ" sz="2000" b="1" dirty="0"/>
        </a:p>
      </dgm:t>
    </dgm:pt>
    <dgm:pt modelId="{B94AE302-F699-4A9D-9A96-601306DA13F8}" type="parTrans" cxnId="{4EE89560-4D69-4F0B-A70B-4FA7956DF177}">
      <dgm:prSet/>
      <dgm:spPr/>
      <dgm:t>
        <a:bodyPr/>
        <a:lstStyle/>
        <a:p>
          <a:endParaRPr lang="cs-CZ"/>
        </a:p>
      </dgm:t>
    </dgm:pt>
    <dgm:pt modelId="{E074BF74-E77C-4240-9762-2166A439DCA6}" type="sibTrans" cxnId="{4EE89560-4D69-4F0B-A70B-4FA7956DF177}">
      <dgm:prSet/>
      <dgm:spPr/>
      <dgm:t>
        <a:bodyPr/>
        <a:lstStyle/>
        <a:p>
          <a:endParaRPr lang="cs-CZ"/>
        </a:p>
      </dgm:t>
    </dgm:pt>
    <dgm:pt modelId="{B662A2C0-0A99-410A-BDC2-7239CC83614A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2800" b="1" dirty="0" smtClean="0"/>
            <a:t>Pohyb </a:t>
          </a:r>
          <a:endParaRPr lang="cs-CZ" sz="2800" b="1" dirty="0"/>
        </a:p>
      </dgm:t>
    </dgm:pt>
    <dgm:pt modelId="{42D67F56-139C-4380-ACFC-6C436BE4A3F9}" type="parTrans" cxnId="{F8DFFD0C-201E-4848-86E3-CABC164F4679}">
      <dgm:prSet/>
      <dgm:spPr/>
      <dgm:t>
        <a:bodyPr/>
        <a:lstStyle/>
        <a:p>
          <a:endParaRPr lang="cs-CZ"/>
        </a:p>
      </dgm:t>
    </dgm:pt>
    <dgm:pt modelId="{9BFE2D85-26EA-401F-9E19-83444238FF37}" type="sibTrans" cxnId="{F8DFFD0C-201E-4848-86E3-CABC164F4679}">
      <dgm:prSet/>
      <dgm:spPr/>
      <dgm:t>
        <a:bodyPr/>
        <a:lstStyle/>
        <a:p>
          <a:endParaRPr lang="cs-CZ"/>
        </a:p>
      </dgm:t>
    </dgm:pt>
    <dgm:pt modelId="{6C78C994-8FA0-42BF-968D-E2405DB6B15E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2000" b="1" dirty="0" smtClean="0"/>
            <a:t>Osobní hygiena</a:t>
          </a:r>
          <a:endParaRPr lang="cs-CZ" sz="2000" b="1" dirty="0"/>
        </a:p>
      </dgm:t>
    </dgm:pt>
    <dgm:pt modelId="{FAA4419D-4263-4A89-AA38-2B24BDF19AA8}" type="parTrans" cxnId="{FEEE7061-0093-40D5-BA89-D44806B28AB9}">
      <dgm:prSet/>
      <dgm:spPr/>
      <dgm:t>
        <a:bodyPr/>
        <a:lstStyle/>
        <a:p>
          <a:endParaRPr lang="cs-CZ"/>
        </a:p>
      </dgm:t>
    </dgm:pt>
    <dgm:pt modelId="{E02E04DA-ECDB-4FFE-B92D-8ABDCBF1EDC1}" type="sibTrans" cxnId="{FEEE7061-0093-40D5-BA89-D44806B28AB9}">
      <dgm:prSet/>
      <dgm:spPr/>
      <dgm:t>
        <a:bodyPr/>
        <a:lstStyle/>
        <a:p>
          <a:endParaRPr lang="cs-CZ"/>
        </a:p>
      </dgm:t>
    </dgm:pt>
    <dgm:pt modelId="{06FFE336-DC58-4760-B601-B645C837BF80}" type="pres">
      <dgm:prSet presAssocID="{05A22AD3-19BF-4C71-9471-C39CD6B6915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04B0D3-4343-41CB-8801-7ED232C74ECC}" type="pres">
      <dgm:prSet presAssocID="{4ABAE2CA-8407-4A91-9978-67BABEB320A7}" presName="composite" presStyleCnt="0"/>
      <dgm:spPr/>
    </dgm:pt>
    <dgm:pt modelId="{BFB22D88-A033-4953-BF16-A4C3C1109273}" type="pres">
      <dgm:prSet presAssocID="{4ABAE2CA-8407-4A91-9978-67BABEB320A7}" presName="rect1" presStyleLbl="bgImgPlace1" presStyleIdx="0" presStyleCnt="3" custScaleX="109128" custScaleY="10790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EDBD118B-B275-48C9-A02E-7C82B021EAAE}" type="pres">
      <dgm:prSet presAssocID="{4ABAE2CA-8407-4A91-9978-67BABEB320A7}" presName="wedgeRectCallout1" presStyleLbl="node1" presStyleIdx="0" presStyleCnt="3" custLinFactNeighborX="484" custLinFactNeighborY="799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01C456-44ED-4057-8D3B-ACE1E0725407}" type="pres">
      <dgm:prSet presAssocID="{E074BF74-E77C-4240-9762-2166A439DCA6}" presName="sibTrans" presStyleCnt="0"/>
      <dgm:spPr/>
    </dgm:pt>
    <dgm:pt modelId="{20F5E1C7-E5F0-4BFB-B01F-7D1A668F2391}" type="pres">
      <dgm:prSet presAssocID="{B662A2C0-0A99-410A-BDC2-7239CC83614A}" presName="composite" presStyleCnt="0"/>
      <dgm:spPr/>
    </dgm:pt>
    <dgm:pt modelId="{03A862FF-06E8-4EEC-9F8E-511D1598A13E}" type="pres">
      <dgm:prSet presAssocID="{B662A2C0-0A99-410A-BDC2-7239CC83614A}" presName="rect1" presStyleLbl="bgImgPlace1" presStyleIdx="1" presStyleCnt="3" custScaleX="118283" custScaleY="105754" custLinFactNeighborX="229" custLinFactNeighborY="95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C6E92C4-FBB8-469C-B414-A767FE7822ED}" type="pres">
      <dgm:prSet presAssocID="{B662A2C0-0A99-410A-BDC2-7239CC83614A}" presName="wedgeRectCallout1" presStyleLbl="node1" presStyleIdx="1" presStyleCnt="3" custLinFactNeighborX="2280" custLinFactNeighborY="799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797F7-5482-4B72-B8C1-68A29B5911AB}" type="pres">
      <dgm:prSet presAssocID="{9BFE2D85-26EA-401F-9E19-83444238FF37}" presName="sibTrans" presStyleCnt="0"/>
      <dgm:spPr/>
    </dgm:pt>
    <dgm:pt modelId="{75D16263-99AB-4230-9021-8A6F65B95635}" type="pres">
      <dgm:prSet presAssocID="{6C78C994-8FA0-42BF-968D-E2405DB6B15E}" presName="composite" presStyleCnt="0"/>
      <dgm:spPr/>
    </dgm:pt>
    <dgm:pt modelId="{6C1B10F8-D68F-4A35-AC8B-ED54F1222B82}" type="pres">
      <dgm:prSet presAssocID="{6C78C994-8FA0-42BF-968D-E2405DB6B15E}" presName="rect1" presStyleLbl="bgImgPlace1" presStyleIdx="2" presStyleCnt="3" custScaleY="109485" custLinFactNeighborX="-2612" custLinFactNeighborY="2905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8A412D4-BD7C-4586-9719-1E944D8D023A}" type="pres">
      <dgm:prSet presAssocID="{6C78C994-8FA0-42BF-968D-E2405DB6B15E}" presName="wedgeRectCallout1" presStyleLbl="node1" presStyleIdx="2" presStyleCnt="3" custLinFactNeighborX="31" custLinFactNeighborY="755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DFFD0C-201E-4848-86E3-CABC164F4679}" srcId="{05A22AD3-19BF-4C71-9471-C39CD6B69150}" destId="{B662A2C0-0A99-410A-BDC2-7239CC83614A}" srcOrd="1" destOrd="0" parTransId="{42D67F56-139C-4380-ACFC-6C436BE4A3F9}" sibTransId="{9BFE2D85-26EA-401F-9E19-83444238FF37}"/>
    <dgm:cxn modelId="{FEEE7061-0093-40D5-BA89-D44806B28AB9}" srcId="{05A22AD3-19BF-4C71-9471-C39CD6B69150}" destId="{6C78C994-8FA0-42BF-968D-E2405DB6B15E}" srcOrd="2" destOrd="0" parTransId="{FAA4419D-4263-4A89-AA38-2B24BDF19AA8}" sibTransId="{E02E04DA-ECDB-4FFE-B92D-8ABDCBF1EDC1}"/>
    <dgm:cxn modelId="{4EE89560-4D69-4F0B-A70B-4FA7956DF177}" srcId="{05A22AD3-19BF-4C71-9471-C39CD6B69150}" destId="{4ABAE2CA-8407-4A91-9978-67BABEB320A7}" srcOrd="0" destOrd="0" parTransId="{B94AE302-F699-4A9D-9A96-601306DA13F8}" sibTransId="{E074BF74-E77C-4240-9762-2166A439DCA6}"/>
    <dgm:cxn modelId="{DBA10D71-F202-47DB-A1FD-C1FDC89D8ECC}" type="presOf" srcId="{4ABAE2CA-8407-4A91-9978-67BABEB320A7}" destId="{EDBD118B-B275-48C9-A02E-7C82B021EAAE}" srcOrd="0" destOrd="0" presId="urn:microsoft.com/office/officeart/2008/layout/BendingPictureCaptionList"/>
    <dgm:cxn modelId="{3809007B-382E-4928-A9B3-F48275CAB5CA}" type="presOf" srcId="{05A22AD3-19BF-4C71-9471-C39CD6B69150}" destId="{06FFE336-DC58-4760-B601-B645C837BF80}" srcOrd="0" destOrd="0" presId="urn:microsoft.com/office/officeart/2008/layout/BendingPictureCaptionList"/>
    <dgm:cxn modelId="{0B3A1C38-FB0C-4E5D-AB42-0A90AE4E85B3}" type="presOf" srcId="{B662A2C0-0A99-410A-BDC2-7239CC83614A}" destId="{6C6E92C4-FBB8-469C-B414-A767FE7822ED}" srcOrd="0" destOrd="0" presId="urn:microsoft.com/office/officeart/2008/layout/BendingPictureCaptionList"/>
    <dgm:cxn modelId="{350FD096-4902-4BB3-ABC2-BC8FD2F51CEF}" type="presOf" srcId="{6C78C994-8FA0-42BF-968D-E2405DB6B15E}" destId="{48A412D4-BD7C-4586-9719-1E944D8D023A}" srcOrd="0" destOrd="0" presId="urn:microsoft.com/office/officeart/2008/layout/BendingPictureCaptionList"/>
    <dgm:cxn modelId="{EC959492-7700-4DD9-A4E8-4DD54D0D8624}" type="presParOf" srcId="{06FFE336-DC58-4760-B601-B645C837BF80}" destId="{F904B0D3-4343-41CB-8801-7ED232C74ECC}" srcOrd="0" destOrd="0" presId="urn:microsoft.com/office/officeart/2008/layout/BendingPictureCaptionList"/>
    <dgm:cxn modelId="{13A02386-3F0E-473D-A396-CEC90DE44D1F}" type="presParOf" srcId="{F904B0D3-4343-41CB-8801-7ED232C74ECC}" destId="{BFB22D88-A033-4953-BF16-A4C3C1109273}" srcOrd="0" destOrd="0" presId="urn:microsoft.com/office/officeart/2008/layout/BendingPictureCaptionList"/>
    <dgm:cxn modelId="{D2E8F949-4BDA-4E22-82DF-E1562888F90C}" type="presParOf" srcId="{F904B0D3-4343-41CB-8801-7ED232C74ECC}" destId="{EDBD118B-B275-48C9-A02E-7C82B021EAAE}" srcOrd="1" destOrd="0" presId="urn:microsoft.com/office/officeart/2008/layout/BendingPictureCaptionList"/>
    <dgm:cxn modelId="{3275DEA3-FD30-48AE-8014-F63B58FFD9C4}" type="presParOf" srcId="{06FFE336-DC58-4760-B601-B645C837BF80}" destId="{C701C456-44ED-4057-8D3B-ACE1E0725407}" srcOrd="1" destOrd="0" presId="urn:microsoft.com/office/officeart/2008/layout/BendingPictureCaptionList"/>
    <dgm:cxn modelId="{9359C470-A707-4C8E-93AD-05F2DC92C0C0}" type="presParOf" srcId="{06FFE336-DC58-4760-B601-B645C837BF80}" destId="{20F5E1C7-E5F0-4BFB-B01F-7D1A668F2391}" srcOrd="2" destOrd="0" presId="urn:microsoft.com/office/officeart/2008/layout/BendingPictureCaptionList"/>
    <dgm:cxn modelId="{E5C0C611-4694-46EF-8A8D-5BBF7E96A26C}" type="presParOf" srcId="{20F5E1C7-E5F0-4BFB-B01F-7D1A668F2391}" destId="{03A862FF-06E8-4EEC-9F8E-511D1598A13E}" srcOrd="0" destOrd="0" presId="urn:microsoft.com/office/officeart/2008/layout/BendingPictureCaptionList"/>
    <dgm:cxn modelId="{4CC6BA1B-15C6-4069-B730-D9CA03F96F98}" type="presParOf" srcId="{20F5E1C7-E5F0-4BFB-B01F-7D1A668F2391}" destId="{6C6E92C4-FBB8-469C-B414-A767FE7822ED}" srcOrd="1" destOrd="0" presId="urn:microsoft.com/office/officeart/2008/layout/BendingPictureCaptionList"/>
    <dgm:cxn modelId="{E26C1C99-F60F-42F9-9D98-6A99A8CE7247}" type="presParOf" srcId="{06FFE336-DC58-4760-B601-B645C837BF80}" destId="{EF1797F7-5482-4B72-B8C1-68A29B5911AB}" srcOrd="3" destOrd="0" presId="urn:microsoft.com/office/officeart/2008/layout/BendingPictureCaptionList"/>
    <dgm:cxn modelId="{707EBCC1-76C1-4A85-8A3D-E5F8FEE64DC4}" type="presParOf" srcId="{06FFE336-DC58-4760-B601-B645C837BF80}" destId="{75D16263-99AB-4230-9021-8A6F65B95635}" srcOrd="4" destOrd="0" presId="urn:microsoft.com/office/officeart/2008/layout/BendingPictureCaptionList"/>
    <dgm:cxn modelId="{F910AE18-1FDD-43BF-898D-DA0B80C83E4D}" type="presParOf" srcId="{75D16263-99AB-4230-9021-8A6F65B95635}" destId="{6C1B10F8-D68F-4A35-AC8B-ED54F1222B82}" srcOrd="0" destOrd="0" presId="urn:microsoft.com/office/officeart/2008/layout/BendingPictureCaptionList"/>
    <dgm:cxn modelId="{263A33C9-3E95-4BE3-95C6-6351C9915A84}" type="presParOf" srcId="{75D16263-99AB-4230-9021-8A6F65B95635}" destId="{48A412D4-BD7C-4586-9719-1E944D8D023A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22D88-A033-4953-BF16-A4C3C1109273}">
      <dsp:nvSpPr>
        <dsp:cNvPr id="0" name=""/>
        <dsp:cNvSpPr/>
      </dsp:nvSpPr>
      <dsp:spPr>
        <a:xfrm>
          <a:off x="2733" y="787994"/>
          <a:ext cx="2008888" cy="158907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D118B-B275-48C9-A02E-7C82B021EAAE}">
      <dsp:nvSpPr>
        <dsp:cNvPr id="0" name=""/>
        <dsp:cNvSpPr/>
      </dsp:nvSpPr>
      <dsp:spPr>
        <a:xfrm>
          <a:off x="260356" y="2583733"/>
          <a:ext cx="1638361" cy="515439"/>
        </a:xfrm>
        <a:prstGeom prst="wedgeRectCallout">
          <a:avLst>
            <a:gd name="adj1" fmla="val 20250"/>
            <a:gd name="adj2" fmla="val -60700"/>
          </a:avLst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Zdravá strava</a:t>
          </a:r>
          <a:endParaRPr lang="cs-CZ" sz="2000" b="1" kern="1200" dirty="0"/>
        </a:p>
      </dsp:txBody>
      <dsp:txXfrm>
        <a:off x="260356" y="2583733"/>
        <a:ext cx="1638361" cy="515439"/>
      </dsp:txXfrm>
    </dsp:sp>
    <dsp:sp modelId="{03A862FF-06E8-4EEC-9F8E-511D1598A13E}">
      <dsp:nvSpPr>
        <dsp:cNvPr id="0" name=""/>
        <dsp:cNvSpPr/>
      </dsp:nvSpPr>
      <dsp:spPr>
        <a:xfrm>
          <a:off x="2199922" y="809999"/>
          <a:ext cx="2177418" cy="1557422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6E92C4-FBB8-469C-B414-A767FE7822ED}">
      <dsp:nvSpPr>
        <dsp:cNvPr id="0" name=""/>
        <dsp:cNvSpPr/>
      </dsp:nvSpPr>
      <dsp:spPr>
        <a:xfrm>
          <a:off x="2567020" y="2575821"/>
          <a:ext cx="1638361" cy="515439"/>
        </a:xfrm>
        <a:prstGeom prst="wedgeRectCallout">
          <a:avLst>
            <a:gd name="adj1" fmla="val 20250"/>
            <a:gd name="adj2" fmla="val -60700"/>
          </a:avLst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Pohyb </a:t>
          </a:r>
          <a:endParaRPr lang="cs-CZ" sz="2800" b="1" kern="1200" dirty="0"/>
        </a:p>
      </dsp:txBody>
      <dsp:txXfrm>
        <a:off x="2567020" y="2575821"/>
        <a:ext cx="1638361" cy="515439"/>
      </dsp:txXfrm>
    </dsp:sp>
    <dsp:sp modelId="{6C1B10F8-D68F-4A35-AC8B-ED54F1222B82}">
      <dsp:nvSpPr>
        <dsp:cNvPr id="0" name=""/>
        <dsp:cNvSpPr/>
      </dsp:nvSpPr>
      <dsp:spPr>
        <a:xfrm>
          <a:off x="4509128" y="824951"/>
          <a:ext cx="1840855" cy="1612368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A412D4-BD7C-4586-9719-1E944D8D023A}">
      <dsp:nvSpPr>
        <dsp:cNvPr id="0" name=""/>
        <dsp:cNvSpPr/>
      </dsp:nvSpPr>
      <dsp:spPr>
        <a:xfrm>
          <a:off x="4723396" y="2566940"/>
          <a:ext cx="1638361" cy="515439"/>
        </a:xfrm>
        <a:prstGeom prst="wedgeRectCallout">
          <a:avLst>
            <a:gd name="adj1" fmla="val 20250"/>
            <a:gd name="adj2" fmla="val -60700"/>
          </a:avLst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Osobní hygiena</a:t>
          </a:r>
          <a:endParaRPr lang="cs-CZ" sz="2000" b="1" kern="1200" dirty="0"/>
        </a:p>
      </dsp:txBody>
      <dsp:txXfrm>
        <a:off x="4723396" y="2566940"/>
        <a:ext cx="1638361" cy="5154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6.wdp"/><Relationship Id="rId18" Type="http://schemas.openxmlformats.org/officeDocument/2006/relationships/image" Target="../media/image13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17" Type="http://schemas.microsoft.com/office/2007/relationships/hdphoto" Target="../media/hdphoto8.wdp"/><Relationship Id="rId2" Type="http://schemas.openxmlformats.org/officeDocument/2006/relationships/image" Target="../media/image5.png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10" Type="http://schemas.openxmlformats.org/officeDocument/2006/relationships/image" Target="../media/image9.png"/><Relationship Id="rId19" Type="http://schemas.microsoft.com/office/2007/relationships/hdphoto" Target="../media/hdphoto9.wdp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flog.pravda.sk/stabex.flog?foto=104876" TargetMode="External"/><Relationship Id="rId13" Type="http://schemas.openxmlformats.org/officeDocument/2006/relationships/image" Target="../media/image1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kupujete.cz/levne-coca-cola-albert-hypermarket" TargetMode="External"/><Relationship Id="rId12" Type="http://schemas.openxmlformats.org/officeDocument/2006/relationships/hyperlink" Target="http://www.novinky.cz/zena/zdravi/25655-americke-deti-se-uci-omezovat-televizi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6" Type="http://schemas.openxmlformats.org/officeDocument/2006/relationships/hyperlink" Target="http://www.vitalia.cz/clanky/ovocne-dzusy-vite-co-pijete/" TargetMode="External"/><Relationship Id="rId11" Type="http://schemas.openxmlformats.org/officeDocument/2006/relationships/hyperlink" Target="http://fitness-zumba.info/rady-a-tipy-jak-zacit/deti/" TargetMode="External"/><Relationship Id="rId5" Type="http://schemas.openxmlformats.org/officeDocument/2006/relationships/hyperlink" Target="http://recepty.mraveniste.cz/detail.php?detailrecept=1160" TargetMode="External"/><Relationship Id="rId10" Type="http://schemas.openxmlformats.org/officeDocument/2006/relationships/hyperlink" Target="http://www.fithall.cz/rest/magazin/1073-30-rodina-a-deti/4454-pohyb_deti.html" TargetMode="External"/><Relationship Id="rId4" Type="http://schemas.openxmlformats.org/officeDocument/2006/relationships/hyperlink" Target="http://www.nazeleno.cz/bio/zdrava-vyziva/jak-se-vyhnout-obezite-pocatky-jsou-v-detstvi.aspx" TargetMode="External"/><Relationship Id="rId9" Type="http://schemas.openxmlformats.org/officeDocument/2006/relationships/hyperlink" Target="http://www.vitalia.cz/clanky/ktere-leky-vam-mohou-zkazit-zub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br>
              <a:rPr lang="cs-CZ" sz="4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4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aše zdraví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10399225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VY_32_INOVACE_41_PRV_07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Péče o naše zdraví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základními pravidly péče o naše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Vědět, jak se starat o své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ZŠ/1.- 3.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23.2.2013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je důležité pro naše zdraví?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599047654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153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Zdravá strava </a:t>
            </a:r>
            <a:r>
              <a:rPr lang="cs-CZ" sz="3200" dirty="0" smtClean="0"/>
              <a:t>– vyber důležité potraviny pro naše zdraví. Ostatní škrtni.</a:t>
            </a:r>
            <a:endParaRPr lang="cs-CZ" sz="32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971600" y="412549"/>
            <a:ext cx="2000250" cy="1433063"/>
            <a:chOff x="0" y="320899"/>
            <a:chExt cx="2000250" cy="1433063"/>
          </a:xfrm>
        </p:grpSpPr>
        <p:sp>
          <p:nvSpPr>
            <p:cNvPr id="8" name="Obdélník 7"/>
            <p:cNvSpPr/>
            <p:nvPr/>
          </p:nvSpPr>
          <p:spPr>
            <a:xfrm>
              <a:off x="0" y="320899"/>
              <a:ext cx="2000250" cy="1433063"/>
            </a:xfrm>
            <a:prstGeom prst="rect">
              <a:avLst/>
            </a:prstGeom>
            <a:blipFill rotWithShape="0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10000" b="98421" l="4887" r="95489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Obdélník 8"/>
            <p:cNvSpPr/>
            <p:nvPr/>
          </p:nvSpPr>
          <p:spPr>
            <a:xfrm>
              <a:off x="0" y="320899"/>
              <a:ext cx="2000250" cy="1433063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4800" kern="1200" dirty="0"/>
            </a:p>
          </p:txBody>
        </p:sp>
      </p:grpSp>
      <p:pic>
        <p:nvPicPr>
          <p:cNvPr id="1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412" y="1988840"/>
            <a:ext cx="2353360" cy="1466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1882"/>
            <a:ext cx="2286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165" y="2996952"/>
            <a:ext cx="1930100" cy="1573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data:image/jpeg;base64,/9j/4AAQSkZJRgABAQAAAQABAAD/2wCEAAkGBhQPEA8PEBAQDxAQDxAPDxAPEA8PEBANFBAVFBQQEhIXHCYeFxkkGRISHy8gIycpLCwsFR4xNTAqNSYrLCkBCQoKDgwOGg8PGiokHyQpLC0sMiwqKSwsLywsLCwsLC8pKSksLCwsLCwpKSwsLC4sLCwsLCksMSwpKSwsKSwsLP/AABEIAOEA4QMBIgACEQEDEQH/xAAbAAEAAgMBAQAAAAAAAAAAAAAAAgQBAwUGB//EADoQAAIBAgMFBQUGBQUAAAAAAAABAgMRBCExBRJBUXEiYYGRoRMyQrHBBhWC0eHwFFJicvEjU4OSo//EABoBAQADAQEBAAAAAAAAAAAAAAACAwQFAQb/xAAtEQACAQMCAwcEAwEAAAAAAAAAAQIDBBESITFB8AUTM1FhkaEUInHhMoGxQv/aAAwDAQACEQMRAD8A+4gAAAAAAAAAAAAAAAAAAAAAAAAAAAAAAAAAAAAAAAAAAAAAAAAAAAAAAAAAAAAAAAAAAAAAAAAAAAAAAAAAAAAAAAAAAAAAAAAAAAAAAAAAAAAAAAGLgGQAAAAAAAAACLlbh5ZngJAjGaemZI9AAAAAAAAAAAAAAAAAAAAAAAAAAABCpUtks29EIx5u7/ehWxO/CaqRTnHd3ZxXvLO6nFcdXkb6OIjNXi78+DXVPNEMrO5LG2xtBqniIrj5ZkP4rkiLqwjxYUWWAVZVW3e9jG++b9Cv6iPI90Mtgq7z5syqj5nv1C8hoLIKsqkuDTIrHcGs+5nqrxHdvkb61P4lk1x5rkzNCpvRTvfVXXGzt9CnWp1Kqak/Y0+Ki71JLvfw+BdpUlGKjFWUVZLkicXl7cA1hEwAWEAAAAAAAAAAAAAAAAAAAAAAAACMn8ypiJJvtQ8U7NeJvxLtFtcMyg8Sp/FuvlLTwZlrzx9pdSi3uZdJLSpJd0kpeocXrvU313omlxfQRRhz6GnHqbdyfKm/+R/kE6i0dNfj/Q1RS5Enbl6BddYDXXTNl6j1nS85SJKPOovww/M13JxZNdcSLRmSh8Upy7m7LyVjZTqR0it2/Ky9TW5patLqypUxkIu8Vd+UW+bEqihu8IKDltuX5ZLNt3aWb7y8jz9PEupNNvjpol0R6BGq2qKplrgVVoOGEwADWZwAAAAAAAAAAAAAAAAAAAAAAADXXV4yXczzNaVmepaPKYzKTXecjtNYipHQst20IYuS0bRP7ylzT8EUHMi5nz31VSPBnT7mL5HTW1X/ACp+JGW1HyivC5zd8xvh31XzH08fI6L2nLmvJEJbQm/ifhkUd8xvkHd1H/0ySoRXIsurcwpmhSJRkQVRt7ktGDp7Pfaj1XzPTnmNle/Hqj059X2Z4Rxr3+aAAOmYQAAAAAAAAAAAAAAAAAADDIyqJatLq7HjaXEEwaJY6Czc4+Yp42EslOL8Vch3tPONS9yWiXHBvPJ7Zlu1Gu9+p6u55H7TK1d98Yv0OX2xJxt8rzRu7P3q49CjKRByNUJ8CVz5LVqWTvacEt4xvEbmLkCWCe8N4hczcIYNiZODNSNkC6BBo7Gxl249T0x5vYi7cf3wPSH2PZ3gnz974gAB0TEAAAAAAAAAADEpW1AMkKlVR1aXUqYnaKjxSXN8eiOVX2pxirv+aTv/AIOfXv4U9luzTTt5TO3VxaWnafdp5lf7ya1UV3uX6HGlj3UWfB2aWWb0ZUnU4W77vR9xzKvaVRvMXt16GuFmuDOvidq3dt52fCCay72VauMitF4vP9TnxbSyebyXTia6kud3IwzuZS+6RrhbxWyLb2k3wWXJE1ioSaUlaXHLK/I5iXC2fEw075LPr6GfvZY3WS/uY8jvUsa6DTu5U370W7tLnErfatXqU5L4qd135/qjdWpWpdrXdzvzOJjsf7WhRfxUqlShLolGUX5fI13FRqjOi/JNem6yvkot6eaimvVP22K7kZhIrqsThLM4EXudZxN1xciZuWkTNzKZEkgeE0bYGqJupl8OJXI7ew1210fyPRHn9grt+DPQH2XZ/go+dvPEAAN5jAAAAAAABCpVUU22klxZ43jdgVKiSuzlY7FWzf4Y8Eub5mcbi7LeeukVql3nFr4uUtZX7mlY4d9er+C6/J0Le3b3ZKtiXJ5u/wAivCV3y738jFl+/oYkuCb117uhwm23l7nVUUlg2qLbt3Wa6Mg7yaTyz8/3YsYKi7xd04tSvK6dki7TwMbXjvO+uV8ufcaoW8qiTXyVSqqDORXWatolb9SKn1LmNhBStHLn3s0RUc76+OhknBxm1lF0ZJx4Gnosn695uouTktyOnF5+r+hobs8vNovbPoPe9pJ9mKdm3rLu5EqKbljpCo1GOSztWslTbvnb1PD0cQ17WnwlKNRf3R3ov0l6He25j997q0ueecL1IZ2vGfi1G9vQrr1e9qSa8sGuypaKb1c9/YtwkbabzRVpss0dTn43NUkWAjBlFpQZRNETKBE2RN9JGiJYpGinxKpnd2Cu1+FneOJsFdp/2/U7Z9nY+Cj5y78RgAG0ygAAAAAA5uNxV5OLyjDOT4N20L9Sdk3yTfkeZxtd2SfxXm+r4HOv6/dwwuumaranrkaMTiN+V8/pYryhbk+hmdTJK1iLs9b9Lny05annmduMcLCM76i00k2WcHWSblurveeXmUpSS0y6CE1Z9/ZX1bFOtplklKGpHcjiabi+Fk27WWb5FOljrJRvurh1fBlJVuy7atu/RGIZp72Sva/J8DTO6nPGPIoVBLOSdVq7TuutzU3bSV7c88jdGLqO3vS1T5pczYsEoLeqytyinn4syuLb1JbeZdqUdmasDS329+24s+Kz5IjtTayS3IWSWWRW2lta/Zh2UtEjjSm3355FbqbaI8Ob8/0aKVu5vXP2NtSo2/XPMlsfDe0xMI8FGs//ACl+aNCnupvV6HU+ylK9apUtlGnu3/qlw8kyy0hqqxj6mmvLRSk15HKas7cizhn8jG0KVpy6+pHDPMxSjpnjyJatUclsyiKJokykyiSIkkeIi2bIFikaIFikaaXEpmd/YSzl0OycjYa97ojrH2Vn4KPnbnxGZuZMGTYZgAAAAYYBXxybpzS1cWcDaK3owcfHoeimcfHR9k95ZwlquT/I5XaFJyjq5czdayw8HAnJIg78Xrr0OlJUpO9rPle0b9CFfDQtfetd9zy5JHzEqTxlNHYVVcGmc7ev8kSpu3hoXKeFptrtPd4rK7fUzisNTzae7lZpZ5EIwaWrKJOrHONyrBSmuym2stM2+ZZo4C2dWSglnZZtlaptdU47kOHHi2cbFbRlPiMxW+Mv4/ZZGlUn6L5O/V21Ckmqa6vj4nFxe0nO+b7znt8yUV+YblP+X6NVO3hT3XEnKWpBMz+ZhqybPVE0ZIxbk1COsnZI9rszZroU1BWvrJ85M5v2c2Juf61RdprsJ6q/xPvPQo7djbd2tcuL/wAOLfXCm9EeC/08ltilacl3lKgszubcw95trkmzkqnY4d3ScK0vya6FVOmjaiaIwRNIpJNmUSRhImkEiLZKBZpGmES1RgaqMW3sUVJLB39iLKXgdQ5uxV2ZdVY6R9nbx000j52u8zbBkwZNBSAAADDMmACLRWxFFSTi1dPUtM1zRCSyWReGeM2ps6VGV83B+7L6PkyjLENqzzXee3rUrpppNPVPNNHn9obCWcqbt/S814PgcK5sN8wO3Qu01iZw512uDXqavbt6yZYqUXDKWRrcVzXmcudvjijpRmnwKlRX/wAmtUy86SMKmivuy1TKkaP70Jey4fvob5yS1aRrjW3naOfTReJZCg5cEHUwI0M0drZWwllOpF63jF/OS+hY2TgLWlbtc39OR6Chhzr29kl90jk3N639sSuqZCo7HT9ia6mFTOk6bOYqiOBVxUVJqSvdWT7zT/BUaryn7GWeUldX4F/HbH3yg9jTX9XpI5telNveKa6/s2U5xxlPDIS2FUXu2qLnG5q+7pr4JFiOAqRzjvrpdeqLFOdaL9+fjZ/NGF2sOcJL8bl/fS5ST+Cl93TWsJLqrG6OxqmT3LX0zRbeIqvWcn0UTPsKsv8AcfVuxJWlPlGT9iDrT5tGlYBQXbnZ/wAvEs0ZRWSj56voZpbIk9bR+Z0MNs5R68zdQt5J7RUV7szVKscbvJZwemls9CyiFOFjYdiKwjmyeWAATIgAAAAAGCLRMweHppnAq16Fy80RcCLjksjLB5XaWwvaXPP4j7Lzjo35s+jukQeGT4FEqCZrhdygfMnsSqvin5s20tgVHrKf/Zn0b+BjyJLBRXAirZFjv5Hh8N9lL5yu+uZ3MF9nIx4HoY0UuBJQLVRSM87qcirQwijoixFGzdFi1RwZnLJGxjdNlgMHmTTKkQ9iWLBo80o91Mr+zJKBtsN0aT3Ua90bps3TNhg8ya9wkok7A9weZCMgEiIAAAAAAAAAAABgWMgAjYWJAAxYGQAYBkAGLCxkAGAZABgGQAYBkAGLGQAAAAAAAAAAAAAAAAAAAAAAAAAAAAAAAAAAAAAAAAAAAAAAAAAAAAAAAAAAD//Z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9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7053"/>
            <a:ext cx="1373658" cy="137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893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788" y="420166"/>
            <a:ext cx="1255624" cy="1340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10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26" y="1590304"/>
            <a:ext cx="1406648" cy="1406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857" y="3112180"/>
            <a:ext cx="1647081" cy="1202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 descr="http://t2.gstatic.com/images?q=tbn:ANd9GcTWQhBh5XWeQr-XvPBISB-KRZMjHbW2kxoFd7aBL2dI7xajfU0X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81149"/>
            <a:ext cx="1890169" cy="141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http://t3.gstatic.com/images?q=tbn:ANd9GcT1ZZoZUID2EW74W8PbpgQ3rtglvzUmTlhBjsoGWUdgF1UJ91HulQ"/>
          <p:cNvPicPr>
            <a:picLocks noChangeAspect="1" noChangeArrowheads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09226"/>
            <a:ext cx="1253698" cy="100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15" descr="data:image/jpeg;base64,/9j/4AAQSkZJRgABAQAAAQABAAD/2wCEAAkGBhQSERUUExQVFBQVGBgVFxgYGBYcGBgXGBgXFxcaFxgYHCYgGBojGxcaIS8gIycpLC0sFx4xNTAqNSYrLSoBCQoKDgwOGg8PGiwkHyQsLCwsLSwsKSw0LCwsKSwsLCwsLCwsLCwsLCwsLCwsLCwsLCwsLCwsLCwsLCwsLCwsKf/AABEIAOkA2AMBIgACEQEDEQH/xAAcAAABBQEBAQAAAAAAAAAAAAAAAgMEBQYHAQj/xAA8EAACAQMDAwIEAwUIAgIDAAABAhEDEiEABDEFIkETUQYyYXFCgZEjobHB8AcUFTNSYtHhcvFDghc0ov/EABoBAAIDAQEAAAAAAAAAAAAAAAIDAAEEBQb/xAAuEQACAgICAgECBAUFAAAAAAAAAQIRAyESMQRBURMiMkJhkXGBobHxFFJi0fD/2gAMAwEAAhEDEQA/AO4aNGjUIGjRo1CBo0aNQgaNGmq+5VASTEAn9M4HnVN0Qd15dqpPWyUBCMpa231BHzTAIEsCByIx54OqXqG4fu9SoUuZuaihABTPIE4OTaOMEnkazz8iMetjY42zXmoBps7xMdwyYH1P01iG6e8pbuA7SewglQqwVCqzAoYAnnLcYkI6VUrq9Q1XNb1Copn5I+WQrfiQE4OfrydJflv4G/QVXZvlqA+dKnXP63xA1Nmf0qzrTIDBEqly8/hE2lImDAnHA1f9N67Ue2VWGF03rkGbbQORAnPkx40yPkp9oXLC0aHRpmlulYwDnT2tSafQkNGjRqyBo0aNQgaNGjUIGjRo1CBo0aNQgaNGjUIGjRo1CBo0aNQga8J17qv61vAlMkmJgTMQSYE/TQylxTZaVuiFv+usGIQIQYVSS0s05AUeIBg/vA1CqoAjNUYuLrwpyFtItsCjgRd3T74ExWUeqgmoyyUWDMt3kmAloANwt+WScgckjUSrvKlKmW3DAtVeymoIK0zUkUwRIVitoEYE+5JLcmWWUns3RxUtFtV6zc1MLUUlzfcVNrIwBUU8xLLJkyYVzEZ0dRqcU0tS9skqRC9whRcpuZivGCLjJ1jN71HcGslgFABSS6rf6JqEL2yCY4AVcwQptRZ1Rb6m/rKRSYNcq+nRDGpIJA9R6ctkQp7pMGSxBOgu9jo4f1N/V3IpMO+reEFxUMQVJLWinb2vAkmDaJJHnVltKtTAveVUGQpJqSqksQRgXE48cZzHNOo9KZEZwjVmplUanTu9NXKsGZEUi9SSCYAED/yGpWz31dVaurVxWNFS0oigMqhFaapIB7iAoMgEyO6NT9S5Y/SZuWqHJZ6gpgkL+0AmMkIqMMnAWYiT9JTRrK/cqvJOVYfjDIQwphjEG1rhxPHOsW+9qyRTfuspspKMAlEdioqkD1FYwWGRLnnnVxtfi1aq/wD7NYdtzQtMgLk3XqIGJwGu7SoBaZl3op4mlZpNluqiyWYu6g3PTHYwhvCkyQcYBMkYjWl6b1NaqiCJKholSSp4btMQdYbYdcVkDU61IsFkrVJkrcUW6qv7NcZICE+/k6k7XdVfV9S4EKYtpMr5sFxUlFYJIIIibpzErp2LM4dmbJjs32jVbsOrqxtYgP8AkJ94Ez9/rqynXSjOM1aMjTXYaNGjRlBo0aNQgaNGjUIGjRo1CBo0aNQgTo1XbfqauJBziR5E8T7cacauw+ulLKnsPg+ibo1XnqREdsic5ggeTnn9dTadYNwdFGal0U4tdiidUFd73JYIclTJJX0swQfluPnB8idX1U4M+2sd1ChTSxrSqqyAFjIVaaMVtUntJBKyAT3MedZ/JbVIZiVs83m8VHUKqTUtAwcRcTcTyAqs04CgEwedNlVaxyncY7vlEYKzcy3cXcGAoMDB0obfuV3VVKJZcAJEFZK3AkgxAXGASfGk73foGVacNIHkQC4Z2vcm0lgqwDEgxOdYWr7NSbXR5uen0yOFNxVosDAWhmDJOFItIxwZMTqDuehUXco6LIZahWVmoSCsmCZm1kAbMocQupBr1GoqwZFprdVRUkGorKfT7xKhVZmM9w/yycyC3t65qhjJuQwyYVAxAqv6jSQGJqRaQGnntJkeCsvk1sjVOiGoWvYm/uPylCxAiZngBSYgZHiRpVLor2FGUATj5S9Tuy1RrbS1pzEn207uanpxfTtJmJRJUAXLDqwF3yz3wLahJ4bSS1aVVQjMwRWtWDaGAqkFnuAlozMQYumNK+n6GfUZF3PQL6ZvLj5S1paSUIKqADkASo8d02kknVbvOlFEIphaNN5ZlsSAGyEVP/kcwQQzRDRMcaTc9rVFSpJW1QFh7ZJJWzFrFYMknGBAzptnluystS4xZYquBAwtloGLyxM/L4I1Gn8hLIYd+nijTdqcorP6paaZhHIBuLKEJuS2yD5HynVl0n4nekaq1HvsMepSVqgYlrVd6hzPeo4JMj7a0L06VelcwZ6cQ1lrYK5gT3AXRA7jmFMTqjT4NRqv7Oq7UszTgFQQgVRfmzAWQLpAtgEQLjL/AHBuUWtmpNYGkCrEQYi1mGSJAWGJOcW/N451adN68VIVsrBMiLbQJLCMgD2aCPPIOsBR6dX2qCxGq0lLmLEMZUtbgMvZIjM2/hhSJOy+JhKJuFeglVYSBUVcAGkzm65SZu9yfMYJwk47iIni5XW0dY224DrcvH1BBBBggg8GdO6ynQOqimCHDKDzd8wINpLiAB4yJmZwIJ071wokkAa6uLKpxs584OLocnSHqgckD2nVbX6qC1qsMc5E+R74zqq/vZuK1GtPcRB5AiM48MM+PczoZZ0ugljb7L5uqU5tuBbGPuJHP01C3vxKlKL1dQSQDbIwP9kx7ZzOI1Er1ic2loJIAE8EZXzjz5zEaq9518VIprTqlyfNIEIQR86sykA+POD5EaRLyJemNjiRpV6sGW8FbfBzBjn7fn7a9pdYBYqQQwJAGMwYke44+051ndjs7VllJYsRE3DAtkLJCgzwIOM6dCUHIJsDDAMi8DyFJ7gIz4i7VLNMjxxNVS3Ctwde6yjVmSWWsrhZIDgDtGCLwZOZM85z40aZ/qku0B9H4KPonXCtcHhH+aQQJkA8+fYfbW3DJjgScR5MY451z89BPqLVE8j8TdpXJtzxMfbPOtL0+rTHzACJiTjPOZCiff6xOsHi5Glxf9TXnim7Rb7hhdaDnk5iB+f8NNCtaLpBHIaR/Hj/AJ0zT2+3rdog8Ss/nwZn31U7v4aNFg1I4mJzIHEd0gD7fprVKUkrSsTFJ6bNL/iwtPk/Q+D7+RrNoytUQoO55dmkzahphpPgMrBokRZwdVvV9nWLsaa2AeS5kmfDD+eOJ+uY6f1yqlWua5ZbEKkA2qJuZm9RVJYHJ8QSRjA0ieaUtyXQ6GFL8LNvRW9pMVCPVdFkC2mygK1pByQMT+FuZMap99uhUeoj4IYuxawqEphWghpA/wAxfxBgWc4B0/Rpu6enTqgVoZpbIC1JVJCnJWmVWB8pdfqDI/wSlWpQDUgCw4CMySPUcyJYPYZYg3enAheRimy7UexrqNSm7l3AdKnpilSDuhtnteqHKXLNtoiFAuzOn6VdfSsJAquC1JduVtvAtLE4XDFpJ4AWSTGonTNkKvkhitNwWQCvIKtdLMQPkTBIgWSskEpO2DBQCVplUItZQCRTDVXaVZMoyqLjMouCIOiTKpdEl9zduHWlVWqFKpaDCI14LMVRfwhsOzCDgXMNK/w70aYIo+oSVUhGWmCxm7LMGPzNnJAPkDFfsTUZTYr0aaoSiNlnJAK1BTTOVwAy9sjtYzb7tN3TshaNerStuC3BVvybq0FYxyT296iF41TVkproXsulgAkMFaSEFOXWmxkhiaYBa5QWJa0QTN4CjT9PdKbyXrF1c0wEVcWgGwRwyknBhjlo/wBLexpiv6j1cBXMhajtYSkwxuU00ACC1YBwTiCPeo7Oo17As6w0pVBUHBdfTainZ2pNpLSSl0MQRKWiN7HmAVA1UMZvbL3Y4ZjYiqR3Rc05kx3EmH/fqiKFppQdRENUcp+zJkKtwg9vyz4Ekzw3suobY0//AJFet8tJy6VGZe25mVmGQCSJceTknT+1WbvSetktJRUUMWKHsNym5gB7SQSGiZC6ey60J6WKiCTR9N6rgBCf2koCZrVZJDlAT3EBoAuyZdqV/UUmpSkIQ0Eo8xEsaRjCxBAJHkSBlG13DVKfbVKvLU6krlAt0qxLB6YUMpuDD3EsdP1/VpoaiwiXsHSoXKU2UMe4AqLAcFgbSDJuIlravsrpiTWNME/s6Q+YN2FWEHn0pZMlY7jjyeAvqu9rFKdT1gESPmCimxJIUsQx7e5RbJM2TjUSqlLb0nrhAEHe1gjP0RvkQFuDEANIgHTvqK0K1jCrdAZi4iO4MUMMQVEWTB7jnu0Cbv8AQvXY3R6puKVrGiNwG7HekQpuAJCiWg25nIILfKvGrBKr1AWrr6RgKEDHJiSSVEwTIAMzBwDGsH1h62xpmrTpsEaoRlmIUlcJVprZAZodXEhsznBe+HPjZwVRqmFi8GwkH8VpYqEWCVyRGYJMQ1ppX6DUOSdGzG3oFXtCoxASAzDyQZp3jgCIIBP54Vt6NQU3WmqkAhQCxjGBPlTgclT2+PESl8Y7dkYo9Mqhh2uAIAmCASCxutiDEGbjEan7DqFNqqsSxaJmxgrjiYOZMyLpEAmRI1KurFbXoeSu8rcjyOe5QsQQMM0VGnxJ+um6fUlqdtVChEwriZJHnEzmPrJzpfUuqek9GB+ITayBSrXe7AvMCAARMTqRXpAgYUQpCg4BJMqfU5VYGYnnk+SqgL+UMdQphFBgBuCxAIgjPIgTaPmgdonGjUatRY1fSRwbrbgS7GmqzaUYjE3ZBMwTE86NA0/SDTS7KQ/GW9V2LUNvSQAvkMxKglY/zEM3YAtjI0vp39odCo6rXptSYnuYqfSB5Aae5Pt3D+Sep7ClVgCoKVRT2MILLzHBFy5PaQYyeeMtv9puaNRGr1LqQe0YHp8ypBUAI0XexkgRnIQzc9s1fSg9dHZqCKyXKqKpAIamwZSD5Xtggj+PjSx05QFi5QI7VZlXxyoMa5t8M/Ev91dkqXNtwTesFihUgX0goJYAmGA45GulU1RwrpayESGU4KmItjmRmdbcclONow5cbxyplbv2ZGI9Mup5YW4HsQYP5j89c/8AjOoqTUKmSbWDoQXT/wAioKkxwSC0ROddN3DRM+3icx7f96zO/wBoKqG0iCrLI9p7cfcfu0vJFFwlRSdI6q4FNXNhq1AQPPoyRJgiQQpIzheZgAW1PcivRZ6DWC2rZAMWH5gTNsB4btMn0wFgE6wNDePtdyiNb6SyyKfez5D5tmmAD+EkcnjXJ1C9aTFEAcVVpkMqyKYVgEZhhKgUjxk8dhGkpOPXsc0nsmjeglRSqA3o5UBCUEEk1IiSA3aFyS1RgeYC1hmZPUCmbvUW2pNrxUWu14mpDYuFsVAFUlV1Fq0jTqUgbluRadNAKrJTZFlWapkX9ptA8xJPim39Wsm0qUlp1KjemiCA4Y1KhqNWqus4CkdpZR+EibV1IvdF8L6J+z6ihTcsajLaXa+6XSmWCGm3q2+mAFgrOLRGRoFak3pR6dMAUqpBdFUrUqMyygDNVhBlWeO6eSTqt6R/egtavWV3qVCJDEgFZmo7F4sVKK24P4gDyNRF+F3ValfcVAzOjGmq0GJXKvCr83ys8CADAnE6ieuw3GN7NPvN/U9Co8gUje/qGojlSjKJAFLLKATKlgABF5OYm46pSematFvUgqGWmVVSHSbe8K7g+XaYJIERC0L/AAeXDNXeowLi2isXABe0O02o8EA/gXjOIRuOkmlTmggDyRiC1trBmpvUBCjuHmZGPOhk4/hCjjXdmiofGdKmgYpYXDWsosgACmEm5VyQ2ZAlfpdqw2/VKboanylRFrMwqiALh3Ot6K8QFuLSAck6xNfpnZcS9xVhYzLUZ4AMuKjBXhZgDJ98ZjVd/uahptWtspLcttIIaTAwoQouJKwpPafOJOrVNFPEvRvN4aIIdahvYOGX0WXMWswW4FWEjIuEkYzqLu67pVdNwecLLVak3ABiwpPTD4kFVpqccjlavb/GNLb2N+2pgqWsZnbvQELdcTczEKLgQAASRzqd07rq7zupVPTqLMuz0w7GBaAijtLSoUgdtnnN0bdWhfBrsleq5q2BwYcSyvRICkZpsrn9mbWiAttvM4iUmzQrTQU7AEKra4NSnTQ9oDMSoWRa1PINmbhwh7g4Cef8wGyozhlBYRafnjJukEAkNqNT3C+n6KOaTYWVVLoE2o1M2sVKgy4ExKkqZABW+iMn1arOj0qtJWCgGpazC8FfwI4kN3E9xABIiSJHJfiH4ealVh5ZGAenUC5ZCcA2k98cwTxOQQddSXeMDgA1LiAFaF57r1AIVA2VvciGntiBF65sKW6RqTuwBK4wWpVbGmoG4YgAKUBW5QW8zpmOTi9kTowfSOrGi6CvSWtTpgtMgELNxaDhiACcAZ4znW82XUKG4S4Xi5TUFgVVP4iCCxhiZ7YZx8xAwdc+6n8PpTc0jWYujWMEyYa3IBtObitpjuSDzqKivsqysHYqO8KQbSCpQkwcGOGwQY9tMcYv+Ix/dtHYN1WARWYVnlScLTZBJI+cMI+vzc4mNTOnVrktBBAFt47V5BIUA5IEH9fckVfQev06lNJIDMJKBlJpgsMkhjaP2gyc54wdTqgsa4KakAgqLSQWBMEnEqZJzxkjiViGr0TH2wIEFlLHsI9SZkm7JIMxnyF5PjRqnNYtXSoy1EVQoiX7yzeoqsLodhK4Mw10loBBo7j7B4yF9a2wAL0wSPmKZKSMfMBCsY94xmJjVVutyB2ulwYC5GyBTaVZiv4kBEExAkcc62FNHu4USAJlRAUmMAR5Me/mNVvXfh2nHrZDJnkElSZsWfckwJGWOeNZ83j396/6HYs35ZGN23w+i1Fq7dmSFhQ5YqY4JOYxxHmDrRfDnxYlErSbtpsxKi2AjGWYLmRm5ipAi6RPAz1OkvdVoFqakkEKTAYkHKcIMkQRiZk5md0fqVLfq9Kuop7hGieVqxnuUcOApP8AuUSJhoHFz5Nxd0Py04/d/g3fWd0tkExcR3EwvP8Aq4/9jWa3spVW0wFBDDMEAMc+2SI0L1CDV2u4RpRQVdySlVGwbTybTIn/AMeNVezc0a1SnUUshC+m03Gzi0gZJBA/4xnRklfZkjGkyj+NKEFXHKi8fkQeRyInR8LdeSoBJKNTFyKAp5MuLT8rspZOQO6POD4pdSlRlJtB9NckkXZNuZIwIB98a5weoNSq3DBEKw94/wDWrx4/qLXYSfHs7gUQqIW01O40zm0Ckac99QkinFzKoDEsmTzqXT3EVKYZgvzrIKhSxZ+yQLm9JVp4UEFmE+dZv4a656pFhpju9QsBJxaRLQSF7VQ/kPOrXbrTUWo71LqlRZtBqG5lDkCCGuNYkiIKuBJdRAw3plyVEx0eQBTctY1RgADUCybVmYkktLQ0EwIydObjdsVNZgwVUvKYBQ2M3M2PEQSWiYE6r7dzXZHUKjKQrLWALpSFnqYWmCtSpkWzFtQeW7Wqzkj0yzWkGoivUVYP7RQqi1mAWivIUgFGtDMAVP6cWDyZaJVVlS4oS02Z5tAuaZMqCYnwf1LC0UqNA5UCVH1W5Wk+IIOf9QxkarN11elTfcPTohhRh6lUVFHq1LS9kXAMot+S2DaMHExui1BURKvqtuazp69ZAGkLTtBXtcCyQFFqmO4AYI0iWFN/aNjJpWy2bp4A74JzeVJ7Zghh5GB9ONIp9EoRCg2hweTiBAMkcQTPjP6U9N2qNSBKqal1XLVmtBcKih4ITLWgZIJE/OFFjVruLKdM7Za4JFRRfVakWaFRVpgXSRl6hMnH00v6UvkNyRFq9Kp1AlxLBSbMi2SFJxAMZABzMmSYxVfEPSDTps6OEtBVfTS4kN8wJiTBBziJ+mr3cdcam4WopqAys3rN8g2vSmKQIMyWYiTPsF1bmpBvT9Rafd6VFlDFTywQFg8GAAYJnEkRqJTUtF8q7K7afELqBS3JqUywRVcU7ZNRkuvADGm6kL4JMMMXCLmnuqSH02plVwqlldmuZTc8TctygAEeZ8ypiIPVuZEaohwC8gXAEspUpc34TmIz7Yi7gBCVolfUBkJVcOrUypBwxuuETdFqiYngWpXroBxT2i0etTBZQbSCy1oFNjkgSTbyQfYTm721YPu1RhSW8P6d0BlqeSsS7fiEwsH3xDDVYen06gPqUzTpP3BVFz2wUbuS2QgFxuDQR9IPuy6YEpB6bLWRDcjKIxBVzRqXkioSSQS9t7zFxI0cY1v5FyplN8RbYNTaogYMHb02AAtS0uyFVF11pyAOaQJM3azNWtSZLK3arEgPk3SZJBOQ09xmRleTOtV1DcLJZDTJLBfSdbURlZmUqjMpVxnLQxsKgEMI5/S6q1MsLA4DN3WkgpcTLAjkEiOPHmIfj+9fwDrj2TuldRfbMLSr0nIYrBF0AFbQPxLyMc++ulfC3XWqoUYWBcKMGymQQLVt7mjBUx5GNc9qFGRisEtJKBoVYMhgCRAM/QYaIBxYdG6nUoulzK6y14MTZJUhCT8x7SbrcASD5GT3YTipKjp+0dipAN4pNCyBDqApuAHBElfORkHtg1mNlXfcJUq7eqRLSy2w1qAk+pwTcQQY/wBomdGgeStCvpP5RtWrrEA5OBHPtiCCM515uSGQq3B8jmeQZ951DRj4BGff+Mec6cI8AkR4JJkfnJ/M60OViEjB/EHSKiOagEVUklwIFYeCQBFx4OJBUeCAaClvgzeshsqIVcsPJVrpdIkZyBiOddJ3XRDVMyFU/Nd3T4EZEQD7jSdr8IbdGllaqeP2lpUAEwLYAIEkC4NrKou+zfDKqpohbh/7xTp7sQj0zeoxIgRUQHyDkR5gTBzqFubwxqfMWuAB7ivFrYOAVA9xxxjWzFBQAoChRwAoAH2AAA0hqZ98e51JbEpUce+IOoNaVDLajYj8ROV/MA/naPrrC7xYMHJ5P5/f+s6+mK+wp1FtdFdf9LqpkicgMIJjzqAvQtsgk7fbKDMfsqZJyT5T6T+vtp+LKsZUlfRw/wCG+qNRqJa0T+gkQfoQQYI8zrp/TuvmpTdnq4EuWNxtwPS/ZyA0VVINwgTObiVuKnwrsKoztdv7gqoUz90jUHc/Bu3scU2aldNwaaiEEMDz3LIJEhhE/XQznGUuSLXXFi991C2i1VUCrDOYbk9yHnttFi5yajJ2AoQdRa3Ve56iNTS10M3NK2sgcNVyremEKy+CGYDHZo3XT90alzvSWmGvIQdhpSP2bEgkrDSJ8q3sG0moptpA/tKb+pQaona1MM6oO5vlViSpQSW9OfJi1JegeNHmxpCkyKuXpFYikGZg0rF2Aih2kSRDumACGMDc9TaqArOTNS9+yCKRRlFwQMSGtpkuXKk1rcFdPWInqK91Z2j1ArCBIK15DVFW+5ZvjK0pi1WIk/36nRpy1JrAjMbUcCmssyUyEcHDISVNrLLTaHbRyXLZE+I3tt9Wao9BXp1LStQMXqE2payhUZSFqO7KZUHKjEfMzVphXWshpL6p9ZClRggJ9RpqU6tpZVNNzCrLN7TbqVvOs1KYR39Vwaop1r3daC1CzobmqOTTZGKm6lNtsEkQWraPUof+71KSJb6j1XqSlJgwqTC1mhA9NhEAMBJz8pnF9EvTYui9R6bQlM06gMOCjVLbzME01f1Gck3G4YwoAy3thuabWEqVD03FNPTvdpCqFqsbkuDcKYMwCL50jc1aFUgU6LNUVS9cM1W+kStptZnWLAICmARaYMRpS3Uy6EUxTgD1LgGLvNmLrHDKZlGI7ZBBwUtST0OVNUyx3W5r0rqjXIzhAVpbe8PxCXlbSVEwwIB7gJAnXlPrPeGHqUOLi1KmpZZlx63AcgABQsTaMxhjpW8NJSajO1BSKf4+YItuNy8ATNRbe5gVknS63UBdV9KtgA99dmDEXAwHvliCMkfhfPI0txonumJpsTVBDNTioWsUF6dRIYko7E01q2kgrkGTAgxoTfCCrrjuuZmlCD87WU2UhvD2ss5MXHPn+IpdcrIjNCB1SnSd7VDT8j4nAJ5vz4AOndepLVUSAtNxdbURaaIAZqBwihoMdsG68CO6FkbekW1StoXWlogRTUQjML6VtNWEB2VRx3CySCmV5OsR8QD+71wrsHUqGDLaVJBKytpyoiFBiQRiI1sd9T9JWUiksVQ2EMqVAUkw0FZNsRgiDJyMz8UdNBoJWWDVT/NK3BAtRmK4Y4N3bKYJJJAOS3BKPKv/AFgzT42RNnvKZK0ywIDShzBnFjG6AlwB4gxnT3+GtStcETDMyiI8yVySBBEL55GqvY7gG2crhRgTcfsSQR7j6H73VANSIqIC9sXLN8rabiAe7BzxH8NMyJp0SLLnp1dghZCqsy2AFGYs14Ywt1sZiCCDcpgxo0nolWlUNshe/KkGKocWMoQgqH7j4FsLyBK+az1XsttX0dJobp2I9NAR7n2zk8zqcuzjJJJ+5t/7P21M3NZKUUlBLt8qgE3R5YqDC/VoGq80HYk1jJIykgKsgSCwyx5EiFzgEidPlHjpmSMr2go1kJYIbiMNEGDyATwD9OdKLiYMsffxoJEQALQIAVQABHAEYEY1E3PVFSV5Ocfxk+PzI86RLXbHxTZKJGkGofFoHuZP3x/3qDR3zP8AgFgIzPbHmDBuOeAI9zqZTr4gEcxM8/n/AN6pSvotkdeoJfbarucS2CJH4TypMcL7aTS3lPtViguwRky3sIGc4GM+w09V214uAE8BgELDwIJEgTrO9dqClJZJkwwKkDAgjtGZ4z5AB1UpONXsuMVJ0i4QKxuCuTEmxu0DENafH2+nvqUlFWYWRUMSeJnhgTyDP9cazvS+qU6ifsqlQVBiBatQEDIAeZGeCSM8casF2lRvnks5hmWENsZkoADmBbyckaBNL0W4v2yfvKjMfTbgAYgDgjORAGRj75OIrN98KLXVaaOaSgRgKykAs+VYGWlmIMyLz403R+H0BNRGZak3QjlSfcFZN4+sefcautluSiwAFMQRIMD6mOPy1cZNzt+wWkl9phOpbSttWpTSo0muex2tZQtNLV9SrBLB6SATAYEHt4Ih7PdupT1KilHFSlVPfIWrT9V0WxrqrJUqibpgkwvM7bqnxIrt6FdVelU7Wx8pM2uC3EGM4GDBka571eoNtVSnWAKORUEArSq2i1BUSQpOChAKgX3RjOyEoyl9pVPjUiRvUNahQKq7pSHerTBaozoWqNKvaapJMLdBbkwdWHR61WynXSnTr06f7OA1NRUQUzTqfs372ebSoKfhHzTcaHou+LU29Vy1jIbC9Gw+q3dcWhbZCrkm0mfGE7HrNFsM1y4piFN6pNiKMhVKqGIaahJq3EFuCaasv/iTNj1FiK42pNFa4AtpJUc0b1Ki6B2ozYtBJQgFZGNS9n1mrVWyq8spFNnFC39iQSjmpWAwxANlrErf7kagDaJ6TVWatULPXpj9q3ctNC4Z6aqrAK5WX4uQdsNg3PXCtW+mjlmYIS60Up1Gi4qFFPtum6AStxUtcOY/0Kos93t/U3CuTUYNVNNmp1VqVHW0IsT2yzJggALBTmIj1erruQi2p6YqKGorSN9NhCytNDfTDERIuKnH4oMXbdVY1Y9Gx2td2qMyql7MzmrHCPTcU72N0KvcONTtkzLcqL6bVLXYtaEp0lNyM9pZ1dH7VLdxBwCYhbWth9fyBvSItdVolXYM7g5ClSEAm6VWTBybWgnjXm1pMLa1OkKRTBCG9Va0reyMCVJmVYdmB/pOkIPUS6pTWka7PSbtAuNU+pTKtVYBRnATIBWZnVdVrvT9UGjStW0O4miFkWqAvyh2AwQM8xzpfBVS7GKTv9C4O8qCm1KtUcALICG1mU5pgrgU1DP80MDK4zJznX6jCk1F0Bb01qSMkFSWDA/hWGcNmCApwRJmUuuUjUBVqlOXvBp3XKFW4U2QklitQA3Z+YmDgCh+IutXL6YukM3cSt1veFWV4FjkMowSARydMw43yVlSdJ6K3ZVY5zn8xAkR+nOrna1u1ZGG9wD9RiRkZyInjBiKDY1zPsfeYjGPv/Q1d7NzwQAZXhjI5Pyt7f1zOtGaOxMGW1CoSGtLHAgDPaxB7j4PaOMfUnk1DoICASIkRIaAR24MRkkEwZ40awyjsemd821FaYYlmuY97iLmZTFq8wBkQIAzyZbUbcbksOLV8KMwJ5JHJP6a8WmAAoACgQoHAUDA+mI0io/d59ufPP2+5+mnzlqkY4QrbGata1GYkwBkxP1MAcnn93Gs309Km6qPdRNOkvDB1YEA8LDEepMyY/eM3PVYKlcEhZzGLjEyfPkT5jjwbQilty1p7mkBFAksAows5BGTmcfTWSSTfFmlOo2uxO8qiLablQpVYX0yEg/LkEk5H7/caeaYgGfGYz/z+WmaqKEFxS1RapCCeO7BmBM8+5BmNMp0xXClENIiO4OVUDMD03BSDwFAH140W5MC0kSKG+NJrmIVo+h7ZkgFjLf9/XUjdVVqSSAcH1BIIIwohDmII5ESYBOstNWmSKlV61Nj2mIZDPJC90R+Ie/10/uessFUd0kmTkCMBQQO0wQcfUnliAKyJJqwnibaaJ42dD1JIQOIsgEQPBU/KWw3ywRkeJNwroFum1QDzkADmRHiPrz76oNpvy6W4MG4w0MAvcTcMSImQQQfqMP7Te2swe0kH5R2k5MR2+2Tbx9I0MZKypJln1TpylFa8OJBWLoJIkBojFrAwfEEeNV++qMig9oYyFScMeZJb5QAJj6x5GkbrqlagCKIDUyvYoYCx5kTdizObZ4EDJ1Q7fd1yxDU6IYsGZaaspyASSW5n3GOR4MTJw/FH9gsUZfmKbqGxf1kYMxa4MeMEwcREfw41I+J9p/eaBRSDUQFkkZYhSpAPAJWBnns5tEWNaoSYaDHEzjgiCDIz9dO7C6pWDOCYtLGOQCBJjJ8Z5JzpEMslJNdo1TjcdnIuldUt7CwQFgbrS1sBgWK+cMRMSPHGtSPiiavrU6NNK3pyR6YBlZUCmYwYYg47gFGs18S7EUty/pyEYlk+itmPy41H2DFiqE1e4gdhJaDiAv4vtjXoHGORKSOcuUXTL6i1RfUZmVklg1NqmGDUwS9JeTKCVdkhYp5JGpeyZqSH0mlADNMgitVpVCi2WrK/LTUmJwCZBgGR/8Ajzf7hFLGigEBVaQVVRaBCqbQQJKzySTnUXffAO9poO9HFGSio7SDMkoCo7ic8zjSeeN65INX8EfYfEKUgHDutSpPqhSxugkg1BUBD3XEQDFogiSSfeh9SJYsj09uVCljL5tDZtLEnMGFjMY8azdekwYhwQ3kMCDPOQfvqXT2BakClOsz3GSFmnbAiIE3T9Y0yWOL/mMWjYJ1WoLCNwpkra1SEUVJY1KoB+ZWaR6hknukCREalutvXqikykPEeoru1M2lmkK8EqWZR3ZgE/MxOsrX9RmHqFpgAXTNoGAJ8aE9RWuUlW4kc+0aX9Orp7L12T978RVnsS4gU7FVYWVNMsFgqoLRcRnmftredD+D0baCnuUDO5LtwGQmAAGGQQAPzJ8azHwj0K2qKtQSRlR7H/Ufr7a6l0+nJUf6uOPaSckcDUnNdIy5Zt/ajB7b+ytzXtWsppCMxNUSSYIAtJABNxI+g8a1/T/7PNtQphgnqM3/AMlRzC3ER2AKDg+wP1WdawUFFIxBuMkRIYCPBJg8e3nEk6TuaqFlvFpbP4rmXhrSCYHEjHnPJ1mnknNPZSdFWvRtvb20aQvlI9GnJGOCQVtXkgiJAB99GpbVadNiSQsj0+SBkgxJELN0Rcfw5YnRpKcl7Cqx+rugqnm4TgZJIyQB5J4/LTD3KVgTZhjkj5SSZyY8yTnI+ztQi5WIkA+/gq0t7f1P2j7xZpQ0AvVpTwO1GNQn9KUc/wANPasu6EMZYooDQncTJB+8e8f/AND3w1WWp3CQHwox8ogNwGwYI9ou1I6ZWVXeVibWVZj5cH25lPzGTjUffbpQbVJrsrOXyYuJlRLSJyBzMR5jSXFOLk2EpPlSRI6Vt5Yi4wLiSTIBGYBP1A/kManV96XCqKbCYZgDcFN3yYIzIIwfE8ETQLXrKVHphKY7gWeO4KXkoDJACk58ZM8au1DUkVu6syoSbYRZJugD3AEYknzGNPxL7aoVl/EZVXFU2OsREiCtvsweJx74886i7im4GDepkQxlgP8AaVAuU55BPOeRr2vu1Z8SxLSFKtcQTiExj6nHv5Gmq1M3HkFgCSMyZiOImfoCdcxypnRSH9jvbKgVjIbtPbIhu048iDyCDzrzc1BIBuuAiyMzmwEyABPnkD31DrbNB2sGJYXS3tzIjB+/vx9TrG4FZS0XPyYEy8nEc55/+xyc6nxZfG3aLCpvCjALN0i0kEAzkETBCmZzGoG5+IN0Dj0iJAJK5PuTaRdxOo/+JB1QyzuKf7Q4OVJHtBAA4ExjySNFSSAQ6mcRK+AOQeBn5jiZwNXK4ya9FxjFpNj53aVFBg0myzTxJwBK/NniQOY+uolTePRIyZ7lJIgEEZu8qwuwTAgD20tNzni3+QEaj1d4rq1OoTEAq0sbcjtMntTH5SeQYAwrlY3j69FN1ZhUElbxOVjj2x441b/BfRaVNlr2w7wEDT2qZBYTgEjHOAR7nTXSilN3DgStKo5X81CffJH3k6lbLdyQCT4gDkmY5+2tU5yhDjHoTLEpTbOiil2kDzpqttgMjxpfTdxKqczA++rBqUiYH0+uc6KONS6MblxZV7TplC+9kpmoYN7ItxjjuI8T7+2rqlTEfwEx+7VbWSDjj9f3H+s6X02qEAXm0c+/2z41SuL4voF72J6p0lKikOi1FPhlDfuOsT1j+zSmWvodjf6ZJQ/QGSV/eM+NdJqbkMIH8DB1CzJBHaeRHP1j7aK+L0yJujE9E6IVAkZ1o9hQAuc8qCqgq0KJUszD8QIiIGIP1iVvNthhTi6orAPBgEqYJXzkj+esTuviuntdxUo1KSlkAEkOl/CoEkFnGZ8T3QYwW05KkAo27NqN447p4Btm20EG3ksIVQxyRJJ8xGmdv1YKmYhi7MxYdoDT2p4VR74AA585Cn8cUJtZlpuhCsrLwyqZAtbOVtkELLSQOdXdH4nUBvSNJZDMxQqxsL2g3XWrlgBAaZEeQA4yXYThXo0KLfUgPPqKGDKspMllXI/ZkCDIIYnPI15rPdO6nTYFadNXY4ZWbKyRcJXtuZmAUk8sSeYJolKPv+4DjJMuG3RmYXEQBMn2wQPIH68eNV70jVtepUNimFQsov7WVqlQrhlBkwJHze8FrrO9UIRAdrvH1ILKLcZp3+R5/N4bwdxW3E0xgBRYzJ4nMLgYAsEcGKT9sbWtFlSpKoeqeSqgXD/UzASGEkyLiCBlj9ZjdOPkqoRVuMksWIYAxPK8yfPtkEsVd07vTpWlxm83R23QZETxOIgQfK6e6lZSp1r3IqWkIock3EsykqQAWVQmDxBxwSaqXXSFu1p9sRuqvq1PRKmKjMhcBey93NRfr2IyeMAHuDatOtoaqVEtEFTJLFRwTAgHMflB51lNh1QtvKZZHl6lVmJm1WG3+pNoSWEEnBJjCkWnVeosKNVaAZnjJTNl5PezDg4bPMiTjOiUri2VKDUkjHPuQCAQvkj5ipnm5uJHsIic86cJJS4iABII/wBQPmODBx5OkJSnucgFQIhScDAlmYiBjnjxHGk7bcXkggkj5gSFFp5zjmD7ffXKmjqroaO9JAAII9zJCkyZRp7fmJ7eZ86Xt1P4TLR4BiTEzBmP+debqmRKh8N3AFiR9efJ+38NMbPqhAdXUyrCSCAQw+omQZPnzniNE1yQXrQqlSdKmTxjuuggm8iGiJkHAE88k6dg8BhHJ7OD+ZPbP6+2mQpAJyQfc5b7/XQE8kWiY+kxPnE/86CTbYSQqonI/XgZ8xHH21U9SqE9oAEzyM45n2Az7am7ioIiCPefOONVm9YBGYlTOBJ7gMyCpyT8pngA550/BC2HdEPqe7NSqHWAlMKakQIuYKMYkkwT9STq92NYPAMiSM8yPcefI/70dB6OjdL3TMR6tcBk4BC0Teke1zBvyt1B6FuLgpUXNPHHiI/fOtnkwXFV6MePJylJfsdU6BmkPLcg92Tkyf8AcQPygedXlCt7/THnn92s38MVxaCA0xF0YgLJzyplvp2jHE609MqWVWnMHHu0DyZ9xJzzqYlcUYcj+5inoXDyPM8zwIjHtA1X7jaMncBIBzgwYzIkc/u1dUU7rSboAEgRgAyGP5+Do3FFc3ciT+Q5wZkwD/14dPCpLYlZGmZ2n1hpkAEEgcmY84+8/XVlSrhjjiDIESJ9/P8A71mOvfEC0asU6aseXybR7QpEkkfbge+pnSuuXqoIRWYGbRgCcYz4Mfca5vLg6lKzY4NrkkWpoBjaYHlfpPiTHPOfbWV+Pvg5t3RBQAbikP2Z4v5LUzIGTgicSPEmb+uwpeyknBzJP0zJ+wHP31MVxVQVA0qQAcwP4Sp/l40/DOuu1/YVK1s+ZjNxBkGSD7z5nT+13DiVUnvFp+vcpA/VV/TW5/tF+GQlU7lB2uYq+3qH8Qxw3v7j66ye3oFSGU5BkHXQ+rGSs1Rdodp7yqGW4tNOAAxJttwoEnge3GvNFYMxliZMZ/gPpEfbRpLpjEzqu6YsLQgn1EZACBBVlPdPIbKkZgfUZa6ettEDJtvZgo4IcggGcTwMHEnPmVQpKLBAnABJ4mSzMY5j6Hn9Yuz3UqWi0qWVlnhvUxnxIAjAwx1zVJ1QFfBNTdMvqBWAYrUBJGSDkme4gBmPiOMck1VdinyMbmJLVHALQiyDJm1h3ROfsFGpFckA5MtIJJAEE5jPPaCPsR9dV2+4YTHuFtgC3wWbJOeZifJxo1k9EWNXYnZb70KtGpD+mlR4ZVlqhqKA83OLu0Eyc5GCM62+wVXT1DawrAOcSpVlFi5EsAsc+Sx865luXkC696YAAF0mBbcRJPpliWPEd3nOplL4m3C0RSVyIYkPy9phrJOMGeRMGPGtMMiiqYGXBKe0af4rdFpEIApNo7HPEyAVkiCAx+4EedY8ucmfAWR7Z/fpW96g1ZjUKgFuQPlBAGVHgefP30/6l0l2FxMDAUcckABRnz9+dZMr5StGjFFwjTGTTu7pJUcEgLK+ByRwIAzxpZoAS4go+BM4ItnjnBHM8/p69wBXwJAuEQCcwD8swCfM/nKKSeB9PYfv8aS2OQhKf8v6/wDelsRnJ+gnHmftp5aZPH3/AE+uk1xyW5PP8P5aXdksrdwTB/78az3VibY9zgfUjWn3LhVN3Az+f299O/D/AMMNXf1aggfhX2H1+p10PGfsVnzcYmYTYblqMAkCP3ae+Fwyko2GUjBx9j/3rr1L4fULFus11/4YKN61Je5eR/qXyP8AjWrIm4NP2c3HkSkTPhzdQVViFUQTABzJ8+I+aPALa3SV7hcMkASeDxkH25mPfXOOnVVUq2bGwfBEypke4k4++tMaq1abU1YMQpFxI8mOR44EccHWbBkq0w80Ldo1G13MoWk3dyMCZh/IP4TBJH5RrD/2hdYqqERajAsDcQY9j8qngzj+OthsKJWkgJIgQe6Z4HzR4Hn/AIEcx+KKt+8KKxIUlRliJklufvH2Uc6055tYwPHinkEFbaKk5Yn9Sf56m9B6iWrtSgD08KT4PuDxJB4/jqMaRLovhcn+Mfy030rciS8W8mIyBk8efoMa4tqm6OjLo3CvmGKsT+EkXR7yfA+mlU6qerbUkzmQcg+CZ+ms/ueqsBarZzJgAicW8R/Q1Wq3vJJ/f+erWSmmIWK1s1/VtklWk6GKqns9wQZ8RPA8ZBUROsXT/sdV0D0K9RQfBgwfI8f1Gp1LfOD2uyn3Bz4/kP3a1fwDWY1KyNkMBU/OYOPHI/Qa6HjZuU+K9icuOUIXZzbdf2Yb+lNj06o+sg/w0a7423GjXT+kvgyLPP5OcwLpaCDAz7D39/z1S9EBNMl4L0/2bkHDFCCC0ct2jnIn661/UvhxlB9OWHti4fY+f3axRptt949wIp1gpODh1WDg+cTPkMfYa5U8UoWmdDFNT6J+6QMe4YzcPI5wR9DmNV9QG7IAi7C8EEMMkGTiJzn89T68ECw4+YH6YnI8+P0+uozODgzOYyQf/qRGftz/AAyD4lBXaSxJ7mxF2TJx+UePED20mjSxME/YQP0jj7as9xQImfGZA5+4zplaAj7+IJ/nGic9DkJpkjxI7uT2glYmOCePrgQQQI9oUl5ebYxECT9zwOfc6cSl4jXvp/r/AF40p5GSkG4rXEsckwTwCccmOJj8ydIWnJ4ABMTGB9z7efy0rAn+v/Z0xW3aIJJAGqVt6LrRKqUwCQDcJMEDn6x41C3u+VBLeeByT9B76hjqFSsbNuhPi4jH5e+tR8NfABu9StLufJzrVi8Vvcv2M2TPGCK7oPw/U3LipVELyqfzPuddM6b0kKAIjUvp/SQg41aU6GuvjxKJysmRzdshja6i7vYAjV16em3o405pMUcu6z0k0HLqJpt86+3+9fr7jyPqBqL/AHkqO0yD9oImQfrrovUunBgdc26705tsSYJokyYyU+oHlfcfprl+T477ibsGX8sjXbX4pAVZ5CwfcEeZJ/7kfXWIqd+5ZiSxBPiJ/wCPePrp2hvVZMEERg8+P5zOm9pyxPOsWTNKaqRrhjULaHqaSxzEiAQB9CVyDyBH0nGqXo29aXkH1Ax7hIHJHkZ9vynzq5qp7H686jbdApOLQSTHkecwf4R/MqjJKLTQdeyWi+/J0m2fsNMvuQDzj936aZbqaDAMn2GT+7QJN9ILrZMUZ410P4G2EXVI5FgP5gmPpga5300VKrgKhAnz7a650dSKarEACANdTwcLUuUkYPKyJrii2A0aE0a7Ry2yM9DVfv8Ao1OqsOgYfX+sauiukGnqnG+w1M511H4EqJJ21aP9lUXr+TCGH5k6y/U9pvKPz7QuPek8j7gEAj7a7U1GdMvtAdZp+Njl6NMfJnH2cBf4tVSRUpVqZ/3Kf5HTR+LqA/EY+oafzka7nvfh2lVHfTVvuBqi3P8AZftHP+XH21nl4UX/AJHx835Ryk/E1KAQZP0Bn92mKnXHbFOm5/d/HXWKf9l23U4X9dWO3+DKacIP00teEluv6hvzvhHG9t0zeVjhbR9v5nWh6T/ZkWIasSx+uuq0ejqvAGpabQDWmPjpGefkTkZzpHwpTpAAKB+Wr/b7MDxqWtLTgTWiMEujM38ja09LC6WF16F0fEBsQV0hk0/GvLNXxJZDq0dU/U+jioCCNaIppDUdA432EpHFutfAlaixfbcHJpn5T9v9J1R09zuEJDbesD9gR+vtrv8AU2YPjTDdKU+BrLPxYy7Rqh5U4qjh1Kjuany0o9i3iceNTKPwlu6nzMVn2A/nOuyDpa+w/TTq7BfbQR8SKI/JmzlO0/szn/MYt9yTrSdO+A6SfhnW3XZD204m21oWCKEyyt+yp2PRUTgAataNGNOilpYXT4woS5ANGvY0aZQsVryNe6NWQ8jSSul6NSiCI0W6XoGpRdibdFulaNQoTZos0rRqEEhdexr3RqEPI0Rr3RqEPI0Rr3RqEPI14RpWjUogi3RGl6NVRdiLdFul6NSiWJA17GvdGrKDRo0asgaNGjVkP//Z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215" y="1835882"/>
            <a:ext cx="1259385" cy="1358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66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Osobní hygiena </a:t>
            </a:r>
            <a:r>
              <a:rPr lang="cs-CZ" sz="3200" dirty="0" smtClean="0"/>
              <a:t>– kdo dodržuje správnou hygienu? Dej do kroužku.  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069" y="2599286"/>
            <a:ext cx="1663565" cy="1670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069" y="808892"/>
            <a:ext cx="1663565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015150"/>
            <a:ext cx="1938032" cy="1273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2771116"/>
            <a:ext cx="1938032" cy="1289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420" y="953673"/>
            <a:ext cx="1945460" cy="1294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758" y="2539595"/>
            <a:ext cx="1362784" cy="173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414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Pohyb</a:t>
            </a:r>
            <a:r>
              <a:rPr lang="cs-CZ" sz="2800" dirty="0" smtClean="0"/>
              <a:t> – vyber činnosti, které bychom měli dělat, abychom byli zdraví? Ostatní škrtni.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02" y="406180"/>
            <a:ext cx="1839549" cy="1226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575" y="368295"/>
            <a:ext cx="1893589" cy="1308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800" y="1752302"/>
            <a:ext cx="1813339" cy="1176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800" y="3076047"/>
            <a:ext cx="1813340" cy="119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575" y="1860318"/>
            <a:ext cx="1923085" cy="1163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575" y="3168346"/>
            <a:ext cx="1896267" cy="1065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724" y="406180"/>
            <a:ext cx="2128789" cy="1192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236" y="3168346"/>
            <a:ext cx="1809158" cy="1013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02" y="1829983"/>
            <a:ext cx="1839549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129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www.nazeleno.cz/bio/zdrava-vyziva/jak-se-vyhnout-obezite-pocatky-jsou-v-detstvi.aspx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 smtClean="0">
                <a:latin typeface="Arial"/>
                <a:ea typeface="Times New Roman"/>
                <a:hlinkClick r:id="rId5"/>
              </a:rPr>
              <a:t>http</a:t>
            </a:r>
            <a:r>
              <a:rPr lang="cs-CZ" sz="4800" dirty="0">
                <a:latin typeface="Arial"/>
                <a:ea typeface="Times New Roman"/>
                <a:hlinkClick r:id="rId5"/>
              </a:rPr>
              <a:t>://</a:t>
            </a:r>
            <a:r>
              <a:rPr lang="cs-CZ" sz="4800" dirty="0" smtClean="0">
                <a:latin typeface="Arial"/>
                <a:ea typeface="Times New Roman"/>
                <a:hlinkClick r:id="rId5"/>
              </a:rPr>
              <a:t>recepty.mraveniste.cz/detail.php?detailrecept=1160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6"/>
              </a:rPr>
              <a:t>http://www.vitalia.cz/clanky/ovocne-dzusy-vite-co-pijete</a:t>
            </a:r>
            <a:r>
              <a:rPr lang="cs-CZ" sz="4800" dirty="0" smtClean="0">
                <a:latin typeface="Arial"/>
                <a:ea typeface="Times New Roman"/>
                <a:hlinkClick r:id="rId6"/>
              </a:rPr>
              <a:t>/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7"/>
              </a:rPr>
              <a:t>http://</a:t>
            </a:r>
            <a:r>
              <a:rPr lang="cs-CZ" sz="4800" dirty="0" smtClean="0">
                <a:latin typeface="Arial"/>
                <a:ea typeface="Times New Roman"/>
                <a:hlinkClick r:id="rId7"/>
              </a:rPr>
              <a:t>www.kupujete.cz/levne-coca-cola-albert-hypermarket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8"/>
              </a:rPr>
              <a:t>http://</a:t>
            </a:r>
            <a:r>
              <a:rPr lang="cs-CZ" sz="4800" dirty="0" smtClean="0">
                <a:latin typeface="Arial"/>
                <a:ea typeface="Times New Roman"/>
                <a:hlinkClick r:id="rId8"/>
              </a:rPr>
              <a:t>flog.pravda.sk/stabex.flog?foto=104876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9"/>
              </a:rPr>
              <a:t>http://www.vitalia.cz/clanky/ktere-leky-vam-mohou-zkazit-zuby</a:t>
            </a:r>
            <a:r>
              <a:rPr lang="cs-CZ" sz="4800" dirty="0" smtClean="0">
                <a:latin typeface="Arial"/>
                <a:ea typeface="Times New Roman"/>
                <a:hlinkClick r:id="rId9"/>
              </a:rPr>
              <a:t>/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10"/>
              </a:rPr>
              <a:t>http://</a:t>
            </a:r>
            <a:r>
              <a:rPr lang="cs-CZ" sz="4800" dirty="0" smtClean="0">
                <a:latin typeface="Arial"/>
                <a:ea typeface="Times New Roman"/>
                <a:hlinkClick r:id="rId10"/>
              </a:rPr>
              <a:t>www.fithall.cz/rest/magazin/1073-30-rodina-a-deti/4454-pohyb_deti.html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11"/>
              </a:rPr>
              <a:t>http://fitness-zumba.info/rady-a-tipy-jak-zacit/deti</a:t>
            </a:r>
            <a:r>
              <a:rPr lang="cs-CZ" sz="4800" dirty="0" smtClean="0">
                <a:latin typeface="Arial"/>
                <a:ea typeface="Times New Roman"/>
                <a:hlinkClick r:id="rId11"/>
              </a:rPr>
              <a:t>/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12"/>
              </a:rPr>
              <a:t>http</a:t>
            </a:r>
            <a:r>
              <a:rPr lang="cs-CZ" sz="4800">
                <a:latin typeface="Arial"/>
                <a:ea typeface="Times New Roman"/>
                <a:hlinkClick r:id="rId12"/>
              </a:rPr>
              <a:t>://</a:t>
            </a:r>
            <a:r>
              <a:rPr lang="cs-CZ" sz="4800" smtClean="0">
                <a:latin typeface="Arial"/>
                <a:ea typeface="Times New Roman"/>
                <a:hlinkClick r:id="rId12"/>
              </a:rPr>
              <a:t>www.novinky.cz/zena/zdravi/25655-americke-deti-se-uci-omezovat-televizi.html</a:t>
            </a:r>
            <a:endParaRPr lang="cs-CZ" sz="48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800" dirty="0" smtClean="0">
                <a:latin typeface="Arial"/>
                <a:ea typeface="Times New Roman"/>
              </a:rPr>
              <a:t>„Materiál </a:t>
            </a:r>
            <a:r>
              <a:rPr lang="cs-CZ" sz="48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556792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310</Words>
  <Application>Microsoft Office PowerPoint</Application>
  <PresentationFormat>Předvádění na obrazovce (4:3)</PresentationFormat>
  <Paragraphs>58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Aerodynamika</vt:lpstr>
      <vt:lpstr>1_Aerodynamika</vt:lpstr>
      <vt:lpstr>2_Aerodynamika</vt:lpstr>
      <vt:lpstr>PRVOUKA  Naše zdraví</vt:lpstr>
      <vt:lpstr>Prezentace aplikace PowerPoint</vt:lpstr>
      <vt:lpstr>Co je důležité pro naše zdraví?</vt:lpstr>
      <vt:lpstr>Zdravá strava – vyber důležité potraviny pro naše zdraví. Ostatní škrtni.</vt:lpstr>
      <vt:lpstr>Osobní hygiena – kdo dodržuje správnou hygienu? Dej do kroužku.  </vt:lpstr>
      <vt:lpstr>Pohyb – vyber činnosti, které bychom měli dělat, abychom byli zdraví? Ostatní škrtni.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27</cp:revision>
  <dcterms:created xsi:type="dcterms:W3CDTF">2012-06-27T08:54:30Z</dcterms:created>
  <dcterms:modified xsi:type="dcterms:W3CDTF">2013-03-06T16:28:54Z</dcterms:modified>
</cp:coreProperties>
</file>