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07/relationships/hdphoto" Target="../media/hdphoto2.wdp"/><Relationship Id="rId4" Type="http://schemas.openxmlformats.org/officeDocument/2006/relationships/image" Target="../media/image10.png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9.png"/><Relationship Id="rId18" Type="http://schemas.microsoft.com/office/2007/relationships/hdphoto" Target="../media/hdphoto10.wdp"/><Relationship Id="rId26" Type="http://schemas.openxmlformats.org/officeDocument/2006/relationships/image" Target="../media/image36.png"/><Relationship Id="rId3" Type="http://schemas.openxmlformats.org/officeDocument/2006/relationships/image" Target="../media/image22.png"/><Relationship Id="rId21" Type="http://schemas.microsoft.com/office/2007/relationships/hdphoto" Target="../media/hdphoto11.wdp"/><Relationship Id="rId7" Type="http://schemas.microsoft.com/office/2007/relationships/hdphoto" Target="../media/hdphoto5.wdp"/><Relationship Id="rId12" Type="http://schemas.openxmlformats.org/officeDocument/2006/relationships/image" Target="../media/image28.png"/><Relationship Id="rId17" Type="http://schemas.openxmlformats.org/officeDocument/2006/relationships/image" Target="../media/image31.png"/><Relationship Id="rId25" Type="http://schemas.microsoft.com/office/2007/relationships/hdphoto" Target="../media/hdphoto13.wdp"/><Relationship Id="rId2" Type="http://schemas.openxmlformats.org/officeDocument/2006/relationships/image" Target="../media/image21.png"/><Relationship Id="rId16" Type="http://schemas.microsoft.com/office/2007/relationships/hdphoto" Target="../media/hdphoto9.wdp"/><Relationship Id="rId20" Type="http://schemas.openxmlformats.org/officeDocument/2006/relationships/image" Target="../media/image33.png"/><Relationship Id="rId29" Type="http://schemas.microsoft.com/office/2007/relationships/hdphoto" Target="../media/hdphoto15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microsoft.com/office/2007/relationships/hdphoto" Target="../media/hdphoto7.wdp"/><Relationship Id="rId24" Type="http://schemas.openxmlformats.org/officeDocument/2006/relationships/image" Target="../media/image35.png"/><Relationship Id="rId5" Type="http://schemas.openxmlformats.org/officeDocument/2006/relationships/image" Target="../media/image24.png"/><Relationship Id="rId15" Type="http://schemas.openxmlformats.org/officeDocument/2006/relationships/image" Target="../media/image30.png"/><Relationship Id="rId23" Type="http://schemas.microsoft.com/office/2007/relationships/hdphoto" Target="../media/hdphoto12.wdp"/><Relationship Id="rId28" Type="http://schemas.openxmlformats.org/officeDocument/2006/relationships/image" Target="../media/image37.png"/><Relationship Id="rId10" Type="http://schemas.openxmlformats.org/officeDocument/2006/relationships/image" Target="../media/image27.png"/><Relationship Id="rId19" Type="http://schemas.openxmlformats.org/officeDocument/2006/relationships/image" Target="../media/image32.png"/><Relationship Id="rId31" Type="http://schemas.microsoft.com/office/2007/relationships/hdphoto" Target="../media/hdphoto16.wdp"/><Relationship Id="rId4" Type="http://schemas.openxmlformats.org/officeDocument/2006/relationships/image" Target="../media/image23.png"/><Relationship Id="rId9" Type="http://schemas.microsoft.com/office/2007/relationships/hdphoto" Target="../media/hdphoto6.wdp"/><Relationship Id="rId14" Type="http://schemas.microsoft.com/office/2007/relationships/hdphoto" Target="../media/hdphoto8.wdp"/><Relationship Id="rId22" Type="http://schemas.openxmlformats.org/officeDocument/2006/relationships/image" Target="../media/image34.png"/><Relationship Id="rId27" Type="http://schemas.microsoft.com/office/2007/relationships/hdphoto" Target="../media/hdphoto14.wdp"/><Relationship Id="rId30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detske-hrnky-a-pitka.heureka.cz/hello-kitty-plastova-lahev-na-piti/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mujplan.cz/postupy/zahrada/seci-pomucka/" TargetMode="External"/><Relationship Id="rId12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jaktridit.cz/cz/co-se-deje-s-odpadem/recyklace-a-vyuziti-plastu" TargetMode="External"/><Relationship Id="rId11" Type="http://schemas.openxmlformats.org/officeDocument/2006/relationships/hyperlink" Target="http://www.enviport.cz/odpady-a-obaly-hluk.aspx?cfPage=60" TargetMode="External"/><Relationship Id="rId5" Type="http://schemas.openxmlformats.org/officeDocument/2006/relationships/hyperlink" Target="http://www.damsipivo.cz/vratneobaly/" TargetMode="External"/><Relationship Id="rId10" Type="http://schemas.openxmlformats.org/officeDocument/2006/relationships/hyperlink" Target="http://www.xletaky.cz/letak/tesco-akcni-letak-2463" TargetMode="External"/><Relationship Id="rId4" Type="http://schemas.openxmlformats.org/officeDocument/2006/relationships/hyperlink" Target="http://modranskenoviny.cz/?m=200911" TargetMode="External"/><Relationship Id="rId9" Type="http://schemas.openxmlformats.org/officeDocument/2006/relationships/hyperlink" Target="http://www.mediar.cz/sit-lokalnich-novin-cesky-domov-se-rozsiruje-o-radnicni-noviny-jihlav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 lnSpcReduction="10000"/>
          </a:bodyPr>
          <a:lstStyle/>
          <a:p>
            <a:pPr lvl="0" algn="ctr">
              <a:buClr>
                <a:srgbClr val="9D936F">
                  <a:lumMod val="75000"/>
                </a:srgbClr>
              </a:buClr>
            </a:pPr>
            <a:r>
              <a:rPr lang="cs-CZ" sz="20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</a:p>
          <a:p>
            <a:pPr algn="ctr"/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4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4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řídíme odpad</a:t>
            </a:r>
            <a:endParaRPr lang="cs-CZ" sz="48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8607208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VY_32_INOVACE_41_PRV_02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Třídíme odpad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správným tříděním odpadu, s významem  třídění odpadu pro člověka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Umět třídit odpad podle barevných kontejnerů,  uvědomovat si význam třídění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- 3.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28.4.2013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5373216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Co jsou odpadky?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548680"/>
            <a:ext cx="7992888" cy="4032448"/>
          </a:xfrm>
        </p:spPr>
        <p:txBody>
          <a:bodyPr/>
          <a:lstStyle/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62190" y="692696"/>
            <a:ext cx="6192688" cy="182865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Věci, které už nepotřebujeme a chceme je vyhodit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32240" y="2708920"/>
            <a:ext cx="1699414" cy="14821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576" y="3091000"/>
            <a:ext cx="1809552" cy="14821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3095014"/>
            <a:ext cx="1566592" cy="151064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30415" y="2756987"/>
            <a:ext cx="2070089" cy="14976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94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46003" y="5157192"/>
            <a:ext cx="6512511" cy="1143000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Proč odpadky třídíme?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476672"/>
            <a:ext cx="8208912" cy="43204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899592" y="980728"/>
            <a:ext cx="3384376" cy="144016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Šetříme přírodu – lesy, vodu, uhlí, ropu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88024" y="980728"/>
            <a:ext cx="3600400" cy="129614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Vyrábíme z nich nové a užitečné věci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58292" y="2690517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83968" y="2782923"/>
            <a:ext cx="1932271" cy="178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28207" y="2782923"/>
            <a:ext cx="2304920" cy="1731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716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4941168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 odpadky třídíme?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8" y="476672"/>
            <a:ext cx="7704856" cy="43924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115616" y="548680"/>
            <a:ext cx="6984776" cy="144016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Podle toho z čeho jsou vyrobeny je házíme do barevných kontejnerů  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9225" y1="5599" x2="19225" y2="5599"/>
                        <a14:foregroundMark x1="21162" y1="15365" x2="21162" y2="15365"/>
                        <a14:foregroundMark x1="82712" y1="15365" x2="82712" y2="15365"/>
                        <a14:foregroundMark x1="78987" y1="8854" x2="78987" y2="8854"/>
                        <a14:foregroundMark x1="52906" y1="8854" x2="52906" y2="8854"/>
                        <a14:foregroundMark x1="36960" y1="7161" x2="36960" y2="7161"/>
                        <a14:foregroundMark x1="25782" y1="9635" x2="25782" y2="9635"/>
                        <a14:foregroundMark x1="47243" y1="16146" x2="47243" y2="16146"/>
                        <a14:foregroundMark x1="57526" y1="16146" x2="57526" y2="16146"/>
                        <a14:foregroundMark x1="68703" y1="16146" x2="68703" y2="16146"/>
                        <a14:foregroundMark x1="38897" y1="15365" x2="38897" y2="15365"/>
                        <a14:foregroundMark x1="28614" y1="15365" x2="28614" y2="15365"/>
                        <a14:foregroundMark x1="10879" y1="12891" x2="10879" y2="128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9297" y="2291680"/>
            <a:ext cx="1683769" cy="1927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217022" y="4207646"/>
            <a:ext cx="914400" cy="57829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papír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990669" y="4174192"/>
            <a:ext cx="914400" cy="57829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plasty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08004" y="4218856"/>
            <a:ext cx="1728192" cy="578296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s</a:t>
            </a:r>
            <a:r>
              <a:rPr lang="cs-CZ" b="1" dirty="0" smtClean="0"/>
              <a:t>klo – bílé a barevné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63171" y="2125929"/>
            <a:ext cx="1440583" cy="1862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896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08004" y="1601513"/>
            <a:ext cx="1591326" cy="238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172" b="92969" l="449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59762" y="2270898"/>
            <a:ext cx="1640630" cy="1826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6733784" y="4211834"/>
            <a:ext cx="1277515" cy="569919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ápojový karton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02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79712" y="5373216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Nové výrobky z  odpadků.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404664"/>
            <a:ext cx="8064896" cy="489654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188" y="682985"/>
            <a:ext cx="1659664" cy="1309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83236" y="682985"/>
            <a:ext cx="1637461" cy="13099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1493020" y="2132856"/>
            <a:ext cx="2358008" cy="714037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 nápojových kartonů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34702" y="623520"/>
            <a:ext cx="1724703" cy="129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32240" y="634430"/>
            <a:ext cx="1584176" cy="130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868144" y="2030116"/>
            <a:ext cx="2088232" cy="714037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ze papíru</a:t>
            </a:r>
            <a:endParaRPr lang="cs-CZ" b="1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3751" y="2996952"/>
            <a:ext cx="1729101" cy="1465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37453" y="3007522"/>
            <a:ext cx="1577978" cy="1455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1490634" y="4653136"/>
            <a:ext cx="1911332" cy="58864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z plastů</a:t>
            </a:r>
            <a:endParaRPr lang="cs-CZ" sz="2000" b="1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34702" y="3140968"/>
            <a:ext cx="1652139" cy="1321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 rotWithShape="1"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732240" y="3182176"/>
            <a:ext cx="1635995" cy="1292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6020588" y="4628194"/>
            <a:ext cx="1584176" cy="58864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 skla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83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23728" y="515719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Zařaď odpadky do správných kontejnerů. Ty, které nepatří nikam, škrtni. Kam je vyhodíš?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1682642" cy="1926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74609" y="478422"/>
            <a:ext cx="1444625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-45866"/>
            <a:ext cx="1590675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1639887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78" b="99222" l="459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13775" y="3792785"/>
            <a:ext cx="647110" cy="848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64" b="94545" l="9290" r="8907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00902" y="3779859"/>
            <a:ext cx="871538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25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5905280" y="2485439"/>
            <a:ext cx="1260474" cy="1260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52161" y="2524713"/>
            <a:ext cx="904875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89778">
                        <a14:foregroundMark x1="25333" y1="53778" x2="25333" y2="53778"/>
                        <a14:foregroundMark x1="29333" y1="46222" x2="29333" y2="46222"/>
                        <a14:foregroundMark x1="24000" y1="34667" x2="24000" y2="34667"/>
                        <a14:foregroundMark x1="24000" y1="26667" x2="24000" y2="26667"/>
                        <a14:foregroundMark x1="24000" y1="46222" x2="24000" y2="46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51459" y="2674350"/>
            <a:ext cx="1071563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778" r="89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7858" y="3913439"/>
            <a:ext cx="1187108" cy="118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7" cstate="email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9778" r="897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3728" y="3998858"/>
            <a:ext cx="871689" cy="871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03875" y="2371130"/>
            <a:ext cx="703198" cy="1128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0" cstate="email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8046" r="885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37143" y="2699232"/>
            <a:ext cx="475838" cy="1214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2" cstate="email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667" b="100000" l="939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7858" y="2558525"/>
            <a:ext cx="580879" cy="935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4" cstate="email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47671" y="3933548"/>
            <a:ext cx="1071563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6250" b="95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68733" y="4054561"/>
            <a:ext cx="762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28" cstate="email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86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01808" y="2927411"/>
            <a:ext cx="939153" cy="565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0" cstate="email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0" b="100000" l="9653" r="895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31003" y="4085908"/>
            <a:ext cx="901643" cy="675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36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3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</a:pPr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</a:pPr>
            <a:endParaRPr lang="cs-CZ" sz="2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37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3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http://modranskenoviny.cz/?</a:t>
            </a:r>
            <a:r>
              <a:rPr lang="cs-CZ" sz="37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m=200911</a:t>
            </a:r>
            <a:endParaRPr lang="cs-CZ" sz="37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5"/>
              </a:rPr>
              <a:t>http://</a:t>
            </a:r>
            <a:r>
              <a:rPr lang="cs-CZ" sz="3700" dirty="0" smtClean="0">
                <a:latin typeface="Arial"/>
                <a:ea typeface="Times New Roman"/>
                <a:hlinkClick r:id="rId5"/>
              </a:rPr>
              <a:t>www.damsipivo.cz/vratneobaly/</a:t>
            </a:r>
            <a:endParaRPr lang="cs-CZ" sz="37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6"/>
              </a:rPr>
              <a:t>http://</a:t>
            </a:r>
            <a:r>
              <a:rPr lang="cs-CZ" sz="3700" dirty="0" smtClean="0">
                <a:latin typeface="Arial"/>
                <a:ea typeface="Times New Roman"/>
                <a:hlinkClick r:id="rId6"/>
              </a:rPr>
              <a:t>www.jaktridit.cz/cz/co-se-deje-s-odpadem/recyklace-a-vyuziti-plastu</a:t>
            </a:r>
            <a:endParaRPr lang="cs-CZ" sz="37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7"/>
              </a:rPr>
              <a:t>http://www.mujplan.cz/postupy/zahrada/seci-pomucka</a:t>
            </a:r>
            <a:r>
              <a:rPr lang="cs-CZ" sz="3700" dirty="0" smtClean="0">
                <a:latin typeface="Arial"/>
                <a:ea typeface="Times New Roman"/>
                <a:hlinkClick r:id="rId7"/>
              </a:rPr>
              <a:t>/</a:t>
            </a:r>
            <a:endParaRPr lang="cs-CZ" sz="37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8"/>
              </a:rPr>
              <a:t>http://detske-hrnky-a-pitka.heureka.cz/hello-kitty-plastova-lahev-na-piti</a:t>
            </a:r>
            <a:r>
              <a:rPr lang="cs-CZ" sz="3700" dirty="0" smtClean="0">
                <a:latin typeface="Arial"/>
                <a:ea typeface="Times New Roman"/>
                <a:hlinkClick r:id="rId8"/>
              </a:rPr>
              <a:t>/</a:t>
            </a:r>
            <a:endParaRPr lang="cs-CZ" sz="37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9"/>
              </a:rPr>
              <a:t>http://www.mediar.cz/sit-lokalnich-novin-cesky-domov-se-rozsiruje-o-radnicni-noviny-jihlavy</a:t>
            </a:r>
            <a:r>
              <a:rPr lang="cs-CZ" sz="3700" dirty="0" smtClean="0">
                <a:latin typeface="Arial"/>
                <a:ea typeface="Times New Roman"/>
                <a:hlinkClick r:id="rId9"/>
              </a:rPr>
              <a:t>/</a:t>
            </a:r>
            <a:endParaRPr lang="cs-CZ" sz="37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10"/>
              </a:rPr>
              <a:t>http://</a:t>
            </a:r>
            <a:r>
              <a:rPr lang="cs-CZ" sz="3700" dirty="0" smtClean="0">
                <a:latin typeface="Arial"/>
                <a:ea typeface="Times New Roman"/>
                <a:hlinkClick r:id="rId10"/>
              </a:rPr>
              <a:t>www.xletaky.cz/letak/tesco-akcni-letak-2463</a:t>
            </a:r>
            <a:endParaRPr lang="cs-CZ" sz="3700" dirty="0" smtClean="0">
              <a:latin typeface="Arial"/>
              <a:ea typeface="Times New Roman"/>
            </a:endParaRPr>
          </a:p>
          <a:p>
            <a:pPr marL="571500" indent="-5715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cs-CZ" sz="3700" dirty="0">
                <a:latin typeface="Arial"/>
                <a:ea typeface="Times New Roman"/>
                <a:hlinkClick r:id="rId11"/>
              </a:rPr>
              <a:t>http://</a:t>
            </a:r>
            <a:r>
              <a:rPr lang="cs-CZ" sz="3700" dirty="0" smtClean="0">
                <a:latin typeface="Arial"/>
                <a:ea typeface="Times New Roman"/>
                <a:hlinkClick r:id="rId11"/>
              </a:rPr>
              <a:t>www.enviport.cz/odpady-a-obaly-hluk.aspx?cfPage=60</a:t>
            </a:r>
            <a:endParaRPr lang="cs-CZ" sz="37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5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5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50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5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3700" dirty="0" smtClean="0">
                <a:latin typeface="Arial"/>
                <a:ea typeface="Times New Roman"/>
              </a:rPr>
              <a:t>„Materiál </a:t>
            </a:r>
            <a:r>
              <a:rPr lang="cs-CZ" sz="37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188</TotalTime>
  <Words>354</Words>
  <Application>Microsoft Office PowerPoint</Application>
  <PresentationFormat>Předvádění na obrazovce (4:3)</PresentationFormat>
  <Paragraphs>72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PRVOUKA  Třídíme odpad</vt:lpstr>
      <vt:lpstr>Prezentace aplikace PowerPoint</vt:lpstr>
      <vt:lpstr>Co jsou odpadky?</vt:lpstr>
      <vt:lpstr>Proč odpadky třídíme?</vt:lpstr>
      <vt:lpstr>Jak odpadky třídíme?</vt:lpstr>
      <vt:lpstr>Nové výrobky z  odpadků.</vt:lpstr>
      <vt:lpstr>Zařaď odpadky do správných kontejnerů. Ty, které nepatří nikam, škrtni. Kam je vyhodíš?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33</cp:revision>
  <dcterms:created xsi:type="dcterms:W3CDTF">2012-06-27T08:54:30Z</dcterms:created>
  <dcterms:modified xsi:type="dcterms:W3CDTF">2013-04-30T07:20:39Z</dcterms:modified>
</cp:coreProperties>
</file>