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hdphoto" Target="../media/hdphoto5.wdp"/><Relationship Id="rId18" Type="http://schemas.openxmlformats.org/officeDocument/2006/relationships/image" Target="../media/image20.png"/><Relationship Id="rId3" Type="http://schemas.openxmlformats.org/officeDocument/2006/relationships/image" Target="../media/image10.png"/><Relationship Id="rId21" Type="http://schemas.openxmlformats.org/officeDocument/2006/relationships/image" Target="../media/image22.png"/><Relationship Id="rId7" Type="http://schemas.microsoft.com/office/2007/relationships/hdphoto" Target="../media/hdphoto2.wdp"/><Relationship Id="rId12" Type="http://schemas.openxmlformats.org/officeDocument/2006/relationships/image" Target="../media/image15.png"/><Relationship Id="rId17" Type="http://schemas.openxmlformats.org/officeDocument/2006/relationships/image" Target="../media/image19.png"/><Relationship Id="rId2" Type="http://schemas.openxmlformats.org/officeDocument/2006/relationships/image" Target="../media/image9.png"/><Relationship Id="rId16" Type="http://schemas.openxmlformats.org/officeDocument/2006/relationships/image" Target="../media/image18.jpeg"/><Relationship Id="rId20" Type="http://schemas.microsoft.com/office/2007/relationships/hdphoto" Target="../media/hdphoto6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microsoft.com/office/2007/relationships/hdphoto" Target="../media/hdphoto4.wdp"/><Relationship Id="rId24" Type="http://schemas.microsoft.com/office/2007/relationships/hdphoto" Target="../media/hdphoto8.wdp"/><Relationship Id="rId5" Type="http://schemas.microsoft.com/office/2007/relationships/hdphoto" Target="../media/hdphoto1.wdp"/><Relationship Id="rId15" Type="http://schemas.openxmlformats.org/officeDocument/2006/relationships/image" Target="../media/image17.png"/><Relationship Id="rId23" Type="http://schemas.openxmlformats.org/officeDocument/2006/relationships/image" Target="../media/image23.png"/><Relationship Id="rId10" Type="http://schemas.openxmlformats.org/officeDocument/2006/relationships/image" Target="../media/image14.png"/><Relationship Id="rId19" Type="http://schemas.openxmlformats.org/officeDocument/2006/relationships/image" Target="../media/image21.png"/><Relationship Id="rId4" Type="http://schemas.openxmlformats.org/officeDocument/2006/relationships/image" Target="../media/image11.png"/><Relationship Id="rId9" Type="http://schemas.microsoft.com/office/2007/relationships/hdphoto" Target="../media/hdphoto3.wdp"/><Relationship Id="rId14" Type="http://schemas.openxmlformats.org/officeDocument/2006/relationships/image" Target="../media/image16.jpeg"/><Relationship Id="rId22" Type="http://schemas.microsoft.com/office/2007/relationships/hdphoto" Target="../media/hdphoto7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image" Target="../media/image32.png"/><Relationship Id="rId18" Type="http://schemas.microsoft.com/office/2007/relationships/hdphoto" Target="../media/hdphoto14.wdp"/><Relationship Id="rId3" Type="http://schemas.openxmlformats.org/officeDocument/2006/relationships/image" Target="../media/image25.png"/><Relationship Id="rId21" Type="http://schemas.openxmlformats.org/officeDocument/2006/relationships/image" Target="../media/image36.png"/><Relationship Id="rId7" Type="http://schemas.openxmlformats.org/officeDocument/2006/relationships/image" Target="../media/image29.png"/><Relationship Id="rId12" Type="http://schemas.microsoft.com/office/2007/relationships/hdphoto" Target="../media/hdphoto11.wdp"/><Relationship Id="rId17" Type="http://schemas.openxmlformats.org/officeDocument/2006/relationships/image" Target="../media/image34.png"/><Relationship Id="rId2" Type="http://schemas.openxmlformats.org/officeDocument/2006/relationships/image" Target="../media/image24.png"/><Relationship Id="rId16" Type="http://schemas.microsoft.com/office/2007/relationships/hdphoto" Target="../media/hdphoto13.wdp"/><Relationship Id="rId20" Type="http://schemas.microsoft.com/office/2007/relationships/hdphoto" Target="../media/hdphoto15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1.png"/><Relationship Id="rId5" Type="http://schemas.openxmlformats.org/officeDocument/2006/relationships/image" Target="../media/image27.png"/><Relationship Id="rId15" Type="http://schemas.openxmlformats.org/officeDocument/2006/relationships/image" Target="../media/image33.png"/><Relationship Id="rId23" Type="http://schemas.microsoft.com/office/2007/relationships/hdphoto" Target="../media/hdphoto16.wdp"/><Relationship Id="rId10" Type="http://schemas.microsoft.com/office/2007/relationships/hdphoto" Target="../media/hdphoto10.wdp"/><Relationship Id="rId19" Type="http://schemas.openxmlformats.org/officeDocument/2006/relationships/image" Target="../media/image35.png"/><Relationship Id="rId4" Type="http://schemas.openxmlformats.org/officeDocument/2006/relationships/image" Target="../media/image26.png"/><Relationship Id="rId9" Type="http://schemas.openxmlformats.org/officeDocument/2006/relationships/image" Target="../media/image30.png"/><Relationship Id="rId14" Type="http://schemas.microsoft.com/office/2007/relationships/hdphoto" Target="../media/hdphoto12.wdp"/><Relationship Id="rId22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microsoft.com/office/2007/relationships/hdphoto" Target="../media/hdphoto20.wdp"/><Relationship Id="rId18" Type="http://schemas.openxmlformats.org/officeDocument/2006/relationships/image" Target="../media/image48.png"/><Relationship Id="rId3" Type="http://schemas.microsoft.com/office/2007/relationships/hdphoto" Target="../media/hdphoto17.wdp"/><Relationship Id="rId21" Type="http://schemas.openxmlformats.org/officeDocument/2006/relationships/image" Target="../media/image50.png"/><Relationship Id="rId7" Type="http://schemas.openxmlformats.org/officeDocument/2006/relationships/image" Target="../media/image42.png"/><Relationship Id="rId12" Type="http://schemas.openxmlformats.org/officeDocument/2006/relationships/image" Target="../media/image45.png"/><Relationship Id="rId17" Type="http://schemas.microsoft.com/office/2007/relationships/hdphoto" Target="../media/hdphoto22.wdp"/><Relationship Id="rId2" Type="http://schemas.openxmlformats.org/officeDocument/2006/relationships/image" Target="../media/image38.png"/><Relationship Id="rId16" Type="http://schemas.openxmlformats.org/officeDocument/2006/relationships/image" Target="../media/image47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11" Type="http://schemas.microsoft.com/office/2007/relationships/hdphoto" Target="../media/hdphoto19.wdp"/><Relationship Id="rId24" Type="http://schemas.microsoft.com/office/2007/relationships/hdphoto" Target="../media/hdphoto24.wdp"/><Relationship Id="rId5" Type="http://schemas.openxmlformats.org/officeDocument/2006/relationships/image" Target="../media/image40.png"/><Relationship Id="rId15" Type="http://schemas.microsoft.com/office/2007/relationships/hdphoto" Target="../media/hdphoto21.wdp"/><Relationship Id="rId23" Type="http://schemas.openxmlformats.org/officeDocument/2006/relationships/image" Target="../media/image52.png"/><Relationship Id="rId10" Type="http://schemas.openxmlformats.org/officeDocument/2006/relationships/image" Target="../media/image44.png"/><Relationship Id="rId19" Type="http://schemas.microsoft.com/office/2007/relationships/hdphoto" Target="../media/hdphoto23.wdp"/><Relationship Id="rId4" Type="http://schemas.openxmlformats.org/officeDocument/2006/relationships/image" Target="../media/image39.png"/><Relationship Id="rId9" Type="http://schemas.microsoft.com/office/2007/relationships/hdphoto" Target="../media/hdphoto18.wdp"/><Relationship Id="rId14" Type="http://schemas.openxmlformats.org/officeDocument/2006/relationships/image" Target="../media/image46.png"/><Relationship Id="rId22" Type="http://schemas.openxmlformats.org/officeDocument/2006/relationships/image" Target="../media/image5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0.png"/><Relationship Id="rId3" Type="http://schemas.microsoft.com/office/2007/relationships/hdphoto" Target="../media/hdphoto25.wdp"/><Relationship Id="rId7" Type="http://schemas.microsoft.com/office/2007/relationships/hdphoto" Target="../media/hdphoto27.wdp"/><Relationship Id="rId12" Type="http://schemas.microsoft.com/office/2007/relationships/hdphoto" Target="../media/hdphoto28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11" Type="http://schemas.openxmlformats.org/officeDocument/2006/relationships/image" Target="../media/image59.png"/><Relationship Id="rId5" Type="http://schemas.microsoft.com/office/2007/relationships/hdphoto" Target="../media/hdphoto26.wdp"/><Relationship Id="rId10" Type="http://schemas.openxmlformats.org/officeDocument/2006/relationships/image" Target="../media/image58.png"/><Relationship Id="rId4" Type="http://schemas.openxmlformats.org/officeDocument/2006/relationships/image" Target="../media/image54.png"/><Relationship Id="rId9" Type="http://schemas.openxmlformats.org/officeDocument/2006/relationships/image" Target="../media/image57.png"/><Relationship Id="rId14" Type="http://schemas.microsoft.com/office/2007/relationships/hdphoto" Target="../media/hdphoto29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irmy.olomouc.cz/papirnictvilk" TargetMode="External"/><Relationship Id="rId13" Type="http://schemas.openxmlformats.org/officeDocument/2006/relationships/hyperlink" Target="http://www.zlate-mince.cz/CRO_10_Kc.htm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magnificat.sk/2012/12/reagujete-bojkot-tesca/tesco-4/" TargetMode="External"/><Relationship Id="rId12" Type="http://schemas.openxmlformats.org/officeDocument/2006/relationships/hyperlink" Target="http://www.banknotesinfo.com/CZECH/" TargetMode="Externa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portbart.cz/page.html?id=3" TargetMode="External"/><Relationship Id="rId11" Type="http://schemas.openxmlformats.org/officeDocument/2006/relationships/hyperlink" Target="http://www.24-lekarna.cz/Volne-prodejne-leky/Na-vlhky-kasel/Bromhexin-8-KM-kapky-gtt-1x20ml-8mg-ml" TargetMode="External"/><Relationship Id="rId5" Type="http://schemas.openxmlformats.org/officeDocument/2006/relationships/hyperlink" Target="http://www.jedlicky.cz/cs/section-20/pekarstvi-zmrzlina.html?sub=6" TargetMode="External"/><Relationship Id="rId15" Type="http://schemas.openxmlformats.org/officeDocument/2006/relationships/hyperlink" Target="http://www.silver-gold.cz/silver-gold-cz/eshop/1-1-Zlato-investicni-mince/0/5/30-Zlato-zlata-investicni-mince-Gold-China-Panda-1-10-Oz-999-1000" TargetMode="External"/><Relationship Id="rId10" Type="http://schemas.openxmlformats.org/officeDocument/2006/relationships/hyperlink" Target="http://www.napojemarket.cz/mleko-smetana-c107/" TargetMode="External"/><Relationship Id="rId4" Type="http://schemas.openxmlformats.org/officeDocument/2006/relationships/hyperlink" Target="http://www.fdsport.cz/superstar-2-j-bilo-fialove-g61159" TargetMode="External"/><Relationship Id="rId9" Type="http://schemas.openxmlformats.org/officeDocument/2006/relationships/hyperlink" Target="http://www.hracky-praha10.cz/" TargetMode="External"/><Relationship Id="rId14" Type="http://schemas.openxmlformats.org/officeDocument/2006/relationships/hyperlink" Target="http://www.karty-penize.webgarden.name/menu/galerie/bezpecnejsi-bankov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 lnSpcReduction="10000"/>
          </a:bodyPr>
          <a:lstStyle/>
          <a:p>
            <a:pPr lvl="0" algn="ctr">
              <a:buClr>
                <a:srgbClr val="9D936F">
                  <a:lumMod val="75000"/>
                </a:srgbClr>
              </a:buClr>
            </a:pPr>
            <a:r>
              <a:rPr lang="cs-CZ" sz="2000" dirty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</a:p>
          <a:p>
            <a:pPr algn="ctr"/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850" y="2395538"/>
            <a:ext cx="2908300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9484028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VY_32_INOVACE_41_PRV_11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 obchodě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různými obchody a se zbožím, které se tam prodává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Vědět, v kterém obchodě koupíme různé druhy zboží, poznat českou korunu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– 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26.4.2013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4069" y="530120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Druhy obchodů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5776" y="3433105"/>
            <a:ext cx="1828815" cy="121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87456" y="1812231"/>
            <a:ext cx="1727430" cy="1293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3524280"/>
            <a:ext cx="1787831" cy="1099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50300" y="3503633"/>
            <a:ext cx="1831456" cy="1140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642"/>
          <a:stretch/>
        </p:blipFill>
        <p:spPr bwMode="auto">
          <a:xfrm>
            <a:off x="5916131" y="1850228"/>
            <a:ext cx="1964314" cy="1255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9796" y="3433105"/>
            <a:ext cx="1711375" cy="1281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960562" y="404664"/>
            <a:ext cx="3190427" cy="10775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Obchody zaměřené na prodej jednoho druhu zboží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66125" y="404664"/>
            <a:ext cx="3168351" cy="105841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Obchody zaměřené na prodej více druhů zboží - supermarkety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83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48835" y="5229200"/>
            <a:ext cx="6512511" cy="1143000"/>
          </a:xfrm>
        </p:spPr>
        <p:txBody>
          <a:bodyPr/>
          <a:lstStyle/>
          <a:p>
            <a:pPr algn="ctr"/>
            <a:r>
              <a:rPr lang="cs-CZ" sz="2800" dirty="0" smtClean="0"/>
              <a:t>Zboží na obrázku spoj s obchodem, kde si ho můžeš koupit.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137" y="2623435"/>
            <a:ext cx="1066203" cy="978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306" y="3804390"/>
            <a:ext cx="1689100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7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400" y="3954955"/>
            <a:ext cx="925721" cy="925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77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045" y="3804390"/>
            <a:ext cx="1081226" cy="1081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03534"/>
            <a:ext cx="1293785" cy="1053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244" y="2777075"/>
            <a:ext cx="1007817" cy="754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989" y="2719993"/>
            <a:ext cx="1480422" cy="869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35715" y="476672"/>
            <a:ext cx="1319158" cy="1761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1600" y="882493"/>
            <a:ext cx="1852892" cy="1327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37930" y="1028367"/>
            <a:ext cx="1612598" cy="1209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4168" y="848961"/>
            <a:ext cx="2183180" cy="1360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244" y="3887894"/>
            <a:ext cx="1079933" cy="869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94737" l="150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658" y="2803178"/>
            <a:ext cx="1297895" cy="927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818" y="2611502"/>
            <a:ext cx="1143940" cy="1118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239" y="2597070"/>
            <a:ext cx="1030579" cy="1030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527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5085184"/>
            <a:ext cx="6512511" cy="1143000"/>
          </a:xfrm>
        </p:spPr>
        <p:txBody>
          <a:bodyPr/>
          <a:lstStyle/>
          <a:p>
            <a:pPr algn="ctr"/>
            <a:r>
              <a:rPr lang="cs-CZ" sz="2800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Zboží na obrázku spoj s obchodem, kde si ho můžeš koupit.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141" y="3653538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20551"/>
            <a:ext cx="1622896" cy="137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317" y="687271"/>
            <a:ext cx="1871240" cy="1403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63" y="662088"/>
            <a:ext cx="1851581" cy="1386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96" t="4008" r="-12593" b="-4008"/>
          <a:stretch/>
        </p:blipFill>
        <p:spPr bwMode="auto">
          <a:xfrm>
            <a:off x="6660232" y="720551"/>
            <a:ext cx="2141150" cy="140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778" b="100000" l="88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452" y="3718805"/>
            <a:ext cx="1567061" cy="1567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77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06354"/>
            <a:ext cx="1333494" cy="1333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177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132" y="2413873"/>
            <a:ext cx="1084884" cy="1084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480" y="2599089"/>
            <a:ext cx="1494878" cy="1119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185" y="3832385"/>
            <a:ext cx="981244" cy="1132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0" r="100000">
                        <a14:backgroundMark x1="88889" y1="37453" x2="88889" y2="37453"/>
                        <a14:backgroundMark x1="88889" y1="29588" x2="88889" y2="29588"/>
                        <a14:backgroundMark x1="92063" y1="42322" x2="92063" y2="42322"/>
                        <a14:backgroundMark x1="92063" y1="45318" x2="92063" y2="45318"/>
                        <a14:backgroundMark x1="79365" y1="34457" x2="79365" y2="344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653" y="2246042"/>
            <a:ext cx="1005556" cy="1420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63" y="2436473"/>
            <a:ext cx="428609" cy="1296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52311"/>
            <a:ext cx="1300869" cy="99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7111" b="100000" l="9778" r="964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6557" y="3762814"/>
            <a:ext cx="1287471" cy="1287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92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18840" y="4937983"/>
            <a:ext cx="6512511" cy="1143000"/>
          </a:xfrm>
        </p:spPr>
        <p:txBody>
          <a:bodyPr/>
          <a:lstStyle/>
          <a:p>
            <a:pPr algn="ctr"/>
            <a:r>
              <a:rPr lang="cs-CZ" sz="2800" dirty="0" smtClean="0"/>
              <a:t>Ukaž peníze, za které můžeš nakupovat v našich obchodech. Ostatní škrtni. 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20" y="404664"/>
            <a:ext cx="8424936" cy="43924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4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08" y="739447"/>
            <a:ext cx="744402" cy="71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949" y="3612440"/>
            <a:ext cx="2259091" cy="1123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071" y="638901"/>
            <a:ext cx="2059080" cy="955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928" y="2672648"/>
            <a:ext cx="2355527" cy="1066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717" y="2101528"/>
            <a:ext cx="2235579" cy="1018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698" y="1712223"/>
            <a:ext cx="837826" cy="837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86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835" y="3945187"/>
            <a:ext cx="1761712" cy="871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297" y="2600711"/>
            <a:ext cx="964596" cy="964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391" y="1624954"/>
            <a:ext cx="1080120" cy="106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497" b="89944" l="0" r="896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664" y="3483978"/>
            <a:ext cx="2282543" cy="145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08" y="1687330"/>
            <a:ext cx="826093" cy="826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595" y="594095"/>
            <a:ext cx="1741476" cy="93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031" y="638901"/>
            <a:ext cx="2142926" cy="1073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631" y="3838282"/>
            <a:ext cx="2128270" cy="898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116" y="2835377"/>
            <a:ext cx="954182" cy="949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163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58014" y="4725144"/>
            <a:ext cx="6512511" cy="1296144"/>
          </a:xfrm>
        </p:spPr>
        <p:txBody>
          <a:bodyPr/>
          <a:lstStyle/>
          <a:p>
            <a:pPr algn="ctr"/>
            <a:r>
              <a:rPr lang="cs-CZ" sz="3600" dirty="0" smtClean="0"/>
              <a:t>Máš 100 Kč. Co z těchto věcí si můžeš koupit?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691" l="9653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1012969"/>
            <a:ext cx="2119344" cy="158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67725" y1="84583" x2="67725" y2="84583"/>
                        <a14:foregroundMark x1="80952" y1="83333" x2="80952" y2="83333"/>
                        <a14:foregroundMark x1="94180" y1="75417" x2="94180" y2="75417"/>
                        <a14:foregroundMark x1="75132" y1="76250" x2="75132" y2="76250"/>
                        <a14:foregroundMark x1="84127" y1="77500" x2="84127" y2="77500"/>
                        <a14:foregroundMark x1="63492" y1="80833" x2="63492" y2="80833"/>
                        <a14:foregroundMark x1="28042" y1="12083" x2="28042" y2="12083"/>
                        <a14:foregroundMark x1="55026" y1="10000" x2="55026" y2="10000"/>
                        <a14:foregroundMark x1="69312" y1="5833" x2="69312" y2="5833"/>
                        <a14:foregroundMark x1="33862" y1="2083" x2="33862" y2="2083"/>
                        <a14:foregroundMark x1="22751" y1="4167" x2="22751" y2="4167"/>
                        <a14:foregroundMark x1="46561" y1="4583" x2="46561" y2="4583"/>
                        <a14:foregroundMark x1="53439" y1="5417" x2="53439" y2="5417"/>
                        <a14:foregroundMark x1="63492" y1="5417" x2="63492" y2="5417"/>
                        <a14:foregroundMark x1="77778" y1="4167" x2="77778" y2="4167"/>
                        <a14:foregroundMark x1="87831" y1="4167" x2="87831" y2="4167"/>
                        <a14:foregroundMark x1="94180" y1="4167" x2="94180" y2="4167"/>
                        <a14:foregroundMark x1="13228" y1="2083" x2="13228" y2="20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10539" y="991345"/>
            <a:ext cx="1139301" cy="1446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5771" y="1012969"/>
            <a:ext cx="1316999" cy="131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734" y="2852936"/>
            <a:ext cx="1322393" cy="1322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903" y="2996952"/>
            <a:ext cx="1298575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613" y="808033"/>
            <a:ext cx="541632" cy="1638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801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27740" y="2828527"/>
            <a:ext cx="1529816" cy="1229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8545" l="929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01395" y="2530065"/>
            <a:ext cx="1106907" cy="1663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242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 algn="l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</a:t>
            </a: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www.fdsport.cz/superstar-2-j-bilo-fialove-g61159</a:t>
            </a: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</a:t>
            </a: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www.jedlicky.cz/cs/section-20/pekarstvi-zmrzlina.html?sub=6</a:t>
            </a: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</a:t>
            </a: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www.sportbart.cz/page.html?id=3</a:t>
            </a: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http://www.magnificat.sk/2012/12/reagujete-bojkot-tesca/tesco-4</a:t>
            </a: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http://</a:t>
            </a:r>
            <a:r>
              <a:rPr lang="cs-CZ" sz="3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firmy.olomouc.cz/papirnictvilk</a:t>
            </a: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atin typeface="Arial"/>
                <a:ea typeface="Times New Roman"/>
                <a:hlinkClick r:id="rId9"/>
              </a:rPr>
              <a:t>http://www.hracky-praha10.cz</a:t>
            </a:r>
            <a:r>
              <a:rPr lang="cs-CZ" sz="3600" dirty="0" smtClean="0">
                <a:latin typeface="Arial"/>
                <a:ea typeface="Times New Roman"/>
                <a:hlinkClick r:id="rId9"/>
              </a:rPr>
              <a:t>/</a:t>
            </a:r>
            <a:endParaRPr lang="cs-CZ" sz="36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atin typeface="Arial"/>
                <a:ea typeface="Times New Roman"/>
                <a:hlinkClick r:id="rId10"/>
              </a:rPr>
              <a:t>http://www.napojemarket.cz/mleko-smetana-c107</a:t>
            </a:r>
            <a:r>
              <a:rPr lang="cs-CZ" sz="3600" dirty="0" smtClean="0">
                <a:latin typeface="Arial"/>
                <a:ea typeface="Times New Roman"/>
                <a:hlinkClick r:id="rId10"/>
              </a:rPr>
              <a:t>/</a:t>
            </a:r>
            <a:endParaRPr lang="cs-CZ" sz="36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atin typeface="Arial"/>
                <a:ea typeface="Times New Roman"/>
                <a:hlinkClick r:id="rId11"/>
              </a:rPr>
              <a:t>http://</a:t>
            </a:r>
            <a:r>
              <a:rPr lang="cs-CZ" sz="3600" dirty="0" smtClean="0">
                <a:latin typeface="Arial"/>
                <a:ea typeface="Times New Roman"/>
                <a:hlinkClick r:id="rId11"/>
              </a:rPr>
              <a:t>www.24-lekarna.cz/Volne-prodejne-leky/Na-vlhky-kasel/Bromhexin-8-KM-kapky-gtt-1x20ml-8mg-ml</a:t>
            </a:r>
            <a:endParaRPr lang="cs-CZ" sz="36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atin typeface="Arial"/>
                <a:ea typeface="Times New Roman"/>
                <a:hlinkClick r:id="rId12"/>
              </a:rPr>
              <a:t>http://www.banknotesinfo.com/CZECH</a:t>
            </a:r>
            <a:r>
              <a:rPr lang="cs-CZ" sz="3600" dirty="0" smtClean="0">
                <a:latin typeface="Arial"/>
                <a:ea typeface="Times New Roman"/>
                <a:hlinkClick r:id="rId12"/>
              </a:rPr>
              <a:t>/</a:t>
            </a:r>
            <a:endParaRPr lang="cs-CZ" sz="36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atin typeface="Arial"/>
                <a:ea typeface="Times New Roman"/>
                <a:hlinkClick r:id="rId13"/>
              </a:rPr>
              <a:t>http://</a:t>
            </a:r>
            <a:r>
              <a:rPr lang="cs-CZ" sz="3600" dirty="0" smtClean="0">
                <a:latin typeface="Arial"/>
                <a:ea typeface="Times New Roman"/>
                <a:hlinkClick r:id="rId13"/>
              </a:rPr>
              <a:t>www.zlate-mince.cz/CRO_10_Kc.htm</a:t>
            </a:r>
            <a:endParaRPr lang="cs-CZ" sz="36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atin typeface="Arial"/>
                <a:ea typeface="Times New Roman"/>
                <a:hlinkClick r:id="rId14"/>
              </a:rPr>
              <a:t>http://</a:t>
            </a:r>
            <a:r>
              <a:rPr lang="cs-CZ" sz="3600" dirty="0" smtClean="0">
                <a:latin typeface="Arial"/>
                <a:ea typeface="Times New Roman"/>
                <a:hlinkClick r:id="rId14"/>
              </a:rPr>
              <a:t>www.karty-penize.webgarden.name/menu/galerie/bezpecnejsi-bankovky</a:t>
            </a:r>
            <a:endParaRPr lang="cs-CZ" sz="36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3600" dirty="0">
                <a:latin typeface="Arial"/>
                <a:ea typeface="Times New Roman"/>
                <a:hlinkClick r:id="rId15"/>
              </a:rPr>
              <a:t>http://</a:t>
            </a:r>
            <a:r>
              <a:rPr lang="cs-CZ" sz="3600" dirty="0" smtClean="0">
                <a:latin typeface="Arial"/>
                <a:ea typeface="Times New Roman"/>
                <a:hlinkClick r:id="rId15"/>
              </a:rPr>
              <a:t>www.silver-gold.cz/silver-gold-cz/eshop/1-1-Zlato-investicni-mince/0/5/30-Zlato-zlata-investicni-mince-Gold-China-Panda-1-10-Oz-999-1000</a:t>
            </a:r>
            <a:endParaRPr lang="cs-CZ" sz="36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latin typeface="Arial"/>
                <a:ea typeface="Times New Roman"/>
              </a:rPr>
              <a:t>„Materiál </a:t>
            </a:r>
            <a:r>
              <a:rPr lang="cs-CZ" sz="48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6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343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</vt:lpstr>
      <vt:lpstr>Prezentace aplikace PowerPoint</vt:lpstr>
      <vt:lpstr>Druhy obchodů </vt:lpstr>
      <vt:lpstr>Zboží na obrázku spoj s obchodem, kde si ho můžeš koupit.</vt:lpstr>
      <vt:lpstr>Zboží na obrázku spoj s obchodem, kde si ho můžeš koupit.</vt:lpstr>
      <vt:lpstr>Ukaž peníze, za které můžeš nakupovat v našich obchodech. Ostatní škrtni. </vt:lpstr>
      <vt:lpstr>Máš 100 Kč. Co z těchto věcí si můžeš koupit?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30</cp:revision>
  <dcterms:created xsi:type="dcterms:W3CDTF">2012-06-27T08:54:30Z</dcterms:created>
  <dcterms:modified xsi:type="dcterms:W3CDTF">2013-04-30T07:23:26Z</dcterms:modified>
</cp:coreProperties>
</file>