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notesMasterIdLst>
    <p:notesMasterId r:id="rId11"/>
  </p:notesMasterIdLst>
  <p:sldIdLst>
    <p:sldId id="264" r:id="rId2"/>
    <p:sldId id="266" r:id="rId3"/>
    <p:sldId id="269" r:id="rId4"/>
    <p:sldId id="257" r:id="rId5"/>
    <p:sldId id="258" r:id="rId6"/>
    <p:sldId id="259" r:id="rId7"/>
    <p:sldId id="260" r:id="rId8"/>
    <p:sldId id="26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761FD-A321-4DB4-968E-BBACC391470C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736FB-9754-43D4-839B-CB81CA428C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775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8CC764-CF4A-44D7-9DC8-76ABAD7288F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504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736FB-9754-43D4-839B-CB81CA428C3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736FB-9754-43D4-839B-CB81CA428C3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736FB-9754-43D4-839B-CB81CA428C3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736FB-9754-43D4-839B-CB81CA428C3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736FB-9754-43D4-839B-CB81CA428C3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em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wmf"/><Relationship Id="rId10" Type="http://schemas.openxmlformats.org/officeDocument/2006/relationships/image" Target="../media/image11.jpeg"/><Relationship Id="rId4" Type="http://schemas.openxmlformats.org/officeDocument/2006/relationships/image" Target="../media/image5.emf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jpeg"/><Relationship Id="rId7" Type="http://schemas.openxmlformats.org/officeDocument/2006/relationships/image" Target="../media/image16.wmf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wmf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2340260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PŘÍRODOVĚDA</a:t>
            </a:r>
            <a:br>
              <a:rPr lang="cs-CZ" sz="31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PŘÍRODA ŽIVÁ A NEŽIVÁ</a:t>
            </a: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sz="360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  <a:endParaRPr lang="cs-CZ" sz="20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8626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6520590"/>
              </p:ext>
            </p:extLst>
          </p:nvPr>
        </p:nvGraphicFramePr>
        <p:xfrm>
          <a:off x="479617" y="1772816"/>
          <a:ext cx="8229600" cy="452186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9016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42_PŘVL _01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PŘÍRODOVĚDA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Příroda živá a neživá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Jana Ottová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přírodou živou a neživou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Rozeznat  přírodu živou a neživou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 4.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-5.ročník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 oblasti přírody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20.1.2013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4300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CO JE PŘÍRODA?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>
                <a:solidFill>
                  <a:schemeClr val="accent4">
                    <a:lumMod val="50000"/>
                  </a:schemeClr>
                </a:solidFill>
              </a:rPr>
              <a:t>P</a:t>
            </a: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říroda je všude kolem nás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Člověk je součástí přírody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Příroda nám dává domov, musíme ji chránit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Přírodu dělíme na živou a neživou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9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125113" cy="924475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PŘÍRODNINY ŽIVÉ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Dýchají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Přijímají potravu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Rostou                                   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Rozmnožují se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2085975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PŘÍRODNINY NEŽIVÉ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Nedýchají                                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Nepřijímají potravu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Nerostou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Nemění se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9859" y="2524193"/>
            <a:ext cx="2495550" cy="2717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Ukaž přírodu živou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617" y="2113791"/>
            <a:ext cx="1913839" cy="167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760" y="1949506"/>
            <a:ext cx="2088232" cy="1613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1462902"/>
            <a:ext cx="1825142" cy="17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462902"/>
            <a:ext cx="1728192" cy="2586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 descr="C:\Users\ottova\AppData\Local\Microsoft\Windows\Temporary Internet Files\Content.IE5\0ZERTPGD\MP900316893[1]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296" y="4411448"/>
            <a:ext cx="1440160" cy="217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2708" y="3789040"/>
            <a:ext cx="1442666" cy="1892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 descr="C:\Users\ottova\AppData\Local\Microsoft\Windows\Temporary Internet Files\Content.IE5\V5GIJ4W3\MP900439315[1]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3248" y="4098980"/>
            <a:ext cx="1507943" cy="225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ottova\AppData\Local\Microsoft\Windows\Temporary Internet Files\Content.IE5\UPPUNGPH\MP900313895[1]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4796" y="4762125"/>
            <a:ext cx="2462866" cy="159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Ukaž přírodu neživou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ottova\AppData\Local\Microsoft\Windows\Temporary Internet Files\Content.IE5\RSNLR5SI\MP900403845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1488568" cy="148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ttova\AppData\Local\Microsoft\Windows\Temporary Internet Files\Content.IE5\0ZERTPGD\MC900193270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8952" y="4664609"/>
            <a:ext cx="1499606" cy="172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ttova\AppData\Local\Microsoft\Windows\Temporary Internet Files\Content.IE5\V5GIJ4W3\MP900402258[1]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4015" y="1628251"/>
            <a:ext cx="1806704" cy="120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ottova\AppData\Local\Microsoft\Windows\Temporary Internet Files\Content.IE5\0ZERTPGD\MP900401295[1]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3053" y="4661383"/>
            <a:ext cx="207342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ottova\AppData\Local\Microsoft\Windows\Temporary Internet Files\Content.IE5\V5GIJ4W3\MC900337898[1].wm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9404" y="3340292"/>
            <a:ext cx="1488568" cy="139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3078" y="1683668"/>
            <a:ext cx="2276362" cy="130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 descr="C:\Users\ottova\AppData\Local\Microsoft\Windows\Temporary Internet Files\Content.IE5\V5GIJ4W3\MP900144368[1]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37873" y="3410406"/>
            <a:ext cx="1922159" cy="122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ottova\AppData\Local\Microsoft\Windows\Temporary Internet Files\Content.IE5\V5GIJ4W3\MP900401016[1]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5065396"/>
            <a:ext cx="1590680" cy="127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ottova\AppData\Local\Microsoft\Windows\Temporary Internet Files\Content.IE5\RSNLR5SI\MP900407214[1].jp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5362" y="2230250"/>
            <a:ext cx="1233007" cy="184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ottova\AppData\Local\Microsoft\Windows\Temporary Internet Files\Content.IE5\V5GIJ4W3\MP900438589[1].jp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2654" y="3331055"/>
            <a:ext cx="1756531" cy="117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Vylušti tajenku: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623984"/>
              </p:ext>
            </p:extLst>
          </p:nvPr>
        </p:nvGraphicFramePr>
        <p:xfrm>
          <a:off x="3203848" y="2725038"/>
          <a:ext cx="4093845" cy="3435096"/>
        </p:xfrm>
        <a:graphic>
          <a:graphicData uri="http://schemas.openxmlformats.org/drawingml/2006/table">
            <a:tbl>
              <a:tblPr firstRow="1" firstCol="1" bandRow="1"/>
              <a:tblGrid>
                <a:gridCol w="584835"/>
                <a:gridCol w="584835"/>
                <a:gridCol w="584835"/>
                <a:gridCol w="584835"/>
                <a:gridCol w="584835"/>
                <a:gridCol w="584835"/>
                <a:gridCol w="584835"/>
              </a:tblGrid>
              <a:tr h="0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</a:t>
                      </a: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</a:t>
                      </a: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 row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39551" y="3064413"/>
            <a:ext cx="734481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Naše hlavní město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Mládě kobyly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V zimě padá ……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Vepř 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cs-CZ" sz="2000" b="1" i="0" u="none" strike="noStrike" cap="none" normalizeH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V řece teče …….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Zmrzlá voda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Dívčí jméno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896544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>
              <a:spcBef>
                <a:spcPts val="0"/>
              </a:spcBef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>
              <a:spcBef>
                <a:spcPts val="0"/>
              </a:spcBef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>
              <a:spcBef>
                <a:spcPts val="0"/>
              </a:spcBef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>
              <a:spcBef>
                <a:spcPts val="0"/>
              </a:spcBef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cs-CZ" sz="1800" b="1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3"/>
              </a:rPr>
              <a:t>http</a:t>
            </a:r>
            <a:r>
              <a:rPr lang="cs-CZ" sz="1800" b="1" dirty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3"/>
              </a:rPr>
              <a:t>://office.microsoft.com</a:t>
            </a:r>
            <a:r>
              <a:rPr lang="cs-CZ" sz="1800" b="1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3"/>
              </a:rPr>
              <a:t>/</a:t>
            </a:r>
            <a:endParaRPr lang="cs-CZ" sz="1800" b="1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>
              <a:spcBef>
                <a:spcPts val="0"/>
              </a:spcBef>
            </a:pPr>
            <a:endParaRPr lang="cs-CZ" sz="1800" b="1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cs-CZ" sz="1800" b="1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</a:rPr>
              <a:t>Archiv autora</a:t>
            </a: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lvl="0">
              <a:spcBef>
                <a:spcPts val="0"/>
              </a:spcBef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latin typeface="Arial"/>
              <a:ea typeface="Verdana"/>
              <a:cs typeface="Verdana"/>
            </a:endParaRPr>
          </a:p>
          <a:p>
            <a:pPr lvl="0">
              <a:spcBef>
                <a:spcPts val="0"/>
              </a:spcBef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latin typeface="Arial"/>
              <a:ea typeface="Verdana"/>
              <a:cs typeface="Verdana"/>
            </a:endParaRP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latin typeface="Arial"/>
              <a:ea typeface="Verdana"/>
              <a:cs typeface="Verdana"/>
            </a:endParaRP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latin typeface="Arial"/>
              <a:ea typeface="Verdana"/>
              <a:cs typeface="Verdana"/>
            </a:endParaRPr>
          </a:p>
          <a:p>
            <a:pPr lvl="0">
              <a:spcBef>
                <a:spcPts val="0"/>
              </a:spcBef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latin typeface="Arial"/>
              <a:ea typeface="Verdana"/>
              <a:cs typeface="Verdana"/>
            </a:endParaRPr>
          </a:p>
          <a:p>
            <a:pPr lvl="0">
              <a:spcBef>
                <a:spcPts val="0"/>
              </a:spcBef>
            </a:pPr>
            <a:r>
              <a:rPr lang="cs-CZ" sz="1400" dirty="0" smtClean="0">
                <a:solidFill>
                  <a:schemeClr val="tx1"/>
                </a:solidFill>
                <a:latin typeface="Arial"/>
                <a:ea typeface="Times New Roman"/>
              </a:rPr>
              <a:t>Materiál </a:t>
            </a:r>
            <a:r>
              <a:rPr lang="cs-CZ" sz="1400" dirty="0">
                <a:solidFill>
                  <a:schemeClr val="tx1"/>
                </a:solidFill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chemeClr val="tx1"/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>
              <a:spcBef>
                <a:spcPts val="0"/>
              </a:spcBef>
              <a:buFont typeface="Arial" pitchFamily="34" charset="0"/>
              <a:buChar char="•"/>
            </a:pPr>
            <a:endParaRPr lang="cs-CZ" sz="1400" dirty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84445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8159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3565</TotalTime>
  <Words>305</Words>
  <Application>Microsoft Office PowerPoint</Application>
  <PresentationFormat>Předvádění na obrazovce (4:3)</PresentationFormat>
  <Paragraphs>130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Spring</vt:lpstr>
      <vt:lpstr>PŘÍRODOVĚDA  PŘÍRODA ŽIVÁ A NEŽIVÁ </vt:lpstr>
      <vt:lpstr>Prezentace aplikace PowerPoint</vt:lpstr>
      <vt:lpstr>CO JE PŘÍRODA?</vt:lpstr>
      <vt:lpstr>PŘÍRODNINY ŽIVÉ</vt:lpstr>
      <vt:lpstr>PŘÍRODNINY NEŽIVÉ</vt:lpstr>
      <vt:lpstr>Ukaž přírodu živou</vt:lpstr>
      <vt:lpstr> Ukaž přírodu neživou</vt:lpstr>
      <vt:lpstr>Vylušti tajenku: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 živá a neživá</dc:title>
  <dc:creator>Jana Ottová</dc:creator>
  <cp:lastModifiedBy>franzova</cp:lastModifiedBy>
  <cp:revision>89</cp:revision>
  <dcterms:created xsi:type="dcterms:W3CDTF">2011-07-10T07:29:08Z</dcterms:created>
  <dcterms:modified xsi:type="dcterms:W3CDTF">2013-03-01T07:16:59Z</dcterms:modified>
</cp:coreProperties>
</file>