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96" r:id="rId1"/>
  </p:sldMasterIdLst>
  <p:notesMasterIdLst>
    <p:notesMasterId r:id="rId14"/>
  </p:notes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70" r:id="rId11"/>
    <p:sldId id="27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E761FD-A321-4DB4-968E-BBACC391470C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C736FB-9754-43D4-839B-CB81CA428C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775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C736FB-9754-43D4-839B-CB81CA428C3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C736FB-9754-43D4-839B-CB81CA428C3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C736FB-9754-43D4-839B-CB81CA428C3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C736FB-9754-43D4-839B-CB81CA428C3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C736FB-9754-43D4-839B-CB81CA428C3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C736FB-9754-43D4-839B-CB81CA428C3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gif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Relationship Id="rId9" Type="http://schemas.openxmlformats.org/officeDocument/2006/relationships/image" Target="../media/image3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000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PŘÍRODOVĚDA</a:t>
            </a:r>
            <a:r>
              <a:rPr lang="cs-CZ" sz="4000" b="1" cap="none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4000" b="1" cap="none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LES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Mgr. Jana Ottová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8626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9207795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42_PŘVL_02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Les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lesem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Pochopit  význam lesa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ZŠ/4.-5.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oblasti přírody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4300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Les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Význam lesa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Přírodní bohatství naší země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Zásobárna vody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Čistí vzduch </a:t>
            </a: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Co nám dává les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Odpočinek, relaxaci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Dřevo 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Lesní plody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Houby </a:t>
            </a: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0ZERTPGD\MP9004016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37112"/>
            <a:ext cx="1651302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Jehličnatý les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Smrk                                            Borovice </a:t>
            </a:r>
          </a:p>
          <a:p>
            <a:pPr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r>
              <a:rPr lang="cs-CZ" sz="20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                      Modřín                              </a:t>
            </a:r>
          </a:p>
          <a:p>
            <a:pPr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Clr>
                <a:schemeClr val="accent1">
                  <a:lumMod val="75000"/>
                </a:schemeClr>
              </a:buClr>
              <a:buFont typeface="Arial" pitchFamily="34" charset="0"/>
              <a:buChar char="•"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ottova\AppData\Local\Microsoft\Windows\Temporary Internet Files\Content.IE5\0ZERTPGD\MC900331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1614882" cy="146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ttova\AppData\Local\Microsoft\Windows\Temporary Internet Files\Content.IE5\V5GIJ4W3\MC9003313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2420887"/>
            <a:ext cx="1656185" cy="146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UPPUNGPH\MC9003506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94040"/>
            <a:ext cx="1538331" cy="182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Listnatý les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Dub                                   Buk                       </a:t>
            </a:r>
          </a:p>
          <a:p>
            <a:pPr marL="0" lvl="1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1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lvl="1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1" indent="0">
              <a:buNone/>
            </a:pP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       Javor                                Bříza</a:t>
            </a:r>
          </a:p>
          <a:p>
            <a:pPr marL="0" lvl="1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1" indent="0">
              <a:buNone/>
            </a:pP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lvl="1" indent="0">
              <a:buNone/>
            </a:pP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  <a:p>
            <a:pPr marL="0" lvl="1" indent="0">
              <a:spcBef>
                <a:spcPts val="480"/>
              </a:spcBef>
              <a:buNone/>
            </a:pPr>
            <a:endParaRPr lang="cs-CZ" sz="2000" dirty="0"/>
          </a:p>
        </p:txBody>
      </p:sp>
      <p:pic>
        <p:nvPicPr>
          <p:cNvPr id="3075" name="Picture 3" descr="C:\Users\ottova\AppData\Local\Microsoft\Windows\Temporary Internet Files\Content.IE5\UPPUNGPH\MC9003513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282" y="1700808"/>
            <a:ext cx="1446646" cy="1661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ttova\AppData\Local\Microsoft\Windows\Temporary Internet Files\Content.IE5\UPPUNGPH\MC9003506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55986"/>
            <a:ext cx="1507628" cy="150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ttova\AppData\Local\Microsoft\Windows\Temporary Internet Files\Content.IE5\UPPUNGPH\MC900193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8696" y="3789040"/>
            <a:ext cx="211468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ttova\AppData\Local\Microsoft\Windows\Temporary Internet Files\Content.IE5\RSNLR5SI\MC9001233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858" y="3813978"/>
            <a:ext cx="1753598" cy="155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Smíšený les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0" lvl="1" indent="0">
              <a:spcBef>
                <a:spcPts val="480"/>
              </a:spcBef>
              <a:buNone/>
            </a:pPr>
            <a:endParaRPr lang="cs-CZ" sz="2000" dirty="0" smtClean="0"/>
          </a:p>
          <a:p>
            <a:pPr marL="457200" lvl="1" indent="0">
              <a:buNone/>
            </a:pPr>
            <a:endParaRPr lang="cs-CZ" sz="3200" dirty="0"/>
          </a:p>
        </p:txBody>
      </p:sp>
      <p:pic>
        <p:nvPicPr>
          <p:cNvPr id="4099" name="Picture 3" descr="C:\Users\ottova\AppData\Local\Microsoft\Windows\Temporary Internet Files\Content.IE5\V5GIJ4W3\MP9004017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4904"/>
            <a:ext cx="2382768" cy="242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ttova\AppData\Local\Microsoft\Windows\Temporary Internet Files\Content.IE5\UPPUNGPH\MP900401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64904"/>
            <a:ext cx="2155288" cy="242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Lesní plody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    Maliny                            Lesní jahody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   Borůvky                          Ostružiny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 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ottova\AppData\Local\Microsoft\Windows\Temporary Internet Files\Content.IE5\V5GIJ4W3\MC9001231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485" y="1988840"/>
            <a:ext cx="1713134" cy="147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ottova\AppData\Local\Microsoft\Windows\Temporary Internet Files\Content.IE5\UPPUNGPH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312" y="2299653"/>
            <a:ext cx="1331363" cy="133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ottova\AppData\Local\Microsoft\Windows\Temporary Internet Files\Content.IE5\V5GIJ4W3\MC9001232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000" y="3789040"/>
            <a:ext cx="1206103" cy="172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ottova\AppData\Local\Microsoft\Windows\Temporary Internet Files\Content.IE5\0ZERTPGD\MC9003585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278" y="3914207"/>
            <a:ext cx="1843430" cy="162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Houby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Jedlé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Jedovaté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Muchomůrka červená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23728" y="1992450"/>
            <a:ext cx="6144344" cy="3472160"/>
          </a:xfrm>
          <a:prstGeom prst="rect">
            <a:avLst/>
          </a:prstGeom>
        </p:spPr>
        <p:txBody>
          <a:bodyPr/>
          <a:lstStyle/>
          <a:p>
            <a:pPr lvl="5"/>
            <a:endParaRPr lang="cs-CZ" sz="2000" b="1" dirty="0">
              <a:solidFill>
                <a:schemeClr val="accent6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Hřib dubový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6148" name="Picture 4" descr="C:\Users\ottova\AppData\Local\Microsoft\Windows\Temporary Internet Files\Content.IE5\V5GIJ4W3\MC900193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76062"/>
            <a:ext cx="1654551" cy="13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ottova\AppData\Local\Microsoft\Windows\Temporary Internet Files\Content.IE5\UPPUNGPH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730" y="3728530"/>
            <a:ext cx="1471698" cy="169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ottova\AppData\Local\Microsoft\Windows\Temporary Internet Files\Content.IE5\0ZERTPGD\MC9003479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772816"/>
            <a:ext cx="1062073" cy="850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Zvířátka v našich lesích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Srnka                                     Jelen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Zajíc                                      Liška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ottova\AppData\Local\Microsoft\Windows\Temporary Internet Files\Content.IE5\UPPUNGPH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132856"/>
            <a:ext cx="1184978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ottova\AppData\Local\Microsoft\Windows\Temporary Internet Files\Content.IE5\RSNLR5SI\MP900432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97400"/>
            <a:ext cx="1494996" cy="187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ottova\AppData\Local\Microsoft\Windows\Temporary Internet Files\Content.IE5\UPPUNGPH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879" y="4581128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ottova\AppData\Local\Microsoft\Windows\Temporary Internet Files\Content.IE5\RSNLR5SI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278" y="4332423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942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 do lesa nepatří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8194" name="Picture 2" descr="C:\Users\ottova\AppData\Local\Microsoft\Windows\Temporary Internet Files\Content.IE5\0ZERTPGD\MC900232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88840"/>
            <a:ext cx="2023450" cy="167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ottova\AppData\Local\Microsoft\Windows\Temporary Internet Files\Content.IE5\0ZERTPGD\MC900112394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88840"/>
            <a:ext cx="1471402" cy="185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ottova\AppData\Local\Microsoft\Windows\Temporary Internet Files\Content.IE5\V5GIJ4W3\MC9002811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74781"/>
            <a:ext cx="1516649" cy="107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ottova\AppData\Local\Microsoft\Windows\Temporary Internet Files\Content.IE5\UPPUNGPH\MC9003253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665" y="3127699"/>
            <a:ext cx="1224136" cy="159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ottova\AppData\Local\Microsoft\Windows\Temporary Internet Files\Content.IE5\RSNLR5SI\MC9002873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28312"/>
            <a:ext cx="2032459" cy="124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ottova\AppData\Local\Microsoft\Windows\Temporary Internet Files\Content.IE5\RSNLR5SI\MC9003606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617" y="4013431"/>
            <a:ext cx="1831543" cy="9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ottova\AppData\Local\Microsoft\Windows\Temporary Internet Files\Content.IE5\UPPUNGPH\MM900315839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268270"/>
            <a:ext cx="1041050" cy="104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ottova\AppData\Local\Microsoft\Windows\Temporary Internet Files\Content.IE5\UPPUNGPH\MC9002909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811" y="4812060"/>
            <a:ext cx="1606990" cy="125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401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Vylušti tajenku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Zapiš na řádek každé druhé písmenko, tajenku si přečti a zapamatuj!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AVGŠJIBCHFNSIKMJUDSHÍKMREOCHTRXÁONZIGTDLAEVS!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__________________________________________</a:t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__________________________________________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804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896544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spcBef>
                <a:spcPts val="0"/>
              </a:spcBef>
              <a:buFont typeface="Arial" pitchFamily="34" charset="0"/>
              <a:buChar char="•"/>
            </a:pPr>
            <a:endParaRPr lang="cs-CZ" sz="1000" dirty="0" smtClean="0"/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000" dirty="0"/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000" dirty="0">
              <a:solidFill>
                <a:schemeClr val="accent3">
                  <a:lumMod val="50000"/>
                </a:scheme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 smtClean="0">
              <a:solidFill>
                <a:schemeClr val="accent4">
                  <a:lumMod val="50000"/>
                </a:schemeClr>
              </a:solidFill>
              <a:latin typeface="Arial"/>
              <a:ea typeface="Times New Roman"/>
            </a:endParaRPr>
          </a:p>
          <a:p>
            <a:pPr algn="just" defTabSz="914400">
              <a:lnSpc>
                <a:spcPct val="115000"/>
              </a:lnSpc>
              <a:spcAft>
                <a:spcPts val="1000"/>
              </a:spcAft>
              <a:buClrTx/>
            </a:pPr>
            <a:r>
              <a:rPr lang="cs-CZ" sz="1900" dirty="0">
                <a:ln w="1905"/>
                <a:solidFill>
                  <a:schemeClr val="accent4">
                    <a:lumMod val="50000"/>
                  </a:schemeClr>
                </a:solidFill>
                <a:ea typeface="Verdana"/>
                <a:cs typeface="Verdana"/>
                <a:hlinkClick r:id="rId3"/>
              </a:rPr>
              <a:t>http://office.microsoft.com/</a:t>
            </a:r>
            <a:endParaRPr lang="cs-CZ" sz="1900" dirty="0">
              <a:ln w="1905"/>
              <a:solidFill>
                <a:schemeClr val="accent4">
                  <a:lumMod val="50000"/>
                </a:schemeClr>
              </a:solidFill>
              <a:ea typeface="Verdana"/>
              <a:cs typeface="Verdana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 smtClean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 smtClean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 smtClean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endParaRPr lang="cs-CZ" sz="1200" dirty="0">
              <a:solidFill>
                <a:prstClr val="black">
                  <a:tint val="75000"/>
                </a:prstClr>
              </a:solidFill>
              <a:latin typeface="Arial"/>
              <a:ea typeface="Times New Roman"/>
            </a:endParaRPr>
          </a:p>
          <a:p>
            <a:pPr lvl="0" algn="just" defTabSz="914400">
              <a:lnSpc>
                <a:spcPct val="115000"/>
              </a:lnSpc>
              <a:spcAft>
                <a:spcPts val="1000"/>
              </a:spcAft>
              <a:buClrTx/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000" dirty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61743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8159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3650</TotalTime>
  <Words>306</Words>
  <Application>Microsoft Office PowerPoint</Application>
  <PresentationFormat>Předvádění na obrazovce (4:3)</PresentationFormat>
  <Paragraphs>149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PŘÍRODOVĚDA  LES </vt:lpstr>
      <vt:lpstr>Prezentace aplikace PowerPoint</vt:lpstr>
      <vt:lpstr>Les</vt:lpstr>
      <vt:lpstr>Jehličnatý les</vt:lpstr>
      <vt:lpstr>Listnatý les</vt:lpstr>
      <vt:lpstr>Smíšený les</vt:lpstr>
      <vt:lpstr>Lesní plody</vt:lpstr>
      <vt:lpstr>Houby</vt:lpstr>
      <vt:lpstr>Zvířátka v našich lesích</vt:lpstr>
      <vt:lpstr>Co do lesa nepatří</vt:lpstr>
      <vt:lpstr>Vylušti tajenku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NÁSTROJE</dc:title>
  <dc:creator>Ivuška</dc:creator>
  <cp:lastModifiedBy>franzova</cp:lastModifiedBy>
  <cp:revision>90</cp:revision>
  <dcterms:created xsi:type="dcterms:W3CDTF">2011-07-10T07:29:08Z</dcterms:created>
  <dcterms:modified xsi:type="dcterms:W3CDTF">2013-03-01T07:26:42Z</dcterms:modified>
</cp:coreProperties>
</file>