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4EC11D-9E16-4AAE-A3B1-75569110356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614444-A0EC-4BDC-8DD4-CDF06A8663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9151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14444-A0EC-4BDC-8DD4-CDF06A8663F0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211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336DA0B-67DD-499A-8681-6566080B31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92BDB6D-1F57-42BB-8389-13484F0436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z/url?sa=i&amp;rct=j&amp;q=&amp;esrc=s&amp;frm=1&amp;source=images&amp;cd=&amp;cad=rja&amp;docid=h1NlribGcEq1cM&amp;tbnid=8qoZvYG8uc3SZM:&amp;ved=0CAUQjRw&amp;url=http://www.zs-ohradni.cz/aktualni-skolni-rok/skoly-v-prirode/attachment/slunicko-3&amp;ei=jCqkUeCuNKGI0AXhtYAg&amp;bvm=bv.47008514,d.d2k&amp;psig=AFQjCNHDf8gLybeKOLfzEgIhAsoXribang&amp;ust=136979964063647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293096"/>
            <a:ext cx="7117180" cy="1132356"/>
          </a:xfrm>
        </p:spPr>
        <p:txBody>
          <a:bodyPr/>
          <a:lstStyle/>
          <a:p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RISKUJ</a:t>
            </a:r>
            <a:endParaRPr lang="cs-CZ" sz="8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0648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502136"/>
            <a:ext cx="3384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711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07504" y="116633"/>
            <a:ext cx="8928992" cy="720079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ROK	    JARO	</a:t>
            </a:r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LÉTO	  PODZIM	 ZIMA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0218" y="747323"/>
            <a:ext cx="1080000" cy="1080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0218" y="1923767"/>
            <a:ext cx="1080000" cy="1080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0218" y="3075182"/>
            <a:ext cx="1080000" cy="108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0218" y="4259700"/>
            <a:ext cx="1080000" cy="108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29593" y="5474947"/>
            <a:ext cx="1080000" cy="1080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267744" y="764704"/>
            <a:ext cx="1080000" cy="1080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267744" y="1941148"/>
            <a:ext cx="1080000" cy="1080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067944" y="1938237"/>
            <a:ext cx="1080000" cy="1080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907779" y="1912686"/>
            <a:ext cx="1080000" cy="1080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746679" y="1904247"/>
            <a:ext cx="1080000" cy="1080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761633" y="3091885"/>
            <a:ext cx="1080000" cy="108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67744" y="3109266"/>
            <a:ext cx="1080000" cy="108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075408" y="3091885"/>
            <a:ext cx="1080000" cy="108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26571" y="3109266"/>
            <a:ext cx="1080000" cy="108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075408" y="4295582"/>
            <a:ext cx="1080000" cy="108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67744" y="4277081"/>
            <a:ext cx="1080000" cy="108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926571" y="4309321"/>
            <a:ext cx="1080000" cy="108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771200" y="4287679"/>
            <a:ext cx="1080000" cy="10800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067944" y="747323"/>
            <a:ext cx="1080000" cy="1080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926571" y="764704"/>
            <a:ext cx="1080000" cy="1080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740427" y="747323"/>
            <a:ext cx="1080000" cy="1080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267744" y="5492328"/>
            <a:ext cx="1080000" cy="1080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075408" y="5458000"/>
            <a:ext cx="1080000" cy="1080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943079" y="5492328"/>
            <a:ext cx="1080000" cy="1080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786008" y="5474947"/>
            <a:ext cx="1080000" cy="1080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366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500"/>
                            </p:stCondLst>
                            <p:childTnLst>
                              <p:par>
                                <p:cTn id="14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5500"/>
                            </p:stCondLst>
                            <p:childTnLst>
                              <p:par>
                                <p:cTn id="17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4" fill="hold">
                      <p:stCondLst>
                        <p:cond delay="0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8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6" fill="hold">
                      <p:stCondLst>
                        <p:cond delay="0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2" fill="hold">
                      <p:stCondLst>
                        <p:cond delay="0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0" fill="hold">
                      <p:stCondLst>
                        <p:cond delay="0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6" fill="hold">
                      <p:stCondLst>
                        <p:cond delay="0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>
                      <p:stCondLst>
                        <p:cond delay="0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2" fill="hold">
                      <p:stCondLst>
                        <p:cond delay="0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0" fill="hold">
                      <p:stCondLst>
                        <p:cond delay="0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6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6" fill="hold">
                      <p:stCondLst>
                        <p:cond delay="0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2" fill="hold">
                      <p:stCondLst>
                        <p:cond delay="0"/>
                      </p:stCondLst>
                      <p:childTnLst>
                        <p:par>
                          <p:cTn id="383" fill="hold">
                            <p:stCondLst>
                              <p:cond delay="0"/>
                            </p:stCondLst>
                            <p:childTnLst>
                              <p:par>
                                <p:cTn id="38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84849998"/>
              </p:ext>
            </p:extLst>
          </p:nvPr>
        </p:nvGraphicFramePr>
        <p:xfrm>
          <a:off x="251521" y="476672"/>
          <a:ext cx="7998991" cy="59046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53391"/>
                <a:gridCol w="1408752"/>
                <a:gridCol w="1409212"/>
                <a:gridCol w="1409212"/>
                <a:gridCol w="1409212"/>
                <a:gridCol w="1409212"/>
              </a:tblGrid>
              <a:tr h="8171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ROK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JARO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LÉTO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PODZIM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ZIMA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</a:tr>
              <a:tr h="853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</a:rPr>
                        <a:t>1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Kolik má rok měsíců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Co se děje na jaře v přírodě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Co se děje v létě v přírodě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Co se děje na podzim v přírodě?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Co se děje v zimě v přírodě 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</a:tr>
              <a:tr h="853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</a:rPr>
                        <a:t>2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Kolik měsíců má školní rok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Vyjmenuj jarní měsíce.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Vyjmenuj letní měsíce.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Vyjmenuj podzimní měsíce.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Vyjmenuj zimní měsíce.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</a:tr>
              <a:tr h="853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</a:rPr>
                        <a:t>3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Kolik dní má pracovní týden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Vyjmenuj tři jarní rostliny.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Které měsíce jsou letní prázdniny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Co se děje se stromy na podzim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Vyjmenuje tři zimní sporty.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</a:tr>
              <a:tr h="11470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</a:rPr>
                        <a:t>4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Kolik má rok dní?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Jaké svátky slavíme na jaře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Který letní měsíc ještě chodíme do školy 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Kteří ptáci na podzim odlétají do teplých krajin?</a:t>
                      </a:r>
                      <a:endParaRPr lang="cs-CZ" sz="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Jaké svátky slavíme v zimě 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</a:tr>
              <a:tr h="137961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effectLst/>
                        </a:rPr>
                        <a:t>5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Jak se říká roku, který má 366 dní?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Kdy je první jarní den 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Jak se v létě chráníme před sluníčkem 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Na jakých stromech rostou žaludy, bukvice a kaštany 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Který den je Nový rok ?</a:t>
                      </a:r>
                      <a:endParaRPr lang="cs-CZ" sz="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7540" marR="37540" marT="0" marB="0" anchor="ctr"/>
                </a:tc>
              </a:tr>
            </a:tbl>
          </a:graphicData>
        </a:graphic>
      </p:graphicFrame>
      <p:pic>
        <p:nvPicPr>
          <p:cNvPr id="1025" name="Obrázek 1" descr="http://www.zs-ohradni.cz/wp-content/uploads/2010/04/sluníčko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763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07035236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890</TotalTime>
  <Words>190</Words>
  <Application>Microsoft Office PowerPoint</Application>
  <PresentationFormat>Předvádění na obrazovce (4:3)</PresentationFormat>
  <Paragraphs>64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Spring</vt:lpstr>
      <vt:lpstr>RISKUJ</vt:lpstr>
      <vt:lpstr>  ROK     JARO     LÉTO   PODZIM  ZIMA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Admin</dc:creator>
  <cp:lastModifiedBy>novapa</cp:lastModifiedBy>
  <cp:revision>23</cp:revision>
  <dcterms:created xsi:type="dcterms:W3CDTF">2013-05-27T15:01:53Z</dcterms:created>
  <dcterms:modified xsi:type="dcterms:W3CDTF">2013-06-25T06:34:03Z</dcterms:modified>
</cp:coreProperties>
</file>