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74" r:id="rId3"/>
    <p:sldId id="263" r:id="rId4"/>
    <p:sldId id="261" r:id="rId5"/>
    <p:sldId id="262" r:id="rId6"/>
    <p:sldId id="265" r:id="rId7"/>
    <p:sldId id="264" r:id="rId8"/>
    <p:sldId id="266" r:id="rId9"/>
    <p:sldId id="267" r:id="rId10"/>
    <p:sldId id="269" r:id="rId11"/>
    <p:sldId id="268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22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E6A90C8-B3AD-41C2-9AF7-39C304B1654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C253AE5-AD82-4064-89CE-7D829A307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Domácí ptáci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20688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7544" y="764704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2R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966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ptáka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Pojmenuješ části těla ptáka ?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obák					ocas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lava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rk						</a:t>
            </a:r>
          </a:p>
          <a:p>
            <a:pPr marL="0" indent="0">
              <a:buNone/>
            </a:pPr>
            <a:r>
              <a:rPr lang="cs-CZ" dirty="0" smtClean="0"/>
              <a:t>nohy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trup		</a:t>
            </a:r>
            <a:r>
              <a:rPr lang="cs-CZ" dirty="0"/>
              <a:t>				křídlo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lvl="8"/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196752"/>
            <a:ext cx="3611435" cy="3678137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>
            <a:off x="1835696" y="177281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835696" y="1916832"/>
            <a:ext cx="108012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403648" y="2096852"/>
            <a:ext cx="1656184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619672" y="3212976"/>
            <a:ext cx="24482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652120" y="1844824"/>
            <a:ext cx="443083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788024" y="2636912"/>
            <a:ext cx="1307179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619672" y="2780928"/>
            <a:ext cx="208823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1480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1294166"/>
            <a:ext cx="24384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ptáky člověk chová pro užitek. Říká se jim drůbež. Víš, kteří to jsou ?</a:t>
            </a:r>
          </a:p>
          <a:p>
            <a:endParaRPr lang="cs-CZ" dirty="0"/>
          </a:p>
          <a:p>
            <a:r>
              <a:rPr lang="cs-CZ" dirty="0" smtClean="0"/>
              <a:t>Kur domácí</a:t>
            </a:r>
          </a:p>
          <a:p>
            <a:r>
              <a:rPr lang="cs-CZ" dirty="0" smtClean="0"/>
              <a:t>Husa domácí</a:t>
            </a:r>
          </a:p>
          <a:p>
            <a:r>
              <a:rPr lang="cs-CZ" dirty="0" smtClean="0"/>
              <a:t>Kachna domácí</a:t>
            </a:r>
          </a:p>
          <a:p>
            <a:r>
              <a:rPr lang="cs-CZ" dirty="0" smtClean="0"/>
              <a:t>Krocan</a:t>
            </a:r>
          </a:p>
          <a:p>
            <a:r>
              <a:rPr lang="cs-CZ" dirty="0" smtClean="0"/>
              <a:t>Holub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1556792"/>
            <a:ext cx="2088232" cy="31323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212976"/>
            <a:ext cx="1931268" cy="25545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0916" y="4869160"/>
            <a:ext cx="1940336" cy="1296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3801290"/>
            <a:ext cx="2160240" cy="16201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76248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Samec</a:t>
            </a:r>
          </a:p>
          <a:p>
            <a:r>
              <a:rPr lang="cs-CZ" dirty="0" smtClean="0"/>
              <a:t>Samice</a:t>
            </a:r>
          </a:p>
          <a:p>
            <a:r>
              <a:rPr lang="cs-CZ" dirty="0" smtClean="0"/>
              <a:t>Mládě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Slepice</a:t>
            </a:r>
          </a:p>
          <a:p>
            <a:r>
              <a:rPr lang="cs-CZ" dirty="0" smtClean="0"/>
              <a:t>Kohout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195736" y="1268760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267744" y="1700808"/>
            <a:ext cx="25922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051720" y="1340768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8315" y="2420888"/>
            <a:ext cx="3803915" cy="28529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71195" y="2564904"/>
            <a:ext cx="2112235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7936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Vejce</a:t>
            </a: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Peří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a kde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Ž</a:t>
            </a:r>
            <a:r>
              <a:rPr lang="cs-CZ" dirty="0" smtClean="0"/>
              <a:t>iví se trávou, semeny, zrním, hmyzem a červy.</a:t>
            </a:r>
          </a:p>
          <a:p>
            <a:endParaRPr lang="cs-CZ" dirty="0"/>
          </a:p>
          <a:p>
            <a:r>
              <a:rPr lang="cs-CZ" dirty="0" smtClean="0"/>
              <a:t>Chováme ho v kurníku, ve velkém potom v drůbežárnách.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2490943"/>
            <a:ext cx="864096" cy="4154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996952"/>
            <a:ext cx="3816424" cy="24034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09429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Samec</a:t>
            </a:r>
            <a:endParaRPr lang="cs-CZ" dirty="0"/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House</a:t>
            </a:r>
          </a:p>
          <a:p>
            <a:r>
              <a:rPr lang="cs-CZ" dirty="0" smtClean="0"/>
              <a:t>Houser</a:t>
            </a:r>
          </a:p>
          <a:p>
            <a:r>
              <a:rPr lang="cs-CZ" dirty="0" smtClean="0"/>
              <a:t>Husa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23728" y="1268760"/>
            <a:ext cx="27363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267744" y="1700808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1340768"/>
            <a:ext cx="273630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2348880"/>
            <a:ext cx="2579340" cy="34117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492896"/>
            <a:ext cx="2794000" cy="279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604614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něj 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/>
              <a:t>Maso</a:t>
            </a:r>
          </a:p>
          <a:p>
            <a:r>
              <a:rPr lang="cs-CZ" dirty="0"/>
              <a:t>Peří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živí 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Živí se hlavně trávou.</a:t>
            </a:r>
            <a:endParaRPr lang="cs-CZ" dirty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2636912"/>
            <a:ext cx="2291308" cy="30307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9413" y="2903681"/>
            <a:ext cx="3672408" cy="24972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0271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Kačer</a:t>
            </a:r>
          </a:p>
          <a:p>
            <a:pPr marL="0" indent="0">
              <a:buNone/>
            </a:pPr>
            <a:r>
              <a:rPr lang="cs-CZ" dirty="0" smtClean="0"/>
              <a:t>Kachně</a:t>
            </a:r>
          </a:p>
          <a:p>
            <a:pPr marL="0" indent="0">
              <a:buNone/>
            </a:pPr>
            <a:r>
              <a:rPr lang="cs-CZ" dirty="0" smtClean="0"/>
              <a:t>Kachna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339752" y="1268760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339752" y="1772816"/>
            <a:ext cx="24482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339752" y="1700808"/>
            <a:ext cx="24482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852936"/>
            <a:ext cx="3888432" cy="25974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79415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/>
              <a:t>Maso</a:t>
            </a:r>
          </a:p>
          <a:p>
            <a:r>
              <a:rPr lang="cs-CZ" dirty="0"/>
              <a:t>Peří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Živí se drobnými vodními rostlinami a živočichy.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3284984"/>
            <a:ext cx="3481536" cy="23256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Obdélník 5"/>
          <p:cNvSpPr/>
          <p:nvPr/>
        </p:nvSpPr>
        <p:spPr>
          <a:xfrm>
            <a:off x="899592" y="1916832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98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Krocan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Krůtě</a:t>
            </a:r>
          </a:p>
          <a:p>
            <a:pPr marL="0" indent="0">
              <a:buNone/>
            </a:pPr>
            <a:r>
              <a:rPr lang="cs-CZ" dirty="0" smtClean="0"/>
              <a:t>Krocan</a:t>
            </a:r>
          </a:p>
          <a:p>
            <a:pPr marL="0" indent="0">
              <a:buNone/>
            </a:pPr>
            <a:r>
              <a:rPr lang="cs-CZ" dirty="0" smtClean="0"/>
              <a:t>Krůta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1268760"/>
            <a:ext cx="266429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267744" y="1700808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95736" y="1268760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708920"/>
            <a:ext cx="4027512" cy="30206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0212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Krocan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něj 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/>
              <a:t>Maso</a:t>
            </a:r>
          </a:p>
          <a:p>
            <a:r>
              <a:rPr lang="cs-CZ" dirty="0"/>
              <a:t>Peří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?</a:t>
            </a:r>
          </a:p>
          <a:p>
            <a:endParaRPr lang="cs-CZ" dirty="0" smtClean="0"/>
          </a:p>
          <a:p>
            <a:r>
              <a:rPr lang="cs-CZ" dirty="0" smtClean="0"/>
              <a:t>Živí se </a:t>
            </a:r>
            <a:r>
              <a:rPr lang="cs-CZ" dirty="0"/>
              <a:t>trávou, semeny, zním, hmyzem a </a:t>
            </a:r>
            <a:r>
              <a:rPr lang="cs-CZ" dirty="0" smtClean="0"/>
              <a:t>červy.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924944"/>
            <a:ext cx="4072086" cy="27208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Obdélník 5"/>
          <p:cNvSpPr/>
          <p:nvPr/>
        </p:nvSpPr>
        <p:spPr>
          <a:xfrm>
            <a:off x="899592" y="1916832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9592" y="2780928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9025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Holubice</a:t>
            </a:r>
          </a:p>
          <a:p>
            <a:r>
              <a:rPr lang="cs-CZ" dirty="0" smtClean="0"/>
              <a:t>Holoubě</a:t>
            </a:r>
          </a:p>
          <a:p>
            <a:r>
              <a:rPr lang="cs-CZ" dirty="0" smtClean="0"/>
              <a:t>Holub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1268760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339752" y="1340768"/>
            <a:ext cx="25202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1700808"/>
            <a:ext cx="27363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2492896"/>
            <a:ext cx="4187957" cy="31409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91651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8428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něj máme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Vejce</a:t>
            </a:r>
          </a:p>
          <a:p>
            <a:r>
              <a:rPr lang="cs-CZ" dirty="0" smtClean="0"/>
              <a:t>Maso – spíše dříve</a:t>
            </a:r>
            <a:endParaRPr lang="cs-CZ" dirty="0"/>
          </a:p>
          <a:p>
            <a:r>
              <a:rPr lang="cs-CZ" dirty="0" smtClean="0"/>
              <a:t>Peří</a:t>
            </a:r>
          </a:p>
          <a:p>
            <a:endParaRPr lang="cs-CZ" dirty="0" smtClean="0"/>
          </a:p>
          <a:p>
            <a:r>
              <a:rPr lang="cs-CZ" dirty="0" smtClean="0"/>
              <a:t>Dříve holub doručoval poštovní zprávy</a:t>
            </a:r>
          </a:p>
          <a:p>
            <a:endParaRPr lang="cs-CZ" dirty="0"/>
          </a:p>
          <a:p>
            <a:r>
              <a:rPr lang="cs-CZ" dirty="0" smtClean="0"/>
              <a:t>Nyní chováme pro okrasu.</a:t>
            </a:r>
            <a:endParaRPr lang="cs-CZ" dirty="0"/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?</a:t>
            </a:r>
          </a:p>
          <a:p>
            <a:endParaRPr lang="cs-CZ" dirty="0" smtClean="0"/>
          </a:p>
          <a:p>
            <a:r>
              <a:rPr lang="cs-CZ" dirty="0" smtClean="0"/>
              <a:t>Živí se zrním.</a:t>
            </a:r>
          </a:p>
          <a:p>
            <a:endParaRPr lang="cs-CZ" dirty="0"/>
          </a:p>
          <a:p>
            <a:r>
              <a:rPr lang="cs-CZ" dirty="0" smtClean="0"/>
              <a:t>Chovají se v holubnících.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20974" y="1790657"/>
            <a:ext cx="1080120" cy="3963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20974" y="2654449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3062858"/>
            <a:ext cx="2160240" cy="24146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16241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1072</TotalTime>
  <Words>232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Domácí ptáci</vt:lpstr>
      <vt:lpstr>Stavba těla ptáka</vt:lpstr>
      <vt:lpstr>Domácí ptáci</vt:lpstr>
      <vt:lpstr>Kur domácí</vt:lpstr>
      <vt:lpstr>Kur domácí</vt:lpstr>
      <vt:lpstr>Husa domácí</vt:lpstr>
      <vt:lpstr>Husa domácí</vt:lpstr>
      <vt:lpstr>Kachna domácí</vt:lpstr>
      <vt:lpstr>Kachna domácí</vt:lpstr>
      <vt:lpstr>Krocan domácí</vt:lpstr>
      <vt:lpstr>Krocan domácí</vt:lpstr>
      <vt:lpstr>Holub domácí</vt:lpstr>
      <vt:lpstr>Holub domácí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ptáci</dc:title>
  <dc:creator>Admin</dc:creator>
  <cp:lastModifiedBy>novapa</cp:lastModifiedBy>
  <cp:revision>22</cp:revision>
  <dcterms:created xsi:type="dcterms:W3CDTF">2013-05-08T13:54:57Z</dcterms:created>
  <dcterms:modified xsi:type="dcterms:W3CDTF">2013-06-25T06:37:47Z</dcterms:modified>
</cp:coreProperties>
</file>