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5868D10-931B-4D0A-AF1F-FFF0A595C1E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A061456-DE5D-456F-A117-DC09B9DC5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DOMÁCÍ PTÁCI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764704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780290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2R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.1B.06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400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877272"/>
            <a:ext cx="818388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Hádejte domácí ptáky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620688"/>
            <a:ext cx="4318393" cy="5328592"/>
          </a:xfrm>
        </p:spPr>
      </p:pic>
      <p:sp>
        <p:nvSpPr>
          <p:cNvPr id="17" name="Obdélník 16"/>
          <p:cNvSpPr/>
          <p:nvPr/>
        </p:nvSpPr>
        <p:spPr>
          <a:xfrm>
            <a:off x="2195736" y="170080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95736" y="278092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195736" y="386104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195736" y="494116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434009" y="634820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353889" y="634820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275856" y="634820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273769" y="1714940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348160" y="1714940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427455" y="1720620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75856" y="278092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349809" y="278092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436096" y="2800740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275856" y="3880860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347335" y="386104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434009" y="3875080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275856" y="494116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355976" y="494116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436096" y="494116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195736" y="620688"/>
            <a:ext cx="10801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103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733256"/>
            <a:ext cx="8183880" cy="720080"/>
          </a:xfrm>
        </p:spPr>
        <p:txBody>
          <a:bodyPr/>
          <a:lstStyle/>
          <a:p>
            <a:r>
              <a:rPr lang="cs-CZ" dirty="0"/>
              <a:t>Hádejte domácí ptáky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6576" y="699153"/>
            <a:ext cx="4320480" cy="5034103"/>
          </a:xfrm>
        </p:spPr>
      </p:pic>
      <p:sp>
        <p:nvSpPr>
          <p:cNvPr id="12" name="Obdélník 11"/>
          <p:cNvSpPr/>
          <p:nvPr/>
        </p:nvSpPr>
        <p:spPr>
          <a:xfrm>
            <a:off x="3692804" y="685221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84820" y="1700808"/>
            <a:ext cx="1080120" cy="1008112"/>
          </a:xfrm>
          <a:prstGeom prst="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784820" y="692696"/>
            <a:ext cx="1080120" cy="1008112"/>
          </a:xfrm>
          <a:prstGeom prst="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715067" y="1710084"/>
            <a:ext cx="1080120" cy="1008112"/>
          </a:xfrm>
          <a:prstGeom prst="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864940" y="1700808"/>
            <a:ext cx="1080120" cy="1008112"/>
          </a:xfrm>
          <a:prstGeom prst="rect">
            <a:avLst/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864940" y="69269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634947" y="271819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692804" y="271819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4784820" y="270892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864940" y="271819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2624580" y="3726308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704700" y="3726308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784820" y="371703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5864940" y="3726308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2624580" y="472514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3715067" y="473442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789020" y="472514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869140" y="4724318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2624580" y="171008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2612684" y="69269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0916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4" grpId="0" animBg="1"/>
      <p:bldP spid="25" grpId="0" animBg="1"/>
      <p:bldP spid="27" grpId="0" animBg="1"/>
      <p:bldP spid="28" grpId="0" animBg="1"/>
      <p:bldP spid="32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84" grpId="0" animBg="1"/>
      <p:bldP spid="8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589240"/>
            <a:ext cx="8183880" cy="792088"/>
          </a:xfrm>
        </p:spPr>
        <p:txBody>
          <a:bodyPr/>
          <a:lstStyle/>
          <a:p>
            <a:r>
              <a:rPr lang="cs-CZ" dirty="0"/>
              <a:t>Hádejte domácí ptáky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9448" y="692696"/>
            <a:ext cx="7518936" cy="5022648"/>
          </a:xfrm>
        </p:spPr>
      </p:pic>
      <p:sp>
        <p:nvSpPr>
          <p:cNvPr id="5" name="Obdélník 4"/>
          <p:cNvSpPr/>
          <p:nvPr/>
        </p:nvSpPr>
        <p:spPr>
          <a:xfrm>
            <a:off x="5868144" y="69637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948264" y="4719191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948264" y="3720708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48264" y="271259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948264" y="170448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948264" y="693183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88024" y="370985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88024" y="471796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68144" y="471796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68144" y="370985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868144" y="271259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868144" y="170448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07904" y="3720708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707904" y="471796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788024" y="68551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88024" y="169362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788024" y="2701738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33078" y="369912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633078" y="470723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13198" y="69637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713198" y="170448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713198" y="271259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633078" y="2691008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552958" y="470723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627784" y="69637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633078" y="170448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552958" y="69637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547664" y="168289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552958" y="2691008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552958" y="369912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67544" y="69637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72838" y="470723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72838" y="369912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67544" y="2691301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72838" y="1701295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1295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325840"/>
          </a:xfrm>
        </p:spPr>
        <p:txBody>
          <a:bodyPr/>
          <a:lstStyle/>
          <a:p>
            <a:r>
              <a:rPr lang="cs-CZ" dirty="0"/>
              <a:t>Hádejte domácí ptáky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548680"/>
            <a:ext cx="6480720" cy="5031758"/>
          </a:xfrm>
        </p:spPr>
      </p:pic>
      <p:sp>
        <p:nvSpPr>
          <p:cNvPr id="5" name="Obdélník 4"/>
          <p:cNvSpPr/>
          <p:nvPr/>
        </p:nvSpPr>
        <p:spPr>
          <a:xfrm>
            <a:off x="2272261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62604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432501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12621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588224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92141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87141" y="457232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187141" y="356421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87141" y="255610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192141" y="155679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70903" y="155679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593616" y="155679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513496" y="1566795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433376" y="155679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352381" y="1566795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427501" y="256490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347381" y="255610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267261" y="255610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582668" y="2574907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353256" y="356421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267261" y="357301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2548" y="2574907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273136" y="4584771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442724" y="356421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522844" y="356421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593616" y="3583019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584612" y="457232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508104" y="457232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442724" y="457232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353256" y="457232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867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157192"/>
            <a:ext cx="8183880" cy="1080120"/>
          </a:xfrm>
        </p:spPr>
        <p:txBody>
          <a:bodyPr/>
          <a:lstStyle/>
          <a:p>
            <a:r>
              <a:rPr lang="cs-CZ" dirty="0"/>
              <a:t>Hádejte domácí ptáky</a:t>
            </a: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548680"/>
            <a:ext cx="6480720" cy="4860540"/>
          </a:xfrm>
        </p:spPr>
      </p:pic>
      <p:sp>
        <p:nvSpPr>
          <p:cNvPr id="4" name="Obdélník 3"/>
          <p:cNvSpPr/>
          <p:nvPr/>
        </p:nvSpPr>
        <p:spPr>
          <a:xfrm>
            <a:off x="1475656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55776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5896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76256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96136" y="548680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75656" y="155679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635896" y="155679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55776" y="155679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76256" y="155679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96136" y="155679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16016" y="1556792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35896" y="256490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555776" y="256490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475656" y="256490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76256" y="256490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796136" y="256490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716016" y="2564904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796136" y="357301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16016" y="357301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35896" y="357301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555776" y="357301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475656" y="357301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876256" y="3573016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475656" y="4569135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635896" y="4569135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555776" y="4569135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876256" y="4569135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796136" y="4569135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6016" y="4569135"/>
            <a:ext cx="1080120" cy="1008112"/>
          </a:xfrm>
          <a:prstGeom prst="rect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329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1280</TotalTime>
  <Words>20</Words>
  <Application>Microsoft Office PowerPoint</Application>
  <PresentationFormat>Předvádění na obrazovce (4:3)</PresentationFormat>
  <Paragraphs>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DOMÁCÍ PTÁCI</vt:lpstr>
      <vt:lpstr>Hádejte domácí ptáky</vt:lpstr>
      <vt:lpstr>Hádejte domácí ptáky</vt:lpstr>
      <vt:lpstr>Hádejte domácí ptáky</vt:lpstr>
      <vt:lpstr>Hádejte domácí ptáky</vt:lpstr>
      <vt:lpstr>Hádejte domácí ptáky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PTÁCI</dc:title>
  <dc:creator>Admin</dc:creator>
  <cp:lastModifiedBy>novapa</cp:lastModifiedBy>
  <cp:revision>12</cp:revision>
  <dcterms:created xsi:type="dcterms:W3CDTF">2013-05-21T04:45:53Z</dcterms:created>
  <dcterms:modified xsi:type="dcterms:W3CDTF">2013-06-25T06:40:27Z</dcterms:modified>
</cp:coreProperties>
</file>