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2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ECE3C46E-8A44-493F-97CD-025F379CBD53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347E2197-6455-4E3B-8B0B-F83B7BECC41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ECE3C46E-8A44-493F-97CD-025F379CBD53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347E2197-6455-4E3B-8B0B-F83B7BECC41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ECE3C46E-8A44-493F-97CD-025F379CBD53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347E2197-6455-4E3B-8B0B-F83B7BECC41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E3C46E-8A44-493F-97CD-025F379CBD53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7E2197-6455-4E3B-8B0B-F83B7BECC41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E3C46E-8A44-493F-97CD-025F379CBD53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7E2197-6455-4E3B-8B0B-F83B7BECC41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CE3C46E-8A44-493F-97CD-025F379CBD53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347E2197-6455-4E3B-8B0B-F83B7BECC41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E3C46E-8A44-493F-97CD-025F379CBD53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7E2197-6455-4E3B-8B0B-F83B7BECC41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ECE3C46E-8A44-493F-97CD-025F379CBD53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347E2197-6455-4E3B-8B0B-F83B7BECC41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CE3C46E-8A44-493F-97CD-025F379CBD53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347E2197-6455-4E3B-8B0B-F83B7BECC41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E3C46E-8A44-493F-97CD-025F379CBD53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7E2197-6455-4E3B-8B0B-F83B7BECC41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E3C46E-8A44-493F-97CD-025F379CBD53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7E2197-6455-4E3B-8B0B-F83B7BECC41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ECE3C46E-8A44-493F-97CD-025F379CBD53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347E2197-6455-4E3B-8B0B-F83B7BECC41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600" dirty="0" smtClean="0">
                <a:solidFill>
                  <a:schemeClr val="accent1">
                    <a:lumMod val="75000"/>
                  </a:schemeClr>
                </a:solidFill>
              </a:rPr>
              <a:t>Jarní rostliny</a:t>
            </a:r>
            <a:endParaRPr lang="cs-CZ" sz="66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obrázek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95936" y="260648"/>
            <a:ext cx="4852960" cy="12961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Obdélník 4"/>
          <p:cNvSpPr/>
          <p:nvPr/>
        </p:nvSpPr>
        <p:spPr>
          <a:xfrm>
            <a:off x="467544" y="404664"/>
            <a:ext cx="31683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solidFill>
                  <a:srgbClr val="FF0000"/>
                </a:solidFill>
                <a:latin typeface="Calibri" pitchFamily="34" charset="0"/>
              </a:rPr>
              <a:t>VY_32_INOVACE</a:t>
            </a:r>
            <a:r>
              <a:rPr lang="cs-CZ">
                <a:solidFill>
                  <a:srgbClr val="FF0000"/>
                </a:solidFill>
                <a:latin typeface="Calibri" pitchFamily="34" charset="0"/>
              </a:rPr>
              <a:t>_ </a:t>
            </a:r>
            <a:r>
              <a:rPr lang="cs-CZ" i="1" smtClean="0">
                <a:solidFill>
                  <a:srgbClr val="FF0000"/>
                </a:solidFill>
                <a:latin typeface="Calibri" pitchFamily="34" charset="0"/>
              </a:rPr>
              <a:t>PRV.</a:t>
            </a:r>
            <a:r>
              <a:rPr lang="cs-CZ" b="1" i="1" smtClean="0">
                <a:solidFill>
                  <a:srgbClr val="FF0000"/>
                </a:solidFill>
                <a:latin typeface="Calibri" pitchFamily="34" charset="0"/>
              </a:rPr>
              <a:t>2R</a:t>
            </a:r>
            <a:r>
              <a:rPr lang="cs-CZ" i="1" smtClean="0">
                <a:solidFill>
                  <a:srgbClr val="FF0000"/>
                </a:solidFill>
                <a:latin typeface="Calibri" pitchFamily="34" charset="0"/>
              </a:rPr>
              <a:t>.1B.08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16398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vše už víte o jaru 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Jaké jsou jarní měsíce?</a:t>
            </a:r>
          </a:p>
          <a:p>
            <a:endParaRPr lang="cs-CZ" dirty="0" smtClean="0"/>
          </a:p>
          <a:p>
            <a:r>
              <a:rPr lang="cs-CZ" dirty="0" smtClean="0"/>
              <a:t>Kdy začíná jaro ?</a:t>
            </a:r>
          </a:p>
          <a:p>
            <a:endParaRPr lang="cs-CZ" dirty="0"/>
          </a:p>
          <a:p>
            <a:r>
              <a:rPr lang="cs-CZ" dirty="0" smtClean="0"/>
              <a:t>Co se děje v přírodě ?</a:t>
            </a:r>
          </a:p>
          <a:p>
            <a:endParaRPr lang="cs-CZ" dirty="0"/>
          </a:p>
          <a:p>
            <a:r>
              <a:rPr lang="cs-CZ" dirty="0" smtClean="0"/>
              <a:t>Jaké svátky na jaře jsou?</a:t>
            </a:r>
          </a:p>
          <a:p>
            <a:endParaRPr lang="cs-CZ" dirty="0" smtClean="0"/>
          </a:p>
          <a:p>
            <a:r>
              <a:rPr lang="cs-CZ" dirty="0" smtClean="0"/>
              <a:t>Co je to jarní rovnodennost ?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Březen, duben, květen</a:t>
            </a:r>
          </a:p>
          <a:p>
            <a:endParaRPr lang="cs-CZ" dirty="0"/>
          </a:p>
          <a:p>
            <a:r>
              <a:rPr lang="cs-CZ" dirty="0"/>
              <a:t>21. března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dirty="0" smtClean="0"/>
              <a:t>Příroda se probouzí po zimě.</a:t>
            </a:r>
          </a:p>
          <a:p>
            <a:r>
              <a:rPr lang="cs-CZ" dirty="0"/>
              <a:t>Velikonoce, Den matek.</a:t>
            </a:r>
          </a:p>
          <a:p>
            <a:endParaRPr lang="cs-CZ" dirty="0" smtClean="0"/>
          </a:p>
          <a:p>
            <a:r>
              <a:rPr lang="cs-CZ" dirty="0" smtClean="0"/>
              <a:t>Noc i den jsou stejně dlouhé. Jarní rovnodennost je 21. března.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81093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Jarní květiny</a:t>
            </a:r>
            <a:endParaRPr lang="cs-CZ" dirty="0"/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9552" y="1484784"/>
            <a:ext cx="3238500" cy="3238500"/>
          </a:xfrm>
        </p:spPr>
      </p:pic>
      <p:sp>
        <p:nvSpPr>
          <p:cNvPr id="8" name="Zástupný symbol pro obsah 7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cs-CZ" u="sng" dirty="0" smtClean="0"/>
              <a:t>Sněženka podsněžník</a:t>
            </a:r>
          </a:p>
          <a:p>
            <a:r>
              <a:rPr lang="cs-CZ" dirty="0"/>
              <a:t>je 15 - 20 cm </a:t>
            </a:r>
            <a:r>
              <a:rPr lang="cs-CZ" dirty="0" smtClean="0"/>
              <a:t>vysoká, má cibulku, 2 </a:t>
            </a:r>
            <a:r>
              <a:rPr lang="cs-CZ" dirty="0"/>
              <a:t>až 3 </a:t>
            </a:r>
            <a:r>
              <a:rPr lang="cs-CZ" dirty="0" smtClean="0"/>
              <a:t>úzké listy</a:t>
            </a:r>
          </a:p>
          <a:p>
            <a:r>
              <a:rPr lang="cs-CZ" dirty="0" smtClean="0"/>
              <a:t>začíná </a:t>
            </a:r>
            <a:r>
              <a:rPr lang="cs-CZ" dirty="0"/>
              <a:t>kvést již na konci února a kvete až do března - je </a:t>
            </a:r>
            <a:r>
              <a:rPr lang="cs-CZ" dirty="0" smtClean="0"/>
              <a:t>známá </a:t>
            </a:r>
            <a:r>
              <a:rPr lang="cs-CZ" dirty="0"/>
              <a:t>jako jeden z prvních symbolů blížícího se jara</a:t>
            </a:r>
          </a:p>
        </p:txBody>
      </p:sp>
    </p:spTree>
    <p:extLst>
      <p:ext uri="{BB962C8B-B14F-4D97-AF65-F5344CB8AC3E}">
        <p14:creationId xmlns:p14="http://schemas.microsoft.com/office/powerpoint/2010/main" xmlns="" val="3651918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Jarní květiny</a:t>
            </a:r>
            <a:endParaRPr lang="cs-CZ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3568" y="1988840"/>
            <a:ext cx="3456384" cy="2808312"/>
          </a:xfrm>
        </p:spPr>
      </p:pic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cs-CZ" u="sng" dirty="0" smtClean="0"/>
              <a:t>Bledule jarní</a:t>
            </a:r>
            <a:endParaRPr lang="cs-CZ" u="sng" dirty="0"/>
          </a:p>
        </p:txBody>
      </p:sp>
    </p:spTree>
    <p:extLst>
      <p:ext uri="{BB962C8B-B14F-4D97-AF65-F5344CB8AC3E}">
        <p14:creationId xmlns:p14="http://schemas.microsoft.com/office/powerpoint/2010/main" xmlns="" val="25718566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Jarní květiny</a:t>
            </a:r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3568" y="2420888"/>
            <a:ext cx="3276600" cy="2557512"/>
          </a:xfrm>
        </p:spPr>
      </p:pic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cs-CZ" u="sng" dirty="0" smtClean="0"/>
              <a:t>Sasanka hajní</a:t>
            </a:r>
          </a:p>
          <a:p>
            <a:endParaRPr lang="cs-CZ" u="sng" dirty="0"/>
          </a:p>
          <a:p>
            <a:r>
              <a:rPr lang="cs-CZ" dirty="0" smtClean="0"/>
              <a:t>Je jedovatá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120200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Jarní </a:t>
            </a:r>
            <a:r>
              <a:rPr lang="cs-CZ" dirty="0" smtClean="0"/>
              <a:t>květiny</a:t>
            </a:r>
            <a:endParaRPr lang="cs-CZ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98500" y="1771650"/>
            <a:ext cx="3175000" cy="4229100"/>
          </a:xfrm>
        </p:spPr>
      </p:pic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cs-CZ" u="sng" dirty="0" smtClean="0"/>
              <a:t>Prvosenka jarní</a:t>
            </a:r>
          </a:p>
          <a:p>
            <a:endParaRPr lang="cs-CZ" dirty="0"/>
          </a:p>
          <a:p>
            <a:r>
              <a:rPr lang="cs-CZ" dirty="0" smtClean="0"/>
              <a:t>Lidově se jí říká petrklíč.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2459296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Jarní květiny</a:t>
            </a:r>
            <a:endParaRPr lang="cs-CZ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61738" y="1600200"/>
            <a:ext cx="2248524" cy="4572000"/>
          </a:xfrm>
        </p:spPr>
      </p:pic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cs-CZ" u="sng" dirty="0" smtClean="0"/>
              <a:t>Pampeliška lékařská</a:t>
            </a:r>
          </a:p>
          <a:p>
            <a:endParaRPr lang="cs-CZ" u="sng" dirty="0"/>
          </a:p>
          <a:p>
            <a:r>
              <a:rPr lang="cs-CZ" dirty="0" smtClean="0"/>
              <a:t>Často se jí říká </a:t>
            </a:r>
            <a:r>
              <a:rPr lang="cs-CZ" dirty="0" err="1" smtClean="0"/>
              <a:t>smétánka</a:t>
            </a:r>
            <a:r>
              <a:rPr lang="cs-CZ" dirty="0" smtClean="0"/>
              <a:t> lékařská</a:t>
            </a:r>
          </a:p>
          <a:p>
            <a:endParaRPr lang="cs-CZ" dirty="0"/>
          </a:p>
          <a:p>
            <a:r>
              <a:rPr lang="cs-CZ" dirty="0" smtClean="0"/>
              <a:t>Je to léčivá rostlina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8229301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Jarní květiny</a:t>
            </a:r>
            <a:endParaRPr lang="cs-CZ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7700" y="2654300"/>
            <a:ext cx="3276600" cy="2463800"/>
          </a:xfrm>
        </p:spPr>
      </p:pic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cs-CZ" u="sng" dirty="0" smtClean="0"/>
              <a:t>Violka vonná</a:t>
            </a:r>
          </a:p>
          <a:p>
            <a:endParaRPr lang="cs-CZ" dirty="0"/>
          </a:p>
          <a:p>
            <a:r>
              <a:rPr lang="cs-CZ" dirty="0" smtClean="0"/>
              <a:t>Lidově se jí říká fialka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88136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Jarní květiny</a:t>
            </a:r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7700" y="1701800"/>
            <a:ext cx="3276600" cy="4368800"/>
          </a:xfrm>
        </p:spPr>
      </p:pic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cs-CZ" u="sng" dirty="0" smtClean="0"/>
              <a:t>Narcis</a:t>
            </a:r>
            <a:endParaRPr lang="cs-CZ" u="sng" dirty="0"/>
          </a:p>
        </p:txBody>
      </p:sp>
    </p:spTree>
    <p:extLst>
      <p:ext uri="{BB962C8B-B14F-4D97-AF65-F5344CB8AC3E}">
        <p14:creationId xmlns:p14="http://schemas.microsoft.com/office/powerpoint/2010/main" xmlns="" val="40824097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Jarní květiny - opakování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Pamatujete si jarní květiny ? Které to jsou ?</a:t>
            </a:r>
          </a:p>
          <a:p>
            <a:r>
              <a:rPr lang="cs-CZ" dirty="0" smtClean="0"/>
              <a:t>Poznejte podle obrázků.</a:t>
            </a:r>
          </a:p>
          <a:p>
            <a:endParaRPr lang="cs-CZ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5576" y="2564904"/>
            <a:ext cx="3238500" cy="3238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83968" y="2204864"/>
            <a:ext cx="3238500" cy="22733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83968" y="4521200"/>
            <a:ext cx="3276600" cy="21844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36316825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Jarní květiny - opakování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44008" y="1504304"/>
            <a:ext cx="3276600" cy="43688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17462" y="1628800"/>
            <a:ext cx="3175000" cy="42291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477378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Jarní květiny - opakování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71600" y="1700808"/>
            <a:ext cx="3276600" cy="24638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8024" y="1700808"/>
            <a:ext cx="2285714" cy="464761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1258559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60</TotalTime>
  <Words>184</Words>
  <Application>Microsoft Office PowerPoint</Application>
  <PresentationFormat>Předvádění na obrazovce (4:3)</PresentationFormat>
  <Paragraphs>51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Arkýř</vt:lpstr>
      <vt:lpstr>Jarní rostliny</vt:lpstr>
      <vt:lpstr>Co vše už víte o jaru ?</vt:lpstr>
      <vt:lpstr>Jarní květiny</vt:lpstr>
      <vt:lpstr>Jarní květiny</vt:lpstr>
      <vt:lpstr>Jarní květiny</vt:lpstr>
      <vt:lpstr>Jarní květiny</vt:lpstr>
      <vt:lpstr>Jarní květiny</vt:lpstr>
      <vt:lpstr>Jarní květiny</vt:lpstr>
      <vt:lpstr>Jarní květiny</vt:lpstr>
      <vt:lpstr>Jarní květiny - opakování</vt:lpstr>
      <vt:lpstr>Jarní květiny - opakování</vt:lpstr>
      <vt:lpstr>Jarní květiny - opakování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JARO</dc:title>
  <dc:creator>Admin</dc:creator>
  <cp:lastModifiedBy>novapa</cp:lastModifiedBy>
  <cp:revision>13</cp:revision>
  <dcterms:created xsi:type="dcterms:W3CDTF">2013-03-12T04:44:43Z</dcterms:created>
  <dcterms:modified xsi:type="dcterms:W3CDTF">2013-06-25T06:42:03Z</dcterms:modified>
</cp:coreProperties>
</file>