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8" r:id="rId3"/>
    <p:sldId id="260" r:id="rId4"/>
    <p:sldId id="262" r:id="rId5"/>
    <p:sldId id="264" r:id="rId6"/>
    <p:sldId id="266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53BB35-6939-4AC4-BB74-9EB6465F9D6B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9F7408-3B25-4B69-8182-31713EE8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53BB35-6939-4AC4-BB74-9EB6465F9D6B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9F7408-3B25-4B69-8182-31713EE8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53BB35-6939-4AC4-BB74-9EB6465F9D6B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9F7408-3B25-4B69-8182-31713EE8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53BB35-6939-4AC4-BB74-9EB6465F9D6B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9F7408-3B25-4B69-8182-31713EE8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53BB35-6939-4AC4-BB74-9EB6465F9D6B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9F7408-3B25-4B69-8182-31713EE8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53BB35-6939-4AC4-BB74-9EB6465F9D6B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9F7408-3B25-4B69-8182-31713EE8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53BB35-6939-4AC4-BB74-9EB6465F9D6B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9F7408-3B25-4B69-8182-31713EE8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53BB35-6939-4AC4-BB74-9EB6465F9D6B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9F7408-3B25-4B69-8182-31713EE8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53BB35-6939-4AC4-BB74-9EB6465F9D6B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9F7408-3B25-4B69-8182-31713EE8E4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53BB35-6939-4AC4-BB74-9EB6465F9D6B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9F7408-3B25-4B69-8182-31713EE8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53BB35-6939-4AC4-BB74-9EB6465F9D6B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9F7408-3B25-4B69-8182-31713EE8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353BB35-6939-4AC4-BB74-9EB6465F9D6B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D9F7408-3B25-4B69-8182-31713EE8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6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620688"/>
            <a:ext cx="4852960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67544" y="764704"/>
            <a:ext cx="31481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VY_32_INOVACE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_ 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PRV.</a:t>
            </a:r>
            <a:r>
              <a:rPr lang="cs-CZ" b="1" i="1" smtClean="0">
                <a:solidFill>
                  <a:srgbClr val="FF0000"/>
                </a:solidFill>
                <a:latin typeface="Calibri" pitchFamily="34" charset="0"/>
              </a:rPr>
              <a:t>2R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.1B.09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3858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365104"/>
            <a:ext cx="2084832" cy="15636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Pamatujete si na ptáky, kteří žijí ve volné </a:t>
            </a:r>
            <a:r>
              <a:rPr lang="cs-CZ" dirty="0" smtClean="0"/>
              <a:t>přírodě?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Kos</a:t>
            </a:r>
          </a:p>
          <a:p>
            <a:r>
              <a:rPr lang="cs-CZ" dirty="0" smtClean="0"/>
              <a:t>Vrabec</a:t>
            </a:r>
          </a:p>
          <a:p>
            <a:r>
              <a:rPr lang="cs-CZ" dirty="0" smtClean="0"/>
              <a:t>Sýkorka</a:t>
            </a:r>
          </a:p>
          <a:p>
            <a:r>
              <a:rPr lang="cs-CZ" dirty="0" smtClean="0"/>
              <a:t>Čáp</a:t>
            </a:r>
          </a:p>
          <a:p>
            <a:r>
              <a:rPr lang="cs-CZ" dirty="0" smtClean="0"/>
              <a:t>Vlaštovka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8568" y="1340346"/>
            <a:ext cx="2857500" cy="2019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5621" y="1340346"/>
            <a:ext cx="2882933" cy="2162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8644" y="3770897"/>
            <a:ext cx="2596885" cy="16607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717032"/>
            <a:ext cx="2377440" cy="15910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22939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 ptáka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Pojmenuješ části těla </a:t>
            </a:r>
            <a:r>
              <a:rPr lang="cs-CZ" dirty="0" smtClean="0"/>
              <a:t>ptáka?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obák					ocas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lava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rk						</a:t>
            </a:r>
          </a:p>
          <a:p>
            <a:pPr marL="0" indent="0">
              <a:buNone/>
            </a:pPr>
            <a:r>
              <a:rPr lang="cs-CZ" dirty="0" smtClean="0"/>
              <a:t>nohy</a:t>
            </a: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trup		</a:t>
            </a:r>
            <a:r>
              <a:rPr lang="cs-CZ" dirty="0"/>
              <a:t>				křídlo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lvl="8"/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196752"/>
            <a:ext cx="3611435" cy="3678137"/>
          </a:xfrm>
          <a:prstGeom prst="rect">
            <a:avLst/>
          </a:prstGeom>
        </p:spPr>
      </p:pic>
      <p:cxnSp>
        <p:nvCxnSpPr>
          <p:cNvPr id="13" name="Přímá spojnice se šipkou 12"/>
          <p:cNvCxnSpPr/>
          <p:nvPr/>
        </p:nvCxnSpPr>
        <p:spPr>
          <a:xfrm>
            <a:off x="1835696" y="177281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1835696" y="1916832"/>
            <a:ext cx="108012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1403648" y="2096852"/>
            <a:ext cx="1656184" cy="6840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619672" y="3212976"/>
            <a:ext cx="244827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5652120" y="1844824"/>
            <a:ext cx="443083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4788024" y="2636912"/>
            <a:ext cx="1307179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1619672" y="2780928"/>
            <a:ext cx="2088232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2036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4553" y="1398436"/>
            <a:ext cx="2592288" cy="18318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068960"/>
            <a:ext cx="1998222" cy="26642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8712" y="1207580"/>
            <a:ext cx="2405112" cy="24051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 stěhovaví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2576" y="548680"/>
            <a:ext cx="8183880" cy="4187952"/>
          </a:xfrm>
        </p:spPr>
        <p:txBody>
          <a:bodyPr/>
          <a:lstStyle/>
          <a:p>
            <a:r>
              <a:rPr lang="cs-CZ" dirty="0" smtClean="0"/>
              <a:t>Kteří z těchto ptáků na zimu odlétají? Jak je </a:t>
            </a:r>
            <a:r>
              <a:rPr lang="cs-CZ" dirty="0" smtClean="0"/>
              <a:t>nazýváme?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Čáp</a:t>
            </a:r>
          </a:p>
          <a:p>
            <a:r>
              <a:rPr lang="cs-CZ" dirty="0" smtClean="0"/>
              <a:t>Vlaštovka</a:t>
            </a:r>
          </a:p>
          <a:p>
            <a:r>
              <a:rPr lang="cs-CZ" dirty="0" smtClean="0"/>
              <a:t>Husa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4221088"/>
            <a:ext cx="2160240" cy="13815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6436" y="3789040"/>
            <a:ext cx="2084832" cy="15636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999097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 </a:t>
            </a:r>
            <a:r>
              <a:rPr lang="cs-CZ" dirty="0" smtClean="0"/>
              <a:t>stálí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kteří u nás </a:t>
            </a:r>
            <a:r>
              <a:rPr lang="cs-CZ" dirty="0" smtClean="0"/>
              <a:t>zůstávají? </a:t>
            </a:r>
            <a:r>
              <a:rPr lang="cs-CZ" dirty="0" smtClean="0"/>
              <a:t>Jak se jim </a:t>
            </a:r>
            <a:r>
              <a:rPr lang="cs-CZ" dirty="0" smtClean="0"/>
              <a:t>říká?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Kos</a:t>
            </a:r>
          </a:p>
          <a:p>
            <a:r>
              <a:rPr lang="cs-CZ" dirty="0" smtClean="0"/>
              <a:t>Sýkora</a:t>
            </a:r>
          </a:p>
          <a:p>
            <a:r>
              <a:rPr lang="cs-CZ" dirty="0" smtClean="0"/>
              <a:t>Datel</a:t>
            </a:r>
          </a:p>
          <a:p>
            <a:r>
              <a:rPr lang="cs-CZ" dirty="0" smtClean="0"/>
              <a:t>Vrabec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578587"/>
            <a:ext cx="2857500" cy="2019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304764"/>
            <a:ext cx="2736304" cy="20522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996952"/>
            <a:ext cx="1595586" cy="242588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8616" y="1313067"/>
            <a:ext cx="2377440" cy="15910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37976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294166"/>
            <a:ext cx="24384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ptáci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Některé ptáky člověk chová pro užitek. Říká se jim drůbež. Víš, kteří to </a:t>
            </a:r>
            <a:r>
              <a:rPr lang="cs-CZ" dirty="0" smtClean="0"/>
              <a:t>jsou?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Kur domácí</a:t>
            </a:r>
          </a:p>
          <a:p>
            <a:r>
              <a:rPr lang="cs-CZ" dirty="0" smtClean="0"/>
              <a:t>Husa domácí</a:t>
            </a:r>
          </a:p>
          <a:p>
            <a:r>
              <a:rPr lang="cs-CZ" dirty="0" smtClean="0"/>
              <a:t>Kachna domácí</a:t>
            </a:r>
          </a:p>
          <a:p>
            <a:r>
              <a:rPr lang="cs-CZ" dirty="0" smtClean="0"/>
              <a:t>Krocan</a:t>
            </a:r>
          </a:p>
          <a:p>
            <a:r>
              <a:rPr lang="cs-CZ" dirty="0" smtClean="0"/>
              <a:t>Holub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1556792"/>
            <a:ext cx="2088232" cy="31323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212976"/>
            <a:ext cx="1931268" cy="255454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0916" y="4869160"/>
            <a:ext cx="1940336" cy="12961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3801290"/>
            <a:ext cx="2160240" cy="16201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05438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/>
              <a:t>Odkazy:</a:t>
            </a:r>
          </a:p>
          <a:p>
            <a:r>
              <a:rPr lang="cs-CZ" dirty="0"/>
              <a:t>http://cs.wikipedia.org/wiki/Soubor:Kos_cerny.jpg</a:t>
            </a:r>
          </a:p>
          <a:p>
            <a:r>
              <a:rPr lang="cs-CZ" dirty="0"/>
              <a:t>http://cs.wikipedia.org/wiki/Soubor:White_Stork_(Ciconia_ciconia).jpg</a:t>
            </a:r>
          </a:p>
          <a:p>
            <a:r>
              <a:rPr lang="cs-CZ" dirty="0"/>
              <a:t>http://cs.wikipedia.org/wiki/Soubor:House_sparrowIII.jpg</a:t>
            </a:r>
          </a:p>
          <a:p>
            <a:r>
              <a:rPr lang="cs-CZ" dirty="0"/>
              <a:t>http://cs.wikipedia.org/wiki/Soubor:Landsvale.jpg</a:t>
            </a:r>
          </a:p>
          <a:p>
            <a:r>
              <a:rPr lang="cs-CZ" dirty="0"/>
              <a:t>http://cs.wikipedia.org/wiki/Soubor:Parus_major_m.jpg</a:t>
            </a:r>
          </a:p>
          <a:p>
            <a:r>
              <a:rPr lang="cs-CZ" dirty="0"/>
              <a:t>http://en.wikipedia.org/wiki/File:Birdmorphology.svg</a:t>
            </a:r>
          </a:p>
          <a:p>
            <a:r>
              <a:rPr lang="cs-CZ" dirty="0"/>
              <a:t>http://cs.wikipedia.org/wiki/Soubor:Greylag-Goose.jpg</a:t>
            </a:r>
          </a:p>
          <a:p>
            <a:r>
              <a:rPr lang="cs-CZ" dirty="0"/>
              <a:t>http://cs.wikipedia.org/wiki/Soubor:Schwarzspecht.jpg</a:t>
            </a:r>
          </a:p>
          <a:p>
            <a:r>
              <a:rPr lang="cs-CZ" dirty="0"/>
              <a:t>http://cs.wikipedia.org/wiki/Soubor:Krocan_(zoo_vy%C5%A1kov_cz.).JPG</a:t>
            </a:r>
          </a:p>
          <a:p>
            <a:r>
              <a:rPr lang="cs-CZ" dirty="0"/>
              <a:t>http://cs.wikipedia.org/wiki/Soubor:CH_Hen_2.jpg</a:t>
            </a:r>
          </a:p>
          <a:p>
            <a:r>
              <a:rPr lang="cs-CZ" dirty="0"/>
              <a:t>http://cs.wikipedia.org/wiki/Soubor:Domestic_Goose.jpg</a:t>
            </a:r>
          </a:p>
          <a:p>
            <a:r>
              <a:rPr lang="cs-CZ" dirty="0"/>
              <a:t>http://cs.wikipedia.org/wiki/Soubor:Blue_Rock_Pigeon_I2_IMG_7877.jpg</a:t>
            </a:r>
          </a:p>
          <a:p>
            <a:r>
              <a:rPr lang="cs-CZ"/>
              <a:t>http://cs.wikipedia.org/wiki/Soubor:Hausente.jpg</a:t>
            </a:r>
          </a:p>
        </p:txBody>
      </p:sp>
    </p:spTree>
    <p:extLst>
      <p:ext uri="{BB962C8B-B14F-4D97-AF65-F5344CB8AC3E}">
        <p14:creationId xmlns:p14="http://schemas.microsoft.com/office/powerpoint/2010/main" val="47368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8</TotalTime>
  <Words>142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PTÁCI</vt:lpstr>
      <vt:lpstr>Ptáci </vt:lpstr>
      <vt:lpstr>Stavba těla ptáka</vt:lpstr>
      <vt:lpstr>Ptáci stěhovaví</vt:lpstr>
      <vt:lpstr>Ptáci stálí</vt:lpstr>
      <vt:lpstr>Domácí ptáci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PTÁCI</dc:title>
  <dc:creator>Admin</dc:creator>
  <cp:lastModifiedBy>jitka</cp:lastModifiedBy>
  <cp:revision>3</cp:revision>
  <dcterms:created xsi:type="dcterms:W3CDTF">2013-06-24T21:01:00Z</dcterms:created>
  <dcterms:modified xsi:type="dcterms:W3CDTF">2013-08-24T11:21:34Z</dcterms:modified>
</cp:coreProperties>
</file>