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650001-79B2-42BC-AB9E-60AE51FDC5E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45E384B-592A-4F1A-8BCA-F37D71FAE66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máslo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7E26634-E701-4398-8E3F-B3C053D834CC}" type="parTrans" cxnId="{9FC996F7-1847-4FEC-9ABA-175085052F32}">
      <dgm:prSet/>
      <dgm:spPr/>
      <dgm:t>
        <a:bodyPr/>
        <a:lstStyle/>
        <a:p>
          <a:endParaRPr lang="cs-CZ"/>
        </a:p>
      </dgm:t>
    </dgm:pt>
    <dgm:pt modelId="{086C25CA-8440-48E5-8E01-676EC9367D31}" type="sibTrans" cxnId="{9FC996F7-1847-4FEC-9ABA-175085052F32}">
      <dgm:prSet/>
      <dgm:spPr/>
      <dgm:t>
        <a:bodyPr/>
        <a:lstStyle/>
        <a:p>
          <a:endParaRPr lang="cs-CZ"/>
        </a:p>
      </dgm:t>
    </dgm:pt>
    <dgm:pt modelId="{A945811C-76DA-4084-974E-41B4A487721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sádlo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23D18A8-107E-4808-81C8-F0FC7BD8E996}" type="parTrans" cxnId="{26922B24-CEA3-452B-8C5F-E1E9C590C911}">
      <dgm:prSet/>
      <dgm:spPr/>
      <dgm:t>
        <a:bodyPr/>
        <a:lstStyle/>
        <a:p>
          <a:endParaRPr lang="cs-CZ"/>
        </a:p>
      </dgm:t>
    </dgm:pt>
    <dgm:pt modelId="{69426FA4-0DC8-4AB3-9CB0-0E2E446297A8}" type="sibTrans" cxnId="{26922B24-CEA3-452B-8C5F-E1E9C590C911}">
      <dgm:prSet/>
      <dgm:spPr/>
      <dgm:t>
        <a:bodyPr/>
        <a:lstStyle/>
        <a:p>
          <a:endParaRPr lang="cs-CZ"/>
        </a:p>
      </dgm:t>
    </dgm:pt>
    <dgm:pt modelId="{DB8989FB-B8B3-4264-BA1C-E1CCA7C8BB1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sýr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C3CB42A-652C-42FF-9E65-128495B08297}" type="parTrans" cxnId="{85C1A371-E5EF-4EC3-BC06-063CA7A856D2}">
      <dgm:prSet/>
      <dgm:spPr/>
      <dgm:t>
        <a:bodyPr/>
        <a:lstStyle/>
        <a:p>
          <a:endParaRPr lang="cs-CZ"/>
        </a:p>
      </dgm:t>
    </dgm:pt>
    <dgm:pt modelId="{1F34BE2B-BA44-4A62-9C48-3A7D08EE4A08}" type="sibTrans" cxnId="{85C1A371-E5EF-4EC3-BC06-063CA7A856D2}">
      <dgm:prSet/>
      <dgm:spPr/>
      <dgm:t>
        <a:bodyPr/>
        <a:lstStyle/>
        <a:p>
          <a:endParaRPr lang="cs-CZ"/>
        </a:p>
      </dgm:t>
    </dgm:pt>
    <dgm:pt modelId="{2B74906A-D857-4C39-8C24-5CEA95DDC7FF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jogurt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CFDDE049-A103-4D40-8AE4-5D9BEC6B4CED}" type="parTrans" cxnId="{F86B4351-B3F7-4DC7-A941-A655C67614E0}">
      <dgm:prSet/>
      <dgm:spPr/>
      <dgm:t>
        <a:bodyPr/>
        <a:lstStyle/>
        <a:p>
          <a:endParaRPr lang="cs-CZ"/>
        </a:p>
      </dgm:t>
    </dgm:pt>
    <dgm:pt modelId="{39B43E5A-E283-4F51-A182-1F6BD9EA001E}" type="sibTrans" cxnId="{F86B4351-B3F7-4DC7-A941-A655C67614E0}">
      <dgm:prSet/>
      <dgm:spPr/>
      <dgm:t>
        <a:bodyPr/>
        <a:lstStyle/>
        <a:p>
          <a:endParaRPr lang="cs-CZ"/>
        </a:p>
      </dgm:t>
    </dgm:pt>
    <dgm:pt modelId="{42BE3646-6012-4356-A47B-9365CF9BF9F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šunka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C87053BD-6249-4262-8C06-8476D2375AD4}" type="parTrans" cxnId="{9A69C6BC-3A9F-4118-AAB8-CDE3FD7123FB}">
      <dgm:prSet/>
      <dgm:spPr/>
      <dgm:t>
        <a:bodyPr/>
        <a:lstStyle/>
        <a:p>
          <a:endParaRPr lang="cs-CZ"/>
        </a:p>
      </dgm:t>
    </dgm:pt>
    <dgm:pt modelId="{6864FE9B-6C01-4BA9-8698-395ABB372398}" type="sibTrans" cxnId="{9A69C6BC-3A9F-4118-AAB8-CDE3FD7123FB}">
      <dgm:prSet/>
      <dgm:spPr/>
      <dgm:t>
        <a:bodyPr/>
        <a:lstStyle/>
        <a:p>
          <a:endParaRPr lang="cs-CZ"/>
        </a:p>
      </dgm:t>
    </dgm:pt>
    <dgm:pt modelId="{B2C9824B-5B3B-4F10-B371-6AF7384AA50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smetana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C37C1C13-A7B1-4538-9BF2-488C37C3CF0B}" type="parTrans" cxnId="{50B09343-5185-4F69-BA6A-AAF61AD59576}">
      <dgm:prSet/>
      <dgm:spPr/>
      <dgm:t>
        <a:bodyPr/>
        <a:lstStyle/>
        <a:p>
          <a:endParaRPr lang="cs-CZ"/>
        </a:p>
      </dgm:t>
    </dgm:pt>
    <dgm:pt modelId="{93528902-2172-47BD-AE0D-895ACCFD3891}" type="sibTrans" cxnId="{50B09343-5185-4F69-BA6A-AAF61AD59576}">
      <dgm:prSet/>
      <dgm:spPr/>
      <dgm:t>
        <a:bodyPr/>
        <a:lstStyle/>
        <a:p>
          <a:endParaRPr lang="cs-CZ"/>
        </a:p>
      </dgm:t>
    </dgm:pt>
    <dgm:pt modelId="{F2594734-8095-47A8-9E0A-DA38934E163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vejce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1524B45-B440-4220-93FB-B259AA809734}" type="parTrans" cxnId="{D2D4A51D-A63B-4044-A1F7-335AA2644983}">
      <dgm:prSet/>
      <dgm:spPr/>
      <dgm:t>
        <a:bodyPr/>
        <a:lstStyle/>
        <a:p>
          <a:endParaRPr lang="cs-CZ"/>
        </a:p>
      </dgm:t>
    </dgm:pt>
    <dgm:pt modelId="{D833ECBF-C104-4C2D-8C48-DB5B9965D0C0}" type="sibTrans" cxnId="{D2D4A51D-A63B-4044-A1F7-335AA2644983}">
      <dgm:prSet/>
      <dgm:spPr/>
      <dgm:t>
        <a:bodyPr/>
        <a:lstStyle/>
        <a:p>
          <a:endParaRPr lang="cs-CZ"/>
        </a:p>
      </dgm:t>
    </dgm:pt>
    <dgm:pt modelId="{2D840C6C-0FD3-4068-AC5B-98D7B483DE1F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tvaroh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E063144-3F6B-4B72-85DC-2DBA573545F9}" type="parTrans" cxnId="{A2039B25-7624-4BE0-886B-C120AED71DC4}">
      <dgm:prSet/>
      <dgm:spPr/>
      <dgm:t>
        <a:bodyPr/>
        <a:lstStyle/>
        <a:p>
          <a:endParaRPr lang="cs-CZ"/>
        </a:p>
      </dgm:t>
    </dgm:pt>
    <dgm:pt modelId="{0687660E-AD77-4C1A-A572-6F741E8F2EEF}" type="sibTrans" cxnId="{A2039B25-7624-4BE0-886B-C120AED71DC4}">
      <dgm:prSet/>
      <dgm:spPr/>
      <dgm:t>
        <a:bodyPr/>
        <a:lstStyle/>
        <a:p>
          <a:endParaRPr lang="cs-CZ"/>
        </a:p>
      </dgm:t>
    </dgm:pt>
    <dgm:pt modelId="{60E50D26-1836-4D8F-B297-586326A09A6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párek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A019939-096C-4D58-A42B-84D37F7B2EA3}" type="parTrans" cxnId="{22FB0A70-9B16-4610-8F4B-F5980328A88B}">
      <dgm:prSet/>
      <dgm:spPr/>
      <dgm:t>
        <a:bodyPr/>
        <a:lstStyle/>
        <a:p>
          <a:endParaRPr lang="cs-CZ"/>
        </a:p>
      </dgm:t>
    </dgm:pt>
    <dgm:pt modelId="{AC362328-54FD-4A20-8255-907B62A0606A}" type="sibTrans" cxnId="{22FB0A70-9B16-4610-8F4B-F5980328A88B}">
      <dgm:prSet/>
      <dgm:spPr/>
      <dgm:t>
        <a:bodyPr/>
        <a:lstStyle/>
        <a:p>
          <a:endParaRPr lang="cs-CZ"/>
        </a:p>
      </dgm:t>
    </dgm:pt>
    <dgm:pt modelId="{74A2D275-2BC9-4B5F-BCF5-E5C50D90D755}" type="pres">
      <dgm:prSet presAssocID="{5F650001-79B2-42BC-AB9E-60AE51FDC5E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234E885-CF4B-4DDA-AE99-499D3BAE0D31}" type="pres">
      <dgm:prSet presAssocID="{C45E384B-592A-4F1A-8BCA-F37D71FAE667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3264CD-1E36-49FB-9406-078AB2E40286}" type="pres">
      <dgm:prSet presAssocID="{086C25CA-8440-48E5-8E01-676EC9367D31}" presName="sibTrans" presStyleCnt="0"/>
      <dgm:spPr/>
    </dgm:pt>
    <dgm:pt modelId="{6E90471E-E468-42DA-BE3C-6E062E5EE253}" type="pres">
      <dgm:prSet presAssocID="{A945811C-76DA-4084-974E-41B4A4877215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B96FF0-E624-438D-9BE8-8DD30129A8AD}" type="pres">
      <dgm:prSet presAssocID="{69426FA4-0DC8-4AB3-9CB0-0E2E446297A8}" presName="sibTrans" presStyleCnt="0"/>
      <dgm:spPr/>
    </dgm:pt>
    <dgm:pt modelId="{AB2161C1-E184-4321-9656-B588EF7F9372}" type="pres">
      <dgm:prSet presAssocID="{DB8989FB-B8B3-4264-BA1C-E1CCA7C8BB16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D9F850-AE3B-45D7-8110-EC2A23FB67B6}" type="pres">
      <dgm:prSet presAssocID="{1F34BE2B-BA44-4A62-9C48-3A7D08EE4A08}" presName="sibTrans" presStyleCnt="0"/>
      <dgm:spPr/>
    </dgm:pt>
    <dgm:pt modelId="{C814FDBC-C083-495C-AAE9-70727B40CF97}" type="pres">
      <dgm:prSet presAssocID="{2B74906A-D857-4C39-8C24-5CEA95DDC7FF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EDABC5-C98E-406D-9743-1BD23D085DCB}" type="pres">
      <dgm:prSet presAssocID="{39B43E5A-E283-4F51-A182-1F6BD9EA001E}" presName="sibTrans" presStyleCnt="0"/>
      <dgm:spPr/>
    </dgm:pt>
    <dgm:pt modelId="{AB60B3D9-0626-42FB-AB07-9132C9A5CD0A}" type="pres">
      <dgm:prSet presAssocID="{42BE3646-6012-4356-A47B-9365CF9BF9FA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CE9072-D8CD-4635-91C2-5222C934170A}" type="pres">
      <dgm:prSet presAssocID="{6864FE9B-6C01-4BA9-8698-395ABB372398}" presName="sibTrans" presStyleCnt="0"/>
      <dgm:spPr/>
    </dgm:pt>
    <dgm:pt modelId="{A27F6084-B1F4-4FF7-9E9A-60C81D444588}" type="pres">
      <dgm:prSet presAssocID="{B2C9824B-5B3B-4F10-B371-6AF7384AA509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401F30-E3E2-415E-9D0A-2BE45299B751}" type="pres">
      <dgm:prSet presAssocID="{93528902-2172-47BD-AE0D-895ACCFD3891}" presName="sibTrans" presStyleCnt="0"/>
      <dgm:spPr/>
    </dgm:pt>
    <dgm:pt modelId="{DF9D302C-2DFB-46F6-899F-8097CE73F3CC}" type="pres">
      <dgm:prSet presAssocID="{F2594734-8095-47A8-9E0A-DA38934E1632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4A6A3B-49FE-443A-B441-83F1ED025ABA}" type="pres">
      <dgm:prSet presAssocID="{D833ECBF-C104-4C2D-8C48-DB5B9965D0C0}" presName="sibTrans" presStyleCnt="0"/>
      <dgm:spPr/>
    </dgm:pt>
    <dgm:pt modelId="{3F56ADAB-6B50-4F94-920F-76DFB8CA89D5}" type="pres">
      <dgm:prSet presAssocID="{2D840C6C-0FD3-4068-AC5B-98D7B483DE1F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DE39-2289-4CE3-8B75-8A5E12343AB7}" type="pres">
      <dgm:prSet presAssocID="{0687660E-AD77-4C1A-A572-6F741E8F2EEF}" presName="sibTrans" presStyleCnt="0"/>
      <dgm:spPr/>
    </dgm:pt>
    <dgm:pt modelId="{5AD5B497-E057-46CD-BC3D-474FDCAE8092}" type="pres">
      <dgm:prSet presAssocID="{60E50D26-1836-4D8F-B297-586326A09A6C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4EC3EC-7FC0-4C34-86E0-EAD8D5988955}" type="presOf" srcId="{A945811C-76DA-4084-974E-41B4A4877215}" destId="{6E90471E-E468-42DA-BE3C-6E062E5EE253}" srcOrd="0" destOrd="0" presId="urn:microsoft.com/office/officeart/2005/8/layout/default"/>
    <dgm:cxn modelId="{22FB0A70-9B16-4610-8F4B-F5980328A88B}" srcId="{5F650001-79B2-42BC-AB9E-60AE51FDC5E8}" destId="{60E50D26-1836-4D8F-B297-586326A09A6C}" srcOrd="8" destOrd="0" parTransId="{EA019939-096C-4D58-A42B-84D37F7B2EA3}" sibTransId="{AC362328-54FD-4A20-8255-907B62A0606A}"/>
    <dgm:cxn modelId="{50B09343-5185-4F69-BA6A-AAF61AD59576}" srcId="{5F650001-79B2-42BC-AB9E-60AE51FDC5E8}" destId="{B2C9824B-5B3B-4F10-B371-6AF7384AA509}" srcOrd="5" destOrd="0" parTransId="{C37C1C13-A7B1-4538-9BF2-488C37C3CF0B}" sibTransId="{93528902-2172-47BD-AE0D-895ACCFD3891}"/>
    <dgm:cxn modelId="{6A1758FF-5ECE-4E44-B9B9-E1F1DEDB0EDF}" type="presOf" srcId="{2B74906A-D857-4C39-8C24-5CEA95DDC7FF}" destId="{C814FDBC-C083-495C-AAE9-70727B40CF97}" srcOrd="0" destOrd="0" presId="urn:microsoft.com/office/officeart/2005/8/layout/default"/>
    <dgm:cxn modelId="{85C1A371-E5EF-4EC3-BC06-063CA7A856D2}" srcId="{5F650001-79B2-42BC-AB9E-60AE51FDC5E8}" destId="{DB8989FB-B8B3-4264-BA1C-E1CCA7C8BB16}" srcOrd="2" destOrd="0" parTransId="{1C3CB42A-652C-42FF-9E65-128495B08297}" sibTransId="{1F34BE2B-BA44-4A62-9C48-3A7D08EE4A08}"/>
    <dgm:cxn modelId="{9A69C6BC-3A9F-4118-AAB8-CDE3FD7123FB}" srcId="{5F650001-79B2-42BC-AB9E-60AE51FDC5E8}" destId="{42BE3646-6012-4356-A47B-9365CF9BF9FA}" srcOrd="4" destOrd="0" parTransId="{C87053BD-6249-4262-8C06-8476D2375AD4}" sibTransId="{6864FE9B-6C01-4BA9-8698-395ABB372398}"/>
    <dgm:cxn modelId="{26922B24-CEA3-452B-8C5F-E1E9C590C911}" srcId="{5F650001-79B2-42BC-AB9E-60AE51FDC5E8}" destId="{A945811C-76DA-4084-974E-41B4A4877215}" srcOrd="1" destOrd="0" parTransId="{523D18A8-107E-4808-81C8-F0FC7BD8E996}" sibTransId="{69426FA4-0DC8-4AB3-9CB0-0E2E446297A8}"/>
    <dgm:cxn modelId="{FE7870A5-089C-497A-A182-36D613892145}" type="presOf" srcId="{DB8989FB-B8B3-4264-BA1C-E1CCA7C8BB16}" destId="{AB2161C1-E184-4321-9656-B588EF7F9372}" srcOrd="0" destOrd="0" presId="urn:microsoft.com/office/officeart/2005/8/layout/default"/>
    <dgm:cxn modelId="{9251E478-FECE-48B8-B123-96102EE0418E}" type="presOf" srcId="{60E50D26-1836-4D8F-B297-586326A09A6C}" destId="{5AD5B497-E057-46CD-BC3D-474FDCAE8092}" srcOrd="0" destOrd="0" presId="urn:microsoft.com/office/officeart/2005/8/layout/default"/>
    <dgm:cxn modelId="{F86B4351-B3F7-4DC7-A941-A655C67614E0}" srcId="{5F650001-79B2-42BC-AB9E-60AE51FDC5E8}" destId="{2B74906A-D857-4C39-8C24-5CEA95DDC7FF}" srcOrd="3" destOrd="0" parTransId="{CFDDE049-A103-4D40-8AE4-5D9BEC6B4CED}" sibTransId="{39B43E5A-E283-4F51-A182-1F6BD9EA001E}"/>
    <dgm:cxn modelId="{A93B3B38-CA7F-4639-B27A-A4238C91C764}" type="presOf" srcId="{5F650001-79B2-42BC-AB9E-60AE51FDC5E8}" destId="{74A2D275-2BC9-4B5F-BCF5-E5C50D90D755}" srcOrd="0" destOrd="0" presId="urn:microsoft.com/office/officeart/2005/8/layout/default"/>
    <dgm:cxn modelId="{D2D4A51D-A63B-4044-A1F7-335AA2644983}" srcId="{5F650001-79B2-42BC-AB9E-60AE51FDC5E8}" destId="{F2594734-8095-47A8-9E0A-DA38934E1632}" srcOrd="6" destOrd="0" parTransId="{81524B45-B440-4220-93FB-B259AA809734}" sibTransId="{D833ECBF-C104-4C2D-8C48-DB5B9965D0C0}"/>
    <dgm:cxn modelId="{C485EB74-6CE7-4822-A0FD-52348C9BFA1E}" type="presOf" srcId="{B2C9824B-5B3B-4F10-B371-6AF7384AA509}" destId="{A27F6084-B1F4-4FF7-9E9A-60C81D444588}" srcOrd="0" destOrd="0" presId="urn:microsoft.com/office/officeart/2005/8/layout/default"/>
    <dgm:cxn modelId="{A2039B25-7624-4BE0-886B-C120AED71DC4}" srcId="{5F650001-79B2-42BC-AB9E-60AE51FDC5E8}" destId="{2D840C6C-0FD3-4068-AC5B-98D7B483DE1F}" srcOrd="7" destOrd="0" parTransId="{1E063144-3F6B-4B72-85DC-2DBA573545F9}" sibTransId="{0687660E-AD77-4C1A-A572-6F741E8F2EEF}"/>
    <dgm:cxn modelId="{E660D091-AFE7-4ECA-81C3-A1766792D51D}" type="presOf" srcId="{C45E384B-592A-4F1A-8BCA-F37D71FAE667}" destId="{0234E885-CF4B-4DDA-AE99-499D3BAE0D31}" srcOrd="0" destOrd="0" presId="urn:microsoft.com/office/officeart/2005/8/layout/default"/>
    <dgm:cxn modelId="{79B1534B-4296-44DA-8A5A-F5C9EB0B73D2}" type="presOf" srcId="{F2594734-8095-47A8-9E0A-DA38934E1632}" destId="{DF9D302C-2DFB-46F6-899F-8097CE73F3CC}" srcOrd="0" destOrd="0" presId="urn:microsoft.com/office/officeart/2005/8/layout/default"/>
    <dgm:cxn modelId="{9FC996F7-1847-4FEC-9ABA-175085052F32}" srcId="{5F650001-79B2-42BC-AB9E-60AE51FDC5E8}" destId="{C45E384B-592A-4F1A-8BCA-F37D71FAE667}" srcOrd="0" destOrd="0" parTransId="{17E26634-E701-4398-8E3F-B3C053D834CC}" sibTransId="{086C25CA-8440-48E5-8E01-676EC9367D31}"/>
    <dgm:cxn modelId="{A0989161-AD8C-4EB9-8859-F8E242AC952F}" type="presOf" srcId="{2D840C6C-0FD3-4068-AC5B-98D7B483DE1F}" destId="{3F56ADAB-6B50-4F94-920F-76DFB8CA89D5}" srcOrd="0" destOrd="0" presId="urn:microsoft.com/office/officeart/2005/8/layout/default"/>
    <dgm:cxn modelId="{3A395464-6634-4405-A6C4-451FF6EBC1FD}" type="presOf" srcId="{42BE3646-6012-4356-A47B-9365CF9BF9FA}" destId="{AB60B3D9-0626-42FB-AB07-9132C9A5CD0A}" srcOrd="0" destOrd="0" presId="urn:microsoft.com/office/officeart/2005/8/layout/default"/>
    <dgm:cxn modelId="{8CDC4FE9-C174-49CE-BDB8-581AC40B52AE}" type="presParOf" srcId="{74A2D275-2BC9-4B5F-BCF5-E5C50D90D755}" destId="{0234E885-CF4B-4DDA-AE99-499D3BAE0D31}" srcOrd="0" destOrd="0" presId="urn:microsoft.com/office/officeart/2005/8/layout/default"/>
    <dgm:cxn modelId="{2EAFD407-0A90-4B94-B54D-4E604F230452}" type="presParOf" srcId="{74A2D275-2BC9-4B5F-BCF5-E5C50D90D755}" destId="{243264CD-1E36-49FB-9406-078AB2E40286}" srcOrd="1" destOrd="0" presId="urn:microsoft.com/office/officeart/2005/8/layout/default"/>
    <dgm:cxn modelId="{CF63540F-C0E6-419C-9759-6EA1FE90FB1B}" type="presParOf" srcId="{74A2D275-2BC9-4B5F-BCF5-E5C50D90D755}" destId="{6E90471E-E468-42DA-BE3C-6E062E5EE253}" srcOrd="2" destOrd="0" presId="urn:microsoft.com/office/officeart/2005/8/layout/default"/>
    <dgm:cxn modelId="{8FDAE595-7CDB-4732-B008-2FC8F0A298C8}" type="presParOf" srcId="{74A2D275-2BC9-4B5F-BCF5-E5C50D90D755}" destId="{C9B96FF0-E624-438D-9BE8-8DD30129A8AD}" srcOrd="3" destOrd="0" presId="urn:microsoft.com/office/officeart/2005/8/layout/default"/>
    <dgm:cxn modelId="{FB7EEA3F-71C8-424F-A2E4-F0E321BA6EEA}" type="presParOf" srcId="{74A2D275-2BC9-4B5F-BCF5-E5C50D90D755}" destId="{AB2161C1-E184-4321-9656-B588EF7F9372}" srcOrd="4" destOrd="0" presId="urn:microsoft.com/office/officeart/2005/8/layout/default"/>
    <dgm:cxn modelId="{D197B6EE-1A80-4173-8715-EDEFA77707A2}" type="presParOf" srcId="{74A2D275-2BC9-4B5F-BCF5-E5C50D90D755}" destId="{B4D9F850-AE3B-45D7-8110-EC2A23FB67B6}" srcOrd="5" destOrd="0" presId="urn:microsoft.com/office/officeart/2005/8/layout/default"/>
    <dgm:cxn modelId="{796342C0-268D-4DBD-8DAB-A0B703618B30}" type="presParOf" srcId="{74A2D275-2BC9-4B5F-BCF5-E5C50D90D755}" destId="{C814FDBC-C083-495C-AAE9-70727B40CF97}" srcOrd="6" destOrd="0" presId="urn:microsoft.com/office/officeart/2005/8/layout/default"/>
    <dgm:cxn modelId="{F3436345-054C-43E6-A886-D67C24D4E58D}" type="presParOf" srcId="{74A2D275-2BC9-4B5F-BCF5-E5C50D90D755}" destId="{5DEDABC5-C98E-406D-9743-1BD23D085DCB}" srcOrd="7" destOrd="0" presId="urn:microsoft.com/office/officeart/2005/8/layout/default"/>
    <dgm:cxn modelId="{98B9CE74-3137-4EEB-BB42-D6AB1D3752B7}" type="presParOf" srcId="{74A2D275-2BC9-4B5F-BCF5-E5C50D90D755}" destId="{AB60B3D9-0626-42FB-AB07-9132C9A5CD0A}" srcOrd="8" destOrd="0" presId="urn:microsoft.com/office/officeart/2005/8/layout/default"/>
    <dgm:cxn modelId="{7BAB4791-9D44-49DD-AD0A-F51BE6767CF7}" type="presParOf" srcId="{74A2D275-2BC9-4B5F-BCF5-E5C50D90D755}" destId="{AACE9072-D8CD-4635-91C2-5222C934170A}" srcOrd="9" destOrd="0" presId="urn:microsoft.com/office/officeart/2005/8/layout/default"/>
    <dgm:cxn modelId="{165ED268-6094-4D27-A594-4DD53962D596}" type="presParOf" srcId="{74A2D275-2BC9-4B5F-BCF5-E5C50D90D755}" destId="{A27F6084-B1F4-4FF7-9E9A-60C81D444588}" srcOrd="10" destOrd="0" presId="urn:microsoft.com/office/officeart/2005/8/layout/default"/>
    <dgm:cxn modelId="{F4B6D7E8-B91E-4331-A00C-CDEE41AFF099}" type="presParOf" srcId="{74A2D275-2BC9-4B5F-BCF5-E5C50D90D755}" destId="{CB401F30-E3E2-415E-9D0A-2BE45299B751}" srcOrd="11" destOrd="0" presId="urn:microsoft.com/office/officeart/2005/8/layout/default"/>
    <dgm:cxn modelId="{118BA4F3-E6D3-4849-ABB3-DAEA4AF8DD09}" type="presParOf" srcId="{74A2D275-2BC9-4B5F-BCF5-E5C50D90D755}" destId="{DF9D302C-2DFB-46F6-899F-8097CE73F3CC}" srcOrd="12" destOrd="0" presId="urn:microsoft.com/office/officeart/2005/8/layout/default"/>
    <dgm:cxn modelId="{B350C522-F1F9-4AB3-A584-57B02C338BFF}" type="presParOf" srcId="{74A2D275-2BC9-4B5F-BCF5-E5C50D90D755}" destId="{AF4A6A3B-49FE-443A-B441-83F1ED025ABA}" srcOrd="13" destOrd="0" presId="urn:microsoft.com/office/officeart/2005/8/layout/default"/>
    <dgm:cxn modelId="{D7473178-900F-4C9C-9895-CE66F68E9F6F}" type="presParOf" srcId="{74A2D275-2BC9-4B5F-BCF5-E5C50D90D755}" destId="{3F56ADAB-6B50-4F94-920F-76DFB8CA89D5}" srcOrd="14" destOrd="0" presId="urn:microsoft.com/office/officeart/2005/8/layout/default"/>
    <dgm:cxn modelId="{997A2348-4DD0-4333-B30E-F2357FC485DE}" type="presParOf" srcId="{74A2D275-2BC9-4B5F-BCF5-E5C50D90D755}" destId="{80E5DE39-2289-4CE3-8B75-8A5E12343AB7}" srcOrd="15" destOrd="0" presId="urn:microsoft.com/office/officeart/2005/8/layout/default"/>
    <dgm:cxn modelId="{1B4C86EE-5CC0-4789-9971-3FED314F5A29}" type="presParOf" srcId="{74A2D275-2BC9-4B5F-BCF5-E5C50D90D755}" destId="{5AD5B497-E057-46CD-BC3D-474FDCAE8092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4E885-CF4B-4DDA-AE99-499D3BAE0D31}">
      <dsp:nvSpPr>
        <dsp:cNvPr id="0" name=""/>
        <dsp:cNvSpPr/>
      </dsp:nvSpPr>
      <dsp:spPr>
        <a:xfrm>
          <a:off x="322837" y="1748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máslo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22837" y="1748"/>
        <a:ext cx="2024695" cy="1214817"/>
      </dsp:txXfrm>
    </dsp:sp>
    <dsp:sp modelId="{6E90471E-E468-42DA-BE3C-6E062E5EE253}">
      <dsp:nvSpPr>
        <dsp:cNvPr id="0" name=""/>
        <dsp:cNvSpPr/>
      </dsp:nvSpPr>
      <dsp:spPr>
        <a:xfrm>
          <a:off x="2550002" y="1748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sádlo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550002" y="1748"/>
        <a:ext cx="2024695" cy="1214817"/>
      </dsp:txXfrm>
    </dsp:sp>
    <dsp:sp modelId="{AB2161C1-E184-4321-9656-B588EF7F9372}">
      <dsp:nvSpPr>
        <dsp:cNvPr id="0" name=""/>
        <dsp:cNvSpPr/>
      </dsp:nvSpPr>
      <dsp:spPr>
        <a:xfrm>
          <a:off x="4777167" y="1748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sýr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777167" y="1748"/>
        <a:ext cx="2024695" cy="1214817"/>
      </dsp:txXfrm>
    </dsp:sp>
    <dsp:sp modelId="{C814FDBC-C083-495C-AAE9-70727B40CF97}">
      <dsp:nvSpPr>
        <dsp:cNvPr id="0" name=""/>
        <dsp:cNvSpPr/>
      </dsp:nvSpPr>
      <dsp:spPr>
        <a:xfrm>
          <a:off x="322837" y="1419035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jogurt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22837" y="1419035"/>
        <a:ext cx="2024695" cy="1214817"/>
      </dsp:txXfrm>
    </dsp:sp>
    <dsp:sp modelId="{AB60B3D9-0626-42FB-AB07-9132C9A5CD0A}">
      <dsp:nvSpPr>
        <dsp:cNvPr id="0" name=""/>
        <dsp:cNvSpPr/>
      </dsp:nvSpPr>
      <dsp:spPr>
        <a:xfrm>
          <a:off x="2550002" y="1419035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šunka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550002" y="1419035"/>
        <a:ext cx="2024695" cy="1214817"/>
      </dsp:txXfrm>
    </dsp:sp>
    <dsp:sp modelId="{A27F6084-B1F4-4FF7-9E9A-60C81D444588}">
      <dsp:nvSpPr>
        <dsp:cNvPr id="0" name=""/>
        <dsp:cNvSpPr/>
      </dsp:nvSpPr>
      <dsp:spPr>
        <a:xfrm>
          <a:off x="4777167" y="1419035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smetana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777167" y="1419035"/>
        <a:ext cx="2024695" cy="1214817"/>
      </dsp:txXfrm>
    </dsp:sp>
    <dsp:sp modelId="{DF9D302C-2DFB-46F6-899F-8097CE73F3CC}">
      <dsp:nvSpPr>
        <dsp:cNvPr id="0" name=""/>
        <dsp:cNvSpPr/>
      </dsp:nvSpPr>
      <dsp:spPr>
        <a:xfrm>
          <a:off x="322837" y="2836322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vejce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22837" y="2836322"/>
        <a:ext cx="2024695" cy="1214817"/>
      </dsp:txXfrm>
    </dsp:sp>
    <dsp:sp modelId="{3F56ADAB-6B50-4F94-920F-76DFB8CA89D5}">
      <dsp:nvSpPr>
        <dsp:cNvPr id="0" name=""/>
        <dsp:cNvSpPr/>
      </dsp:nvSpPr>
      <dsp:spPr>
        <a:xfrm>
          <a:off x="2550002" y="2836322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tvaroh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550002" y="2836322"/>
        <a:ext cx="2024695" cy="1214817"/>
      </dsp:txXfrm>
    </dsp:sp>
    <dsp:sp modelId="{5AD5B497-E057-46CD-BC3D-474FDCAE8092}">
      <dsp:nvSpPr>
        <dsp:cNvPr id="0" name=""/>
        <dsp:cNvSpPr/>
      </dsp:nvSpPr>
      <dsp:spPr>
        <a:xfrm>
          <a:off x="4777167" y="2836322"/>
          <a:ext cx="2024695" cy="1214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párek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777167" y="2836322"/>
        <a:ext cx="2024695" cy="1214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5.wmf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PŘÍRODOVĚDA</a:t>
            </a:r>
            <a:b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zvířata, jejich mláďata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927964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42_PŘVL_06</a:t>
                      </a:r>
                      <a:endParaRPr lang="cs-CZ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PŘÍRODOVĚDA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Domácí zvířata, jejich mláďata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domácími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zvířaty a jejich mláďaty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Poznat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domácí zvířata a jejich mláďata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30.1.2013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Domácí zvířata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187624" y="1772816"/>
            <a:ext cx="3147824" cy="576262"/>
          </a:xfrm>
        </p:spPr>
        <p:txBody>
          <a:bodyPr/>
          <a:lstStyle/>
          <a:p>
            <a:r>
              <a:rPr lang="cs-CZ" sz="1800" b="1" dirty="0" smtClean="0">
                <a:solidFill>
                  <a:schemeClr val="accent4">
                    <a:lumMod val="50000"/>
                  </a:schemeClr>
                </a:solidFill>
              </a:rPr>
              <a:t>Proč se jim říká domácí zvířata?</a:t>
            </a:r>
            <a:endParaRPr lang="cs-CZ" sz="1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Protože je lidé chovají u svých domovů</a:t>
            </a: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0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1800" b="1" dirty="0" smtClean="0">
                <a:solidFill>
                  <a:schemeClr val="accent4">
                    <a:lumMod val="50000"/>
                  </a:schemeClr>
                </a:solidFill>
              </a:rPr>
              <a:t>Co nám domácí zvířata poskytují?</a:t>
            </a:r>
            <a:endParaRPr lang="cs-CZ" sz="1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Potraviny: maso, mléko, vejce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Suroviny: kůži, peří, vlnu, kosti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Pracovní sílu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Potěšení, kamarádství a ochranu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Q9S6HLOY\MP900448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44423"/>
            <a:ext cx="2483768" cy="1662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750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Pojmenuj domácí zvíře a spoj s tím, co nám poskytuje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maso – mléko – vlnu – ochranu </a:t>
            </a: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vejce  – kůži  - potěšení - peří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FIXNGYNP\MP9002275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64904"/>
            <a:ext cx="1087376" cy="1614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ttova\AppData\Local\Microsoft\Windows\Temporary Internet Files\Content.IE5\GEP33MN7\MP900262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28148"/>
            <a:ext cx="1733934" cy="115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ttova\AppData\Local\Microsoft\Windows\Temporary Internet Files\Content.IE5\Q9S6HLOY\MC9004447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149" y="2564904"/>
            <a:ext cx="1109496" cy="143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ttova\AppData\Local\Microsoft\Windows\Temporary Internet Files\Content.IE5\FIXNGYNP\MP9004223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195" y="2612899"/>
            <a:ext cx="1340767" cy="134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ttova\AppData\Local\Microsoft\Windows\Temporary Internet Files\Content.IE5\GEP33MN7\MC9001978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945" y="4193563"/>
            <a:ext cx="1343474" cy="1279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ttova\AppData\Local\Microsoft\Windows\Temporary Internet Files\Content.IE5\Q9S6HLOY\MP90020132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53505"/>
            <a:ext cx="1612235" cy="107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ttova\AppData\Local\Microsoft\Windows\Temporary Internet Files\Content.IE5\Q9S6HLOY\MP90040652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969" y="4179819"/>
            <a:ext cx="1538318" cy="10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ttova\AppData\Local\Microsoft\Windows\Temporary Internet Files\Content.IE5\Q9S6HLOY\MC90033236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49786"/>
            <a:ext cx="1368152" cy="955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641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Samice – samec - mládě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ráva-býk-tele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obyla-kůň-hříbě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GEP33MN7\MC90021688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9966" y="2845945"/>
            <a:ext cx="1504614" cy="110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GEP33MN7\MP9004242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845945"/>
            <a:ext cx="1368152" cy="110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ttova\AppData\Local\Microsoft\Windows\Temporary Internet Files\Content.IE5\GEP33MN7\MP9002622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749" y="4365104"/>
            <a:ext cx="1883351" cy="1243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ttova\AppData\Local\Microsoft\Windows\Temporary Internet Files\Content.IE5\Q9S6HLOY\MP900178476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45081"/>
            <a:ext cx="2251016" cy="1478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ttova\AppData\Local\Microsoft\Windows\Temporary Internet Files\Content.IE5\FIXNGYNP\MP9002629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189" y="4365104"/>
            <a:ext cx="1828800" cy="12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410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Samice – samec - mládě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f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ena-pes-štěně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očka-kocour-kotě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 descr="C:\Users\ottova\AppData\Local\Microsoft\Windows\Temporary Internet Files\Content.IE5\F4DQPT3H\MP9004447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748" y="4221088"/>
            <a:ext cx="118662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ttova\AppData\Local\Microsoft\Windows\Temporary Internet Files\Content.IE5\FIXNGYNP\MP90040161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748" y="2874802"/>
            <a:ext cx="1767461" cy="117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ttova\AppData\Local\Microsoft\Windows\Temporary Internet Files\Content.IE5\GEP33MN7\MP9004448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80928"/>
            <a:ext cx="1157864" cy="151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ottova\AppData\Local\Microsoft\Windows\Temporary Internet Files\Content.IE5\Q9S6HLOY\MP900448298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042" y="2780928"/>
            <a:ext cx="1138817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ottova\AppData\Local\Microsoft\Windows\Temporary Internet Files\Content.IE5\GEP33MN7\MP9002622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225" y="2780929"/>
            <a:ext cx="145226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ottova\AppData\Local\Microsoft\Windows\Temporary Internet Files\Content.IE5\F4DQPT3H\MP9004448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293" y="4299991"/>
            <a:ext cx="1126480" cy="1477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0024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Samice – samec - mládě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vce-beran-jehně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lepice-kohout-kuře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Users\ottova\AppData\Local\Microsoft\Windows\Temporary Internet Files\Content.IE5\FIXNGYNP\MP90017890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36913"/>
            <a:ext cx="2027834" cy="134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ttova\AppData\Local\Microsoft\Windows\Temporary Internet Files\Content.IE5\F4DQPT3H\MC9003379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657" y="4221088"/>
            <a:ext cx="1827886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ttova\AppData\Local\Microsoft\Windows\Temporary Internet Files\Content.IE5\FIXNGYNP\MP900180494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36912"/>
            <a:ext cx="1925335" cy="1264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ottova\AppData\Local\Microsoft\Windows\Temporary Internet Files\Content.IE5\GEP33MN7\MC900332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425" y="4221088"/>
            <a:ext cx="1388241" cy="1372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307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Samice – samec - mládě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vině-vepř-sele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000" b="1" dirty="0">
                <a:solidFill>
                  <a:schemeClr val="accent4">
                    <a:lumMod val="50000"/>
                  </a:schemeClr>
                </a:solidFill>
              </a:rPr>
              <a:t>h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usa-houser-house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2" name="Picture 2" descr="C:\Users\ottova\AppData\Local\Microsoft\Windows\Temporary Internet Files\Content.IE5\F4DQPT3H\MP90017865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09120"/>
            <a:ext cx="1591977" cy="1061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ottova\AppData\Local\Microsoft\Windows\Temporary Internet Files\Content.IE5\F4DQPT3H\MP9001805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36912"/>
            <a:ext cx="2448272" cy="160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ttova\AppData\Local\Microsoft\Windows\Temporary Internet Files\Content.IE5\GEP33MN7\MP900406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65411"/>
            <a:ext cx="2483768" cy="165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595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Víš co se vyrábí z mléka? Škrtni, co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ješpatně</a:t>
            </a:r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964199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688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</TotalTime>
  <Words>342</Words>
  <Application>Microsoft Office PowerPoint</Application>
  <PresentationFormat>Předvádění na obrazovce (4:3)</PresentationFormat>
  <Paragraphs>85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  PŘÍRODOVĚDA  Domácí zvířata, jejich mláďata </vt:lpstr>
      <vt:lpstr>Prezentace aplikace PowerPoint</vt:lpstr>
      <vt:lpstr>Domácí zvířata</vt:lpstr>
      <vt:lpstr>Pojmenuj domácí zvíře a spoj s tím, co nám poskytuje</vt:lpstr>
      <vt:lpstr>Samice – samec - mládě</vt:lpstr>
      <vt:lpstr>Samice – samec - mládě</vt:lpstr>
      <vt:lpstr>Samice – samec - mládě</vt:lpstr>
      <vt:lpstr>Samice – samec - mládě</vt:lpstr>
      <vt:lpstr>Víš co se vyrábí z mléka? Škrtni, co ješpatně.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28</cp:revision>
  <dcterms:created xsi:type="dcterms:W3CDTF">2012-06-27T08:54:30Z</dcterms:created>
  <dcterms:modified xsi:type="dcterms:W3CDTF">2013-03-01T07:28:01Z</dcterms:modified>
</cp:coreProperties>
</file>