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4"/>
  </p:notesMasterIdLst>
  <p:sldIdLst>
    <p:sldId id="257" r:id="rId2"/>
    <p:sldId id="269" r:id="rId3"/>
    <p:sldId id="260" r:id="rId4"/>
    <p:sldId id="261" r:id="rId5"/>
    <p:sldId id="262" r:id="rId6"/>
    <p:sldId id="263" r:id="rId7"/>
    <p:sldId id="266" r:id="rId8"/>
    <p:sldId id="264" r:id="rId9"/>
    <p:sldId id="267" r:id="rId10"/>
    <p:sldId id="271" r:id="rId11"/>
    <p:sldId id="272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A245B49-E1C7-4985-90D7-97C108E2BC4A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819FC5D-FBA2-408E-9D0B-EBB293F9F8C4}">
      <dgm:prSet phldrT="[Text]"/>
      <dgm:spPr/>
      <dgm:t>
        <a:bodyPr/>
        <a:lstStyle/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včelí královna-matka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1B9A3706-145B-4EBE-8456-64B967C29B15}" type="parTrans" cxnId="{3B675CB2-F30C-4BDF-B0B9-C857088C3B06}">
      <dgm:prSet/>
      <dgm:spPr/>
      <dgm:t>
        <a:bodyPr/>
        <a:lstStyle/>
        <a:p>
          <a:endParaRPr lang="cs-CZ"/>
        </a:p>
      </dgm:t>
    </dgm:pt>
    <dgm:pt modelId="{AC683949-AC39-4DD0-AA16-5633DECAE65E}" type="sibTrans" cxnId="{3B675CB2-F30C-4BDF-B0B9-C857088C3B06}">
      <dgm:prSet/>
      <dgm:spPr/>
      <dgm:t>
        <a:bodyPr/>
        <a:lstStyle/>
        <a:p>
          <a:endParaRPr lang="cs-CZ"/>
        </a:p>
      </dgm:t>
    </dgm:pt>
    <dgm:pt modelId="{66500EA0-870E-4DCD-A61D-DF073EB7CE47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jediná v  úlu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66CF2CEE-4DB8-42E4-A4AF-A645D8396028}" type="parTrans" cxnId="{38987EB2-CA34-4A84-B8E5-8F6FB1E468FA}">
      <dgm:prSet/>
      <dgm:spPr/>
      <dgm:t>
        <a:bodyPr/>
        <a:lstStyle/>
        <a:p>
          <a:endParaRPr lang="cs-CZ"/>
        </a:p>
      </dgm:t>
    </dgm:pt>
    <dgm:pt modelId="{78DE1A26-9F00-4AD2-B7B0-C54EA52BCBAF}" type="sibTrans" cxnId="{38987EB2-CA34-4A84-B8E5-8F6FB1E468FA}">
      <dgm:prSet/>
      <dgm:spPr/>
      <dgm:t>
        <a:bodyPr/>
        <a:lstStyle/>
        <a:p>
          <a:endParaRPr lang="cs-CZ"/>
        </a:p>
      </dgm:t>
    </dgm:pt>
    <dgm:pt modelId="{8CDB6B67-FFBF-4086-A30B-94ECE7858568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klade vajíčka 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5AC21BEF-BBDA-4D59-88B6-BABF4A3ED017}" type="parTrans" cxnId="{51493981-22B7-422B-8D44-29CAE2C1E252}">
      <dgm:prSet/>
      <dgm:spPr/>
      <dgm:t>
        <a:bodyPr/>
        <a:lstStyle/>
        <a:p>
          <a:endParaRPr lang="cs-CZ"/>
        </a:p>
      </dgm:t>
    </dgm:pt>
    <dgm:pt modelId="{67FCDAF1-7E36-4BF2-8977-BD1C2E10CF04}" type="sibTrans" cxnId="{51493981-22B7-422B-8D44-29CAE2C1E252}">
      <dgm:prSet/>
      <dgm:spPr/>
      <dgm:t>
        <a:bodyPr/>
        <a:lstStyle/>
        <a:p>
          <a:endParaRPr lang="cs-CZ"/>
        </a:p>
      </dgm:t>
    </dgm:pt>
    <dgm:pt modelId="{6F22D73D-BC88-4BD9-829A-34B1C84E232A}">
      <dgm:prSet phldrT="[Text]"/>
      <dgm:spPr/>
      <dgm:t>
        <a:bodyPr/>
        <a:lstStyle/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trubci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E3805605-DE4F-4D80-9D4C-967EEB9598EB}" type="parTrans" cxnId="{CD81770D-935E-4322-8D48-4BB30E8DD93E}">
      <dgm:prSet/>
      <dgm:spPr/>
      <dgm:t>
        <a:bodyPr/>
        <a:lstStyle/>
        <a:p>
          <a:endParaRPr lang="cs-CZ"/>
        </a:p>
      </dgm:t>
    </dgm:pt>
    <dgm:pt modelId="{4FB94D72-45AD-446E-ABAF-61BFCEAF293A}" type="sibTrans" cxnId="{CD81770D-935E-4322-8D48-4BB30E8DD93E}">
      <dgm:prSet/>
      <dgm:spPr/>
      <dgm:t>
        <a:bodyPr/>
        <a:lstStyle/>
        <a:p>
          <a:endParaRPr lang="cs-CZ"/>
        </a:p>
      </dgm:t>
    </dgm:pt>
    <dgm:pt modelId="{F9D5136B-AD35-4DF2-9DC1-26D2356BB113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je jich několik stovek v úlu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A6AAAC53-99AF-436D-98D3-0F6C56E5D7E5}" type="parTrans" cxnId="{F646509F-5C0D-4573-A4CD-1C35C10540F1}">
      <dgm:prSet/>
      <dgm:spPr/>
      <dgm:t>
        <a:bodyPr/>
        <a:lstStyle/>
        <a:p>
          <a:endParaRPr lang="cs-CZ"/>
        </a:p>
      </dgm:t>
    </dgm:pt>
    <dgm:pt modelId="{49A2CC9B-9368-4265-894B-8FDE348D7ECE}" type="sibTrans" cxnId="{F646509F-5C0D-4573-A4CD-1C35C10540F1}">
      <dgm:prSet/>
      <dgm:spPr/>
      <dgm:t>
        <a:bodyPr/>
        <a:lstStyle/>
        <a:p>
          <a:endParaRPr lang="cs-CZ"/>
        </a:p>
      </dgm:t>
    </dgm:pt>
    <dgm:pt modelId="{5F3E12CE-CA32-49BB-B500-86CE2B1E6CF4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oplodňují královnu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55A9D496-1B32-4882-8F1D-AFC8F3758699}" type="parTrans" cxnId="{998AE519-57BB-4BF0-88D9-ECE4B51C60E9}">
      <dgm:prSet/>
      <dgm:spPr/>
      <dgm:t>
        <a:bodyPr/>
        <a:lstStyle/>
        <a:p>
          <a:endParaRPr lang="cs-CZ"/>
        </a:p>
      </dgm:t>
    </dgm:pt>
    <dgm:pt modelId="{52050BCC-C79B-4F61-8432-AFA2FC018E63}" type="sibTrans" cxnId="{998AE519-57BB-4BF0-88D9-ECE4B51C60E9}">
      <dgm:prSet/>
      <dgm:spPr/>
      <dgm:t>
        <a:bodyPr/>
        <a:lstStyle/>
        <a:p>
          <a:endParaRPr lang="cs-CZ"/>
        </a:p>
      </dgm:t>
    </dgm:pt>
    <dgm:pt modelId="{FE93F247-9D8D-4522-91C6-DBBEEAD745CD}">
      <dgm:prSet phldrT="[Text]"/>
      <dgm:spPr/>
      <dgm:t>
        <a:bodyPr/>
        <a:lstStyle/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dělnice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AB7E6825-60E6-488B-AA2D-7D10E4D5B3DE}" type="parTrans" cxnId="{C54CB49F-2594-44D1-816C-F8F93B5C56A0}">
      <dgm:prSet/>
      <dgm:spPr/>
      <dgm:t>
        <a:bodyPr/>
        <a:lstStyle/>
        <a:p>
          <a:endParaRPr lang="cs-CZ"/>
        </a:p>
      </dgm:t>
    </dgm:pt>
    <dgm:pt modelId="{305E8508-0600-48BC-AC97-3F123D2AA168}" type="sibTrans" cxnId="{C54CB49F-2594-44D1-816C-F8F93B5C56A0}">
      <dgm:prSet/>
      <dgm:spPr/>
      <dgm:t>
        <a:bodyPr/>
        <a:lstStyle/>
        <a:p>
          <a:endParaRPr lang="cs-CZ"/>
        </a:p>
      </dgm:t>
    </dgm:pt>
    <dgm:pt modelId="{9151694B-F304-4DCF-AC38-1F1123A1B510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je jich několik tisíc v úlu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B575A01D-FCB8-47C6-891D-AB4A392FBFC5}" type="parTrans" cxnId="{76CAA320-9D19-46CD-8654-B1336D6E1056}">
      <dgm:prSet/>
      <dgm:spPr/>
      <dgm:t>
        <a:bodyPr/>
        <a:lstStyle/>
        <a:p>
          <a:endParaRPr lang="cs-CZ"/>
        </a:p>
      </dgm:t>
    </dgm:pt>
    <dgm:pt modelId="{62D73D51-BB9C-46B8-8088-2259346E43FC}" type="sibTrans" cxnId="{76CAA320-9D19-46CD-8654-B1336D6E1056}">
      <dgm:prSet/>
      <dgm:spPr/>
      <dgm:t>
        <a:bodyPr/>
        <a:lstStyle/>
        <a:p>
          <a:endParaRPr lang="cs-CZ"/>
        </a:p>
      </dgm:t>
    </dgm:pt>
    <dgm:pt modelId="{851AAFD5-5D02-48DB-8818-E7DCE4341321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sbírají z květů šťávu, tvoří z ní med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81553321-0417-412B-9048-F2326F94B329}" type="parTrans" cxnId="{F973494D-6ECF-4E7E-8567-93D0B28A5736}">
      <dgm:prSet/>
      <dgm:spPr/>
      <dgm:t>
        <a:bodyPr/>
        <a:lstStyle/>
        <a:p>
          <a:endParaRPr lang="cs-CZ"/>
        </a:p>
      </dgm:t>
    </dgm:pt>
    <dgm:pt modelId="{7626C7E8-CDD3-43E1-8807-4A49710CBD13}" type="sibTrans" cxnId="{F973494D-6ECF-4E7E-8567-93D0B28A5736}">
      <dgm:prSet/>
      <dgm:spPr/>
      <dgm:t>
        <a:bodyPr/>
        <a:lstStyle/>
        <a:p>
          <a:endParaRPr lang="cs-CZ"/>
        </a:p>
      </dgm:t>
    </dgm:pt>
    <dgm:pt modelId="{16155043-3912-4016-B127-FB8FBB1FA0A6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starají se o vajíčka, krmí královnu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F364A049-C55F-4D9B-8322-D18150C71C75}" type="parTrans" cxnId="{4869EBE4-3D3A-436F-A74F-B506DD93C82A}">
      <dgm:prSet/>
      <dgm:spPr/>
      <dgm:t>
        <a:bodyPr/>
        <a:lstStyle/>
        <a:p>
          <a:endParaRPr lang="cs-CZ"/>
        </a:p>
      </dgm:t>
    </dgm:pt>
    <dgm:pt modelId="{CE0FCFFD-6117-4227-83F8-0191DDEB1EC7}" type="sibTrans" cxnId="{4869EBE4-3D3A-436F-A74F-B506DD93C82A}">
      <dgm:prSet/>
      <dgm:spPr/>
      <dgm:t>
        <a:bodyPr/>
        <a:lstStyle/>
        <a:p>
          <a:endParaRPr lang="cs-CZ"/>
        </a:p>
      </dgm:t>
    </dgm:pt>
    <dgm:pt modelId="{91AF9250-E51C-490D-A895-BF271CBB4602}" type="pres">
      <dgm:prSet presAssocID="{8A245B49-E1C7-4985-90D7-97C108E2BC4A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6F9EB1D-DAEB-4F15-9ACE-23E9EE63DE60}" type="pres">
      <dgm:prSet presAssocID="{E819FC5D-FBA2-408E-9D0B-EBB293F9F8C4}" presName="linNode" presStyleCnt="0"/>
      <dgm:spPr/>
    </dgm:pt>
    <dgm:pt modelId="{EC483D32-5215-4A14-AEFE-8CBA25039C45}" type="pres">
      <dgm:prSet presAssocID="{E819FC5D-FBA2-408E-9D0B-EBB293F9F8C4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98D7F4B-8ABF-4764-80D8-AD6B6E556D95}" type="pres">
      <dgm:prSet presAssocID="{E819FC5D-FBA2-408E-9D0B-EBB293F9F8C4}" presName="descendantText" presStyleLbl="align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5310A5-9AF1-4F9C-A900-BD3A9E380D38}" type="pres">
      <dgm:prSet presAssocID="{AC683949-AC39-4DD0-AA16-5633DECAE65E}" presName="sp" presStyleCnt="0"/>
      <dgm:spPr/>
    </dgm:pt>
    <dgm:pt modelId="{C18E4022-7983-4A5C-BEB3-14EC2DBC3019}" type="pres">
      <dgm:prSet presAssocID="{6F22D73D-BC88-4BD9-829A-34B1C84E232A}" presName="linNode" presStyleCnt="0"/>
      <dgm:spPr/>
    </dgm:pt>
    <dgm:pt modelId="{33C5DE50-8024-4185-BBB5-5CC3E276D702}" type="pres">
      <dgm:prSet presAssocID="{6F22D73D-BC88-4BD9-829A-34B1C84E232A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68ADFF-F563-45C0-8E76-653456F08A94}" type="pres">
      <dgm:prSet presAssocID="{6F22D73D-BC88-4BD9-829A-34B1C84E232A}" presName="descendantText" presStyleLbl="align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8F75CF-7DF1-4CA3-87E9-EE79D50A8BA1}" type="pres">
      <dgm:prSet presAssocID="{4FB94D72-45AD-446E-ABAF-61BFCEAF293A}" presName="sp" presStyleCnt="0"/>
      <dgm:spPr/>
    </dgm:pt>
    <dgm:pt modelId="{1D429677-5607-4DF2-9E5A-E6F384938746}" type="pres">
      <dgm:prSet presAssocID="{FE93F247-9D8D-4522-91C6-DBBEEAD745CD}" presName="linNode" presStyleCnt="0"/>
      <dgm:spPr/>
    </dgm:pt>
    <dgm:pt modelId="{6B0D9B10-0D26-49AB-9B78-8611AB19F834}" type="pres">
      <dgm:prSet presAssocID="{FE93F247-9D8D-4522-91C6-DBBEEAD745CD}" presName="parentText" presStyleLbl="node1" presStyleIdx="2" presStyleCnt="3" custLinFactNeighborX="-834" custLinFactNeighborY="-323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C9B7B7B-24C0-41C9-93E2-DB49EEA60099}" type="pres">
      <dgm:prSet presAssocID="{FE93F247-9D8D-4522-91C6-DBBEEAD745CD}" presName="descendantText" presStyleLbl="align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8987EB2-CA34-4A84-B8E5-8F6FB1E468FA}" srcId="{E819FC5D-FBA2-408E-9D0B-EBB293F9F8C4}" destId="{66500EA0-870E-4DCD-A61D-DF073EB7CE47}" srcOrd="0" destOrd="0" parTransId="{66CF2CEE-4DB8-42E4-A4AF-A645D8396028}" sibTransId="{78DE1A26-9F00-4AD2-B7B0-C54EA52BCBAF}"/>
    <dgm:cxn modelId="{998AE519-57BB-4BF0-88D9-ECE4B51C60E9}" srcId="{6F22D73D-BC88-4BD9-829A-34B1C84E232A}" destId="{5F3E12CE-CA32-49BB-B500-86CE2B1E6CF4}" srcOrd="1" destOrd="0" parTransId="{55A9D496-1B32-4882-8F1D-AFC8F3758699}" sibTransId="{52050BCC-C79B-4F61-8432-AFA2FC018E63}"/>
    <dgm:cxn modelId="{35637028-B1F7-4B43-BBA2-A55A6F2094BA}" type="presOf" srcId="{8CDB6B67-FFBF-4086-A30B-94ECE7858568}" destId="{798D7F4B-8ABF-4764-80D8-AD6B6E556D95}" srcOrd="0" destOrd="1" presId="urn:microsoft.com/office/officeart/2005/8/layout/vList5"/>
    <dgm:cxn modelId="{1842EA38-0023-4802-BC29-C75BB6620624}" type="presOf" srcId="{FE93F247-9D8D-4522-91C6-DBBEEAD745CD}" destId="{6B0D9B10-0D26-49AB-9B78-8611AB19F834}" srcOrd="0" destOrd="0" presId="urn:microsoft.com/office/officeart/2005/8/layout/vList5"/>
    <dgm:cxn modelId="{9F0A1903-FA5B-4F46-A735-E9EB84D0A391}" type="presOf" srcId="{6F22D73D-BC88-4BD9-829A-34B1C84E232A}" destId="{33C5DE50-8024-4185-BBB5-5CC3E276D702}" srcOrd="0" destOrd="0" presId="urn:microsoft.com/office/officeart/2005/8/layout/vList5"/>
    <dgm:cxn modelId="{DC963281-6A2E-48F7-BCA0-2CA951847B25}" type="presOf" srcId="{8A245B49-E1C7-4985-90D7-97C108E2BC4A}" destId="{91AF9250-E51C-490D-A895-BF271CBB4602}" srcOrd="0" destOrd="0" presId="urn:microsoft.com/office/officeart/2005/8/layout/vList5"/>
    <dgm:cxn modelId="{51493981-22B7-422B-8D44-29CAE2C1E252}" srcId="{E819FC5D-FBA2-408E-9D0B-EBB293F9F8C4}" destId="{8CDB6B67-FFBF-4086-A30B-94ECE7858568}" srcOrd="1" destOrd="0" parTransId="{5AC21BEF-BBDA-4D59-88B6-BABF4A3ED017}" sibTransId="{67FCDAF1-7E36-4BF2-8977-BD1C2E10CF04}"/>
    <dgm:cxn modelId="{0FE51548-2E50-4229-81B6-6839B850D5E6}" type="presOf" srcId="{16155043-3912-4016-B127-FB8FBB1FA0A6}" destId="{9C9B7B7B-24C0-41C9-93E2-DB49EEA60099}" srcOrd="0" destOrd="1" presId="urn:microsoft.com/office/officeart/2005/8/layout/vList5"/>
    <dgm:cxn modelId="{CD81770D-935E-4322-8D48-4BB30E8DD93E}" srcId="{8A245B49-E1C7-4985-90D7-97C108E2BC4A}" destId="{6F22D73D-BC88-4BD9-829A-34B1C84E232A}" srcOrd="1" destOrd="0" parTransId="{E3805605-DE4F-4D80-9D4C-967EEB9598EB}" sibTransId="{4FB94D72-45AD-446E-ABAF-61BFCEAF293A}"/>
    <dgm:cxn modelId="{4869EBE4-3D3A-436F-A74F-B506DD93C82A}" srcId="{FE93F247-9D8D-4522-91C6-DBBEEAD745CD}" destId="{16155043-3912-4016-B127-FB8FBB1FA0A6}" srcOrd="1" destOrd="0" parTransId="{F364A049-C55F-4D9B-8322-D18150C71C75}" sibTransId="{CE0FCFFD-6117-4227-83F8-0191DDEB1EC7}"/>
    <dgm:cxn modelId="{658F060F-0D35-44D6-959F-C3F0F17ACF91}" type="presOf" srcId="{E819FC5D-FBA2-408E-9D0B-EBB293F9F8C4}" destId="{EC483D32-5215-4A14-AEFE-8CBA25039C45}" srcOrd="0" destOrd="0" presId="urn:microsoft.com/office/officeart/2005/8/layout/vList5"/>
    <dgm:cxn modelId="{76CAA320-9D19-46CD-8654-B1336D6E1056}" srcId="{FE93F247-9D8D-4522-91C6-DBBEEAD745CD}" destId="{9151694B-F304-4DCF-AC38-1F1123A1B510}" srcOrd="0" destOrd="0" parTransId="{B575A01D-FCB8-47C6-891D-AB4A392FBFC5}" sibTransId="{62D73D51-BB9C-46B8-8088-2259346E43FC}"/>
    <dgm:cxn modelId="{3B675CB2-F30C-4BDF-B0B9-C857088C3B06}" srcId="{8A245B49-E1C7-4985-90D7-97C108E2BC4A}" destId="{E819FC5D-FBA2-408E-9D0B-EBB293F9F8C4}" srcOrd="0" destOrd="0" parTransId="{1B9A3706-145B-4EBE-8456-64B967C29B15}" sibTransId="{AC683949-AC39-4DD0-AA16-5633DECAE65E}"/>
    <dgm:cxn modelId="{A7EBEE9F-C3D6-41A2-ADEA-82AB1FE26BDF}" type="presOf" srcId="{F9D5136B-AD35-4DF2-9DC1-26D2356BB113}" destId="{C968ADFF-F563-45C0-8E76-653456F08A94}" srcOrd="0" destOrd="0" presId="urn:microsoft.com/office/officeart/2005/8/layout/vList5"/>
    <dgm:cxn modelId="{F646509F-5C0D-4573-A4CD-1C35C10540F1}" srcId="{6F22D73D-BC88-4BD9-829A-34B1C84E232A}" destId="{F9D5136B-AD35-4DF2-9DC1-26D2356BB113}" srcOrd="0" destOrd="0" parTransId="{A6AAAC53-99AF-436D-98D3-0F6C56E5D7E5}" sibTransId="{49A2CC9B-9368-4265-894B-8FDE348D7ECE}"/>
    <dgm:cxn modelId="{E379311B-F396-4CA7-9DE8-C6BC512DC4BD}" type="presOf" srcId="{66500EA0-870E-4DCD-A61D-DF073EB7CE47}" destId="{798D7F4B-8ABF-4764-80D8-AD6B6E556D95}" srcOrd="0" destOrd="0" presId="urn:microsoft.com/office/officeart/2005/8/layout/vList5"/>
    <dgm:cxn modelId="{BB07EA02-7114-4F93-AB49-93A57EF770D4}" type="presOf" srcId="{5F3E12CE-CA32-49BB-B500-86CE2B1E6CF4}" destId="{C968ADFF-F563-45C0-8E76-653456F08A94}" srcOrd="0" destOrd="1" presId="urn:microsoft.com/office/officeart/2005/8/layout/vList5"/>
    <dgm:cxn modelId="{85042F3C-C823-4D61-A89C-77C800F4D819}" type="presOf" srcId="{851AAFD5-5D02-48DB-8818-E7DCE4341321}" destId="{9C9B7B7B-24C0-41C9-93E2-DB49EEA60099}" srcOrd="0" destOrd="2" presId="urn:microsoft.com/office/officeart/2005/8/layout/vList5"/>
    <dgm:cxn modelId="{F973494D-6ECF-4E7E-8567-93D0B28A5736}" srcId="{FE93F247-9D8D-4522-91C6-DBBEEAD745CD}" destId="{851AAFD5-5D02-48DB-8818-E7DCE4341321}" srcOrd="2" destOrd="0" parTransId="{81553321-0417-412B-9048-F2326F94B329}" sibTransId="{7626C7E8-CDD3-43E1-8807-4A49710CBD13}"/>
    <dgm:cxn modelId="{F391CCB0-ABCF-4ED2-97DB-13B07728A5AE}" type="presOf" srcId="{9151694B-F304-4DCF-AC38-1F1123A1B510}" destId="{9C9B7B7B-24C0-41C9-93E2-DB49EEA60099}" srcOrd="0" destOrd="0" presId="urn:microsoft.com/office/officeart/2005/8/layout/vList5"/>
    <dgm:cxn modelId="{C54CB49F-2594-44D1-816C-F8F93B5C56A0}" srcId="{8A245B49-E1C7-4985-90D7-97C108E2BC4A}" destId="{FE93F247-9D8D-4522-91C6-DBBEEAD745CD}" srcOrd="2" destOrd="0" parTransId="{AB7E6825-60E6-488B-AA2D-7D10E4D5B3DE}" sibTransId="{305E8508-0600-48BC-AC97-3F123D2AA168}"/>
    <dgm:cxn modelId="{AF4CD236-D4D6-4D6B-9F5B-DF5B32FFE71A}" type="presParOf" srcId="{91AF9250-E51C-490D-A895-BF271CBB4602}" destId="{C6F9EB1D-DAEB-4F15-9ACE-23E9EE63DE60}" srcOrd="0" destOrd="0" presId="urn:microsoft.com/office/officeart/2005/8/layout/vList5"/>
    <dgm:cxn modelId="{DC728051-2F38-4740-9711-B13BCA901E8A}" type="presParOf" srcId="{C6F9EB1D-DAEB-4F15-9ACE-23E9EE63DE60}" destId="{EC483D32-5215-4A14-AEFE-8CBA25039C45}" srcOrd="0" destOrd="0" presId="urn:microsoft.com/office/officeart/2005/8/layout/vList5"/>
    <dgm:cxn modelId="{993E2798-D62E-4E5C-B5A4-7C1F51CFC95E}" type="presParOf" srcId="{C6F9EB1D-DAEB-4F15-9ACE-23E9EE63DE60}" destId="{798D7F4B-8ABF-4764-80D8-AD6B6E556D95}" srcOrd="1" destOrd="0" presId="urn:microsoft.com/office/officeart/2005/8/layout/vList5"/>
    <dgm:cxn modelId="{D0496430-6A16-4612-AA51-0BAF85255A64}" type="presParOf" srcId="{91AF9250-E51C-490D-A895-BF271CBB4602}" destId="{E95310A5-9AF1-4F9C-A900-BD3A9E380D38}" srcOrd="1" destOrd="0" presId="urn:microsoft.com/office/officeart/2005/8/layout/vList5"/>
    <dgm:cxn modelId="{333FAF7A-63AD-49F1-A748-F4F188192371}" type="presParOf" srcId="{91AF9250-E51C-490D-A895-BF271CBB4602}" destId="{C18E4022-7983-4A5C-BEB3-14EC2DBC3019}" srcOrd="2" destOrd="0" presId="urn:microsoft.com/office/officeart/2005/8/layout/vList5"/>
    <dgm:cxn modelId="{76AD99D9-06DC-4BF7-B5E1-F68699D2F5CD}" type="presParOf" srcId="{C18E4022-7983-4A5C-BEB3-14EC2DBC3019}" destId="{33C5DE50-8024-4185-BBB5-5CC3E276D702}" srcOrd="0" destOrd="0" presId="urn:microsoft.com/office/officeart/2005/8/layout/vList5"/>
    <dgm:cxn modelId="{B7C1DC00-1EF0-4F75-9B34-37348F5C8AF4}" type="presParOf" srcId="{C18E4022-7983-4A5C-BEB3-14EC2DBC3019}" destId="{C968ADFF-F563-45C0-8E76-653456F08A94}" srcOrd="1" destOrd="0" presId="urn:microsoft.com/office/officeart/2005/8/layout/vList5"/>
    <dgm:cxn modelId="{CB2D714F-1243-48AE-AAE8-8B625E232491}" type="presParOf" srcId="{91AF9250-E51C-490D-A895-BF271CBB4602}" destId="{A58F75CF-7DF1-4CA3-87E9-EE79D50A8BA1}" srcOrd="3" destOrd="0" presId="urn:microsoft.com/office/officeart/2005/8/layout/vList5"/>
    <dgm:cxn modelId="{028F03E1-4D1D-4D34-8799-DEC381CCBA0F}" type="presParOf" srcId="{91AF9250-E51C-490D-A895-BF271CBB4602}" destId="{1D429677-5607-4DF2-9E5A-E6F384938746}" srcOrd="4" destOrd="0" presId="urn:microsoft.com/office/officeart/2005/8/layout/vList5"/>
    <dgm:cxn modelId="{14F300EC-1640-4C3F-932E-58C48B038941}" type="presParOf" srcId="{1D429677-5607-4DF2-9E5A-E6F384938746}" destId="{6B0D9B10-0D26-49AB-9B78-8611AB19F834}" srcOrd="0" destOrd="0" presId="urn:microsoft.com/office/officeart/2005/8/layout/vList5"/>
    <dgm:cxn modelId="{9B4D1CB5-61C0-498F-B049-C260FCDA2199}" type="presParOf" srcId="{1D429677-5607-4DF2-9E5A-E6F384938746}" destId="{9C9B7B7B-24C0-41C9-93E2-DB49EEA60099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7D74BB5-59F8-44C7-813C-5ED15DB7600F}" type="doc">
      <dgm:prSet loTypeId="urn:microsoft.com/office/officeart/2005/8/layout/process1" loCatId="process" qsTypeId="urn:microsoft.com/office/officeart/2005/8/quickstyle/simple1" qsCatId="simple" csTypeId="urn:microsoft.com/office/officeart/2005/8/colors/accent1_2" csCatId="accent1" phldr="1"/>
      <dgm:spPr/>
    </dgm:pt>
    <dgm:pt modelId="{C85E8D43-7A87-4213-A3EC-460CF6A7D05B}">
      <dgm:prSet phldrT="[Text]" custT="1"/>
      <dgm:spPr/>
      <dgm:t>
        <a:bodyPr/>
        <a:lstStyle/>
        <a:p>
          <a:r>
            <a:rPr lang="cs-CZ" sz="1600" b="1" dirty="0" smtClean="0">
              <a:solidFill>
                <a:schemeClr val="accent4">
                  <a:lumMod val="50000"/>
                </a:schemeClr>
              </a:solidFill>
            </a:rPr>
            <a:t>vajíčko</a:t>
          </a:r>
          <a:endParaRPr lang="cs-CZ" sz="1600" b="1" dirty="0">
            <a:solidFill>
              <a:schemeClr val="accent4">
                <a:lumMod val="50000"/>
              </a:schemeClr>
            </a:solidFill>
          </a:endParaRPr>
        </a:p>
      </dgm:t>
    </dgm:pt>
    <dgm:pt modelId="{ED45B08B-9A64-4C4F-81A6-39D760CE1F9E}" type="parTrans" cxnId="{312AF063-87E2-47B0-800B-DFAF0442BF34}">
      <dgm:prSet/>
      <dgm:spPr/>
      <dgm:t>
        <a:bodyPr/>
        <a:lstStyle/>
        <a:p>
          <a:endParaRPr lang="cs-CZ"/>
        </a:p>
      </dgm:t>
    </dgm:pt>
    <dgm:pt modelId="{8181AF5B-C2E7-4C8B-BF8C-08C2B679F7F1}" type="sibTrans" cxnId="{312AF063-87E2-47B0-800B-DFAF0442BF34}">
      <dgm:prSet/>
      <dgm:spPr/>
      <dgm:t>
        <a:bodyPr/>
        <a:lstStyle/>
        <a:p>
          <a:endParaRPr lang="cs-CZ"/>
        </a:p>
      </dgm:t>
    </dgm:pt>
    <dgm:pt modelId="{CD8C82FD-3811-4F4F-B37E-ADEA3E8B1800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larva</a:t>
          </a:r>
          <a:endParaRPr lang="cs-CZ" b="1" dirty="0">
            <a:solidFill>
              <a:schemeClr val="accent4">
                <a:lumMod val="50000"/>
              </a:schemeClr>
            </a:solidFill>
          </a:endParaRPr>
        </a:p>
      </dgm:t>
    </dgm:pt>
    <dgm:pt modelId="{8EC33410-37CC-40E5-A2DF-911C08779E67}" type="parTrans" cxnId="{F8B121FC-D294-4F37-869E-83C2D86A85EC}">
      <dgm:prSet/>
      <dgm:spPr/>
      <dgm:t>
        <a:bodyPr/>
        <a:lstStyle/>
        <a:p>
          <a:endParaRPr lang="cs-CZ"/>
        </a:p>
      </dgm:t>
    </dgm:pt>
    <dgm:pt modelId="{F008CC43-DC56-47D9-8878-D7A90C665165}" type="sibTrans" cxnId="{F8B121FC-D294-4F37-869E-83C2D86A85EC}">
      <dgm:prSet/>
      <dgm:spPr/>
      <dgm:t>
        <a:bodyPr/>
        <a:lstStyle/>
        <a:p>
          <a:endParaRPr lang="cs-CZ"/>
        </a:p>
      </dgm:t>
    </dgm:pt>
    <dgm:pt modelId="{CE2A8429-D54C-4DE4-AEEC-C9FC61281CE9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nymfa</a:t>
          </a:r>
        </a:p>
      </dgm:t>
    </dgm:pt>
    <dgm:pt modelId="{9164E548-169F-46E3-A662-B25B0CF21CFB}" type="parTrans" cxnId="{D1EC505B-660E-4C8E-A69E-3B3C9248CE58}">
      <dgm:prSet/>
      <dgm:spPr/>
      <dgm:t>
        <a:bodyPr/>
        <a:lstStyle/>
        <a:p>
          <a:endParaRPr lang="cs-CZ"/>
        </a:p>
      </dgm:t>
    </dgm:pt>
    <dgm:pt modelId="{D3F2730F-6CC7-4392-9F58-09027A9AC90F}" type="sibTrans" cxnId="{D1EC505B-660E-4C8E-A69E-3B3C9248CE58}">
      <dgm:prSet/>
      <dgm:spPr/>
      <dgm:t>
        <a:bodyPr/>
        <a:lstStyle/>
        <a:p>
          <a:endParaRPr lang="cs-CZ"/>
        </a:p>
      </dgm:t>
    </dgm:pt>
    <dgm:pt modelId="{404AFC19-AF77-42A3-B48E-5676F2E3D748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kukla</a:t>
          </a:r>
        </a:p>
      </dgm:t>
    </dgm:pt>
    <dgm:pt modelId="{05831C6C-BD84-4127-8ECA-01756542BE71}" type="parTrans" cxnId="{27BB5A71-0510-4D43-95B2-65FF898FCD65}">
      <dgm:prSet/>
      <dgm:spPr/>
      <dgm:t>
        <a:bodyPr/>
        <a:lstStyle/>
        <a:p>
          <a:endParaRPr lang="cs-CZ"/>
        </a:p>
      </dgm:t>
    </dgm:pt>
    <dgm:pt modelId="{7A710CC1-1A57-41A1-B125-3A4612BEFA41}" type="sibTrans" cxnId="{27BB5A71-0510-4D43-95B2-65FF898FCD65}">
      <dgm:prSet/>
      <dgm:spPr/>
      <dgm:t>
        <a:bodyPr/>
        <a:lstStyle/>
        <a:p>
          <a:endParaRPr lang="cs-CZ"/>
        </a:p>
      </dgm:t>
    </dgm:pt>
    <dgm:pt modelId="{9DF3C800-C002-4B82-8A78-486DC9F17BDF}">
      <dgm:prSet phldrT="[Text]"/>
      <dgm:spPr/>
      <dgm:t>
        <a:bodyPr/>
        <a:lstStyle/>
        <a:p>
          <a:r>
            <a:rPr lang="cs-CZ" b="1" dirty="0" smtClean="0">
              <a:solidFill>
                <a:schemeClr val="accent4">
                  <a:lumMod val="50000"/>
                </a:schemeClr>
              </a:solidFill>
            </a:rPr>
            <a:t>včela</a:t>
          </a:r>
        </a:p>
      </dgm:t>
    </dgm:pt>
    <dgm:pt modelId="{CE4AE94F-A5E8-4D24-B524-4C477B4C313F}" type="parTrans" cxnId="{160F088D-E7EE-4423-AE0A-2DB38D649600}">
      <dgm:prSet/>
      <dgm:spPr/>
      <dgm:t>
        <a:bodyPr/>
        <a:lstStyle/>
        <a:p>
          <a:endParaRPr lang="cs-CZ"/>
        </a:p>
      </dgm:t>
    </dgm:pt>
    <dgm:pt modelId="{29A6AE51-0863-4736-9ED4-7CC3D2C3225C}" type="sibTrans" cxnId="{160F088D-E7EE-4423-AE0A-2DB38D649600}">
      <dgm:prSet/>
      <dgm:spPr/>
      <dgm:t>
        <a:bodyPr/>
        <a:lstStyle/>
        <a:p>
          <a:endParaRPr lang="cs-CZ"/>
        </a:p>
      </dgm:t>
    </dgm:pt>
    <dgm:pt modelId="{1DE33666-5AB1-4520-9D05-8CC24DD8F675}" type="pres">
      <dgm:prSet presAssocID="{87D74BB5-59F8-44C7-813C-5ED15DB7600F}" presName="Name0" presStyleCnt="0">
        <dgm:presLayoutVars>
          <dgm:dir/>
          <dgm:resizeHandles val="exact"/>
        </dgm:presLayoutVars>
      </dgm:prSet>
      <dgm:spPr/>
    </dgm:pt>
    <dgm:pt modelId="{00AA7756-4EA1-4878-B2A3-A2E48CABBFF9}" type="pres">
      <dgm:prSet presAssocID="{C85E8D43-7A87-4213-A3EC-460CF6A7D05B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A101E3F-1E54-42FB-AAC9-AE2BF10F1DBC}" type="pres">
      <dgm:prSet presAssocID="{8181AF5B-C2E7-4C8B-BF8C-08C2B679F7F1}" presName="sibTrans" presStyleLbl="sibTrans2D1" presStyleIdx="0" presStyleCnt="4"/>
      <dgm:spPr/>
      <dgm:t>
        <a:bodyPr/>
        <a:lstStyle/>
        <a:p>
          <a:endParaRPr lang="cs-CZ"/>
        </a:p>
      </dgm:t>
    </dgm:pt>
    <dgm:pt modelId="{A2BA0F9F-A339-4285-95E6-10EC427E5808}" type="pres">
      <dgm:prSet presAssocID="{8181AF5B-C2E7-4C8B-BF8C-08C2B679F7F1}" presName="connectorText" presStyleLbl="sibTrans2D1" presStyleIdx="0" presStyleCnt="4"/>
      <dgm:spPr/>
      <dgm:t>
        <a:bodyPr/>
        <a:lstStyle/>
        <a:p>
          <a:endParaRPr lang="cs-CZ"/>
        </a:p>
      </dgm:t>
    </dgm:pt>
    <dgm:pt modelId="{67C8B48E-0CBB-497F-838C-756AB11346A9}" type="pres">
      <dgm:prSet presAssocID="{CD8C82FD-3811-4F4F-B37E-ADEA3E8B1800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A9D50C0-9DF8-47F4-94CD-B547B2F66D93}" type="pres">
      <dgm:prSet presAssocID="{F008CC43-DC56-47D9-8878-D7A90C665165}" presName="sibTrans" presStyleLbl="sibTrans2D1" presStyleIdx="1" presStyleCnt="4"/>
      <dgm:spPr/>
      <dgm:t>
        <a:bodyPr/>
        <a:lstStyle/>
        <a:p>
          <a:endParaRPr lang="cs-CZ"/>
        </a:p>
      </dgm:t>
    </dgm:pt>
    <dgm:pt modelId="{6E58E3E9-680A-4816-961E-8CA464D6A7C2}" type="pres">
      <dgm:prSet presAssocID="{F008CC43-DC56-47D9-8878-D7A90C665165}" presName="connectorText" presStyleLbl="sibTrans2D1" presStyleIdx="1" presStyleCnt="4"/>
      <dgm:spPr/>
      <dgm:t>
        <a:bodyPr/>
        <a:lstStyle/>
        <a:p>
          <a:endParaRPr lang="cs-CZ"/>
        </a:p>
      </dgm:t>
    </dgm:pt>
    <dgm:pt modelId="{F4BC1028-9DA9-42A5-9953-9B09ABA02A22}" type="pres">
      <dgm:prSet presAssocID="{CE2A8429-D54C-4DE4-AEEC-C9FC61281CE9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414121-C610-461E-88DC-B273377B5D48}" type="pres">
      <dgm:prSet presAssocID="{D3F2730F-6CC7-4392-9F58-09027A9AC90F}" presName="sibTrans" presStyleLbl="sibTrans2D1" presStyleIdx="2" presStyleCnt="4"/>
      <dgm:spPr/>
      <dgm:t>
        <a:bodyPr/>
        <a:lstStyle/>
        <a:p>
          <a:endParaRPr lang="cs-CZ"/>
        </a:p>
      </dgm:t>
    </dgm:pt>
    <dgm:pt modelId="{B3FF1D9F-9BB4-4DFF-9522-3A1B7A7B8403}" type="pres">
      <dgm:prSet presAssocID="{D3F2730F-6CC7-4392-9F58-09027A9AC90F}" presName="connectorText" presStyleLbl="sibTrans2D1" presStyleIdx="2" presStyleCnt="4"/>
      <dgm:spPr/>
      <dgm:t>
        <a:bodyPr/>
        <a:lstStyle/>
        <a:p>
          <a:endParaRPr lang="cs-CZ"/>
        </a:p>
      </dgm:t>
    </dgm:pt>
    <dgm:pt modelId="{00B548E6-F946-434A-8F39-1CAB09A972B5}" type="pres">
      <dgm:prSet presAssocID="{404AFC19-AF77-42A3-B48E-5676F2E3D748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0B50978-314D-47B6-8671-4CCCEC72C461}" type="pres">
      <dgm:prSet presAssocID="{7A710CC1-1A57-41A1-B125-3A4612BEFA41}" presName="sibTrans" presStyleLbl="sibTrans2D1" presStyleIdx="3" presStyleCnt="4"/>
      <dgm:spPr/>
      <dgm:t>
        <a:bodyPr/>
        <a:lstStyle/>
        <a:p>
          <a:endParaRPr lang="cs-CZ"/>
        </a:p>
      </dgm:t>
    </dgm:pt>
    <dgm:pt modelId="{404BAC1F-B824-4177-A8BD-0EBA3DF6C445}" type="pres">
      <dgm:prSet presAssocID="{7A710CC1-1A57-41A1-B125-3A4612BEFA41}" presName="connectorText" presStyleLbl="sibTrans2D1" presStyleIdx="3" presStyleCnt="4"/>
      <dgm:spPr/>
      <dgm:t>
        <a:bodyPr/>
        <a:lstStyle/>
        <a:p>
          <a:endParaRPr lang="cs-CZ"/>
        </a:p>
      </dgm:t>
    </dgm:pt>
    <dgm:pt modelId="{B12DE6A4-D204-471E-9E2A-679A5D9E4EE1}" type="pres">
      <dgm:prSet presAssocID="{9DF3C800-C002-4B82-8A78-486DC9F17BDF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C8C1151-EEF2-4999-A9C2-60B1515FB622}" type="presOf" srcId="{7A710CC1-1A57-41A1-B125-3A4612BEFA41}" destId="{404BAC1F-B824-4177-A8BD-0EBA3DF6C445}" srcOrd="1" destOrd="0" presId="urn:microsoft.com/office/officeart/2005/8/layout/process1"/>
    <dgm:cxn modelId="{3A1F5451-9CBE-432B-B23F-BBD021F486A3}" type="presOf" srcId="{D3F2730F-6CC7-4392-9F58-09027A9AC90F}" destId="{C8414121-C610-461E-88DC-B273377B5D48}" srcOrd="0" destOrd="0" presId="urn:microsoft.com/office/officeart/2005/8/layout/process1"/>
    <dgm:cxn modelId="{160F088D-E7EE-4423-AE0A-2DB38D649600}" srcId="{87D74BB5-59F8-44C7-813C-5ED15DB7600F}" destId="{9DF3C800-C002-4B82-8A78-486DC9F17BDF}" srcOrd="4" destOrd="0" parTransId="{CE4AE94F-A5E8-4D24-B524-4C477B4C313F}" sibTransId="{29A6AE51-0863-4736-9ED4-7CC3D2C3225C}"/>
    <dgm:cxn modelId="{A5767BF3-688B-49A0-B8BF-77DF8ABDAE84}" type="presOf" srcId="{404AFC19-AF77-42A3-B48E-5676F2E3D748}" destId="{00B548E6-F946-434A-8F39-1CAB09A972B5}" srcOrd="0" destOrd="0" presId="urn:microsoft.com/office/officeart/2005/8/layout/process1"/>
    <dgm:cxn modelId="{0B82D835-07C2-4645-87B4-D6DF9B88B617}" type="presOf" srcId="{8181AF5B-C2E7-4C8B-BF8C-08C2B679F7F1}" destId="{7A101E3F-1E54-42FB-AAC9-AE2BF10F1DBC}" srcOrd="0" destOrd="0" presId="urn:microsoft.com/office/officeart/2005/8/layout/process1"/>
    <dgm:cxn modelId="{00086637-A779-42A9-A396-C5EB02B6C7B6}" type="presOf" srcId="{9DF3C800-C002-4B82-8A78-486DC9F17BDF}" destId="{B12DE6A4-D204-471E-9E2A-679A5D9E4EE1}" srcOrd="0" destOrd="0" presId="urn:microsoft.com/office/officeart/2005/8/layout/process1"/>
    <dgm:cxn modelId="{B109AD69-6E0F-4A24-ADB1-B418C91D02F3}" type="presOf" srcId="{87D74BB5-59F8-44C7-813C-5ED15DB7600F}" destId="{1DE33666-5AB1-4520-9D05-8CC24DD8F675}" srcOrd="0" destOrd="0" presId="urn:microsoft.com/office/officeart/2005/8/layout/process1"/>
    <dgm:cxn modelId="{7EBD0698-E57E-4204-9C2C-061059E0244C}" type="presOf" srcId="{CD8C82FD-3811-4F4F-B37E-ADEA3E8B1800}" destId="{67C8B48E-0CBB-497F-838C-756AB11346A9}" srcOrd="0" destOrd="0" presId="urn:microsoft.com/office/officeart/2005/8/layout/process1"/>
    <dgm:cxn modelId="{C35C79F8-16AF-476C-8765-4C84647EB228}" type="presOf" srcId="{8181AF5B-C2E7-4C8B-BF8C-08C2B679F7F1}" destId="{A2BA0F9F-A339-4285-95E6-10EC427E5808}" srcOrd="1" destOrd="0" presId="urn:microsoft.com/office/officeart/2005/8/layout/process1"/>
    <dgm:cxn modelId="{F3F06C3A-94A9-43DE-BB93-E0A4512AFB2F}" type="presOf" srcId="{7A710CC1-1A57-41A1-B125-3A4612BEFA41}" destId="{F0B50978-314D-47B6-8671-4CCCEC72C461}" srcOrd="0" destOrd="0" presId="urn:microsoft.com/office/officeart/2005/8/layout/process1"/>
    <dgm:cxn modelId="{D1EC505B-660E-4C8E-A69E-3B3C9248CE58}" srcId="{87D74BB5-59F8-44C7-813C-5ED15DB7600F}" destId="{CE2A8429-D54C-4DE4-AEEC-C9FC61281CE9}" srcOrd="2" destOrd="0" parTransId="{9164E548-169F-46E3-A662-B25B0CF21CFB}" sibTransId="{D3F2730F-6CC7-4392-9F58-09027A9AC90F}"/>
    <dgm:cxn modelId="{0965F9E7-D209-427F-919E-870A45A4FDF4}" type="presOf" srcId="{C85E8D43-7A87-4213-A3EC-460CF6A7D05B}" destId="{00AA7756-4EA1-4878-B2A3-A2E48CABBFF9}" srcOrd="0" destOrd="0" presId="urn:microsoft.com/office/officeart/2005/8/layout/process1"/>
    <dgm:cxn modelId="{27BB5A71-0510-4D43-95B2-65FF898FCD65}" srcId="{87D74BB5-59F8-44C7-813C-5ED15DB7600F}" destId="{404AFC19-AF77-42A3-B48E-5676F2E3D748}" srcOrd="3" destOrd="0" parTransId="{05831C6C-BD84-4127-8ECA-01756542BE71}" sibTransId="{7A710CC1-1A57-41A1-B125-3A4612BEFA41}"/>
    <dgm:cxn modelId="{BD2035B7-5537-4FF0-89F2-3D553C738F6B}" type="presOf" srcId="{D3F2730F-6CC7-4392-9F58-09027A9AC90F}" destId="{B3FF1D9F-9BB4-4DFF-9522-3A1B7A7B8403}" srcOrd="1" destOrd="0" presId="urn:microsoft.com/office/officeart/2005/8/layout/process1"/>
    <dgm:cxn modelId="{2A272E55-3151-4D3F-8D57-96E555E5661E}" type="presOf" srcId="{F008CC43-DC56-47D9-8878-D7A90C665165}" destId="{FA9D50C0-9DF8-47F4-94CD-B547B2F66D93}" srcOrd="0" destOrd="0" presId="urn:microsoft.com/office/officeart/2005/8/layout/process1"/>
    <dgm:cxn modelId="{F8B121FC-D294-4F37-869E-83C2D86A85EC}" srcId="{87D74BB5-59F8-44C7-813C-5ED15DB7600F}" destId="{CD8C82FD-3811-4F4F-B37E-ADEA3E8B1800}" srcOrd="1" destOrd="0" parTransId="{8EC33410-37CC-40E5-A2DF-911C08779E67}" sibTransId="{F008CC43-DC56-47D9-8878-D7A90C665165}"/>
    <dgm:cxn modelId="{0CFE364D-FF5A-4745-901E-099B4B194020}" type="presOf" srcId="{F008CC43-DC56-47D9-8878-D7A90C665165}" destId="{6E58E3E9-680A-4816-961E-8CA464D6A7C2}" srcOrd="1" destOrd="0" presId="urn:microsoft.com/office/officeart/2005/8/layout/process1"/>
    <dgm:cxn modelId="{BA82F341-3124-4171-AF9A-99C7906C661B}" type="presOf" srcId="{CE2A8429-D54C-4DE4-AEEC-C9FC61281CE9}" destId="{F4BC1028-9DA9-42A5-9953-9B09ABA02A22}" srcOrd="0" destOrd="0" presId="urn:microsoft.com/office/officeart/2005/8/layout/process1"/>
    <dgm:cxn modelId="{312AF063-87E2-47B0-800B-DFAF0442BF34}" srcId="{87D74BB5-59F8-44C7-813C-5ED15DB7600F}" destId="{C85E8D43-7A87-4213-A3EC-460CF6A7D05B}" srcOrd="0" destOrd="0" parTransId="{ED45B08B-9A64-4C4F-81A6-39D760CE1F9E}" sibTransId="{8181AF5B-C2E7-4C8B-BF8C-08C2B679F7F1}"/>
    <dgm:cxn modelId="{4D90401A-2971-476B-9DCB-C5BF766D4E06}" type="presParOf" srcId="{1DE33666-5AB1-4520-9D05-8CC24DD8F675}" destId="{00AA7756-4EA1-4878-B2A3-A2E48CABBFF9}" srcOrd="0" destOrd="0" presId="urn:microsoft.com/office/officeart/2005/8/layout/process1"/>
    <dgm:cxn modelId="{362FE742-0771-454A-BA46-0BBE76F68097}" type="presParOf" srcId="{1DE33666-5AB1-4520-9D05-8CC24DD8F675}" destId="{7A101E3F-1E54-42FB-AAC9-AE2BF10F1DBC}" srcOrd="1" destOrd="0" presId="urn:microsoft.com/office/officeart/2005/8/layout/process1"/>
    <dgm:cxn modelId="{AA8A2DCA-150D-4E78-A274-9ED89D5D7DB8}" type="presParOf" srcId="{7A101E3F-1E54-42FB-AAC9-AE2BF10F1DBC}" destId="{A2BA0F9F-A339-4285-95E6-10EC427E5808}" srcOrd="0" destOrd="0" presId="urn:microsoft.com/office/officeart/2005/8/layout/process1"/>
    <dgm:cxn modelId="{B5B882CD-E3A5-4F8C-AC96-B165D417A3FB}" type="presParOf" srcId="{1DE33666-5AB1-4520-9D05-8CC24DD8F675}" destId="{67C8B48E-0CBB-497F-838C-756AB11346A9}" srcOrd="2" destOrd="0" presId="urn:microsoft.com/office/officeart/2005/8/layout/process1"/>
    <dgm:cxn modelId="{CFB2D062-41DE-47DF-A7E2-EAAC1E5D6F75}" type="presParOf" srcId="{1DE33666-5AB1-4520-9D05-8CC24DD8F675}" destId="{FA9D50C0-9DF8-47F4-94CD-B547B2F66D93}" srcOrd="3" destOrd="0" presId="urn:microsoft.com/office/officeart/2005/8/layout/process1"/>
    <dgm:cxn modelId="{0694C52A-B264-45B8-AF6B-55349E0E07F2}" type="presParOf" srcId="{FA9D50C0-9DF8-47F4-94CD-B547B2F66D93}" destId="{6E58E3E9-680A-4816-961E-8CA464D6A7C2}" srcOrd="0" destOrd="0" presId="urn:microsoft.com/office/officeart/2005/8/layout/process1"/>
    <dgm:cxn modelId="{56D80877-3509-402A-A7FC-D724F3C474C6}" type="presParOf" srcId="{1DE33666-5AB1-4520-9D05-8CC24DD8F675}" destId="{F4BC1028-9DA9-42A5-9953-9B09ABA02A22}" srcOrd="4" destOrd="0" presId="urn:microsoft.com/office/officeart/2005/8/layout/process1"/>
    <dgm:cxn modelId="{21AF1DC3-6CE9-470E-B51C-C2AF53474FF3}" type="presParOf" srcId="{1DE33666-5AB1-4520-9D05-8CC24DD8F675}" destId="{C8414121-C610-461E-88DC-B273377B5D48}" srcOrd="5" destOrd="0" presId="urn:microsoft.com/office/officeart/2005/8/layout/process1"/>
    <dgm:cxn modelId="{0EBD83B0-5850-4963-98CB-D230C80F087E}" type="presParOf" srcId="{C8414121-C610-461E-88DC-B273377B5D48}" destId="{B3FF1D9F-9BB4-4DFF-9522-3A1B7A7B8403}" srcOrd="0" destOrd="0" presId="urn:microsoft.com/office/officeart/2005/8/layout/process1"/>
    <dgm:cxn modelId="{3DBA8041-F95E-4D85-A548-ED01275A240C}" type="presParOf" srcId="{1DE33666-5AB1-4520-9D05-8CC24DD8F675}" destId="{00B548E6-F946-434A-8F39-1CAB09A972B5}" srcOrd="6" destOrd="0" presId="urn:microsoft.com/office/officeart/2005/8/layout/process1"/>
    <dgm:cxn modelId="{E9566122-934D-48D5-8E64-FE5A9129C5BD}" type="presParOf" srcId="{1DE33666-5AB1-4520-9D05-8CC24DD8F675}" destId="{F0B50978-314D-47B6-8671-4CCCEC72C461}" srcOrd="7" destOrd="0" presId="urn:microsoft.com/office/officeart/2005/8/layout/process1"/>
    <dgm:cxn modelId="{22DC73DD-295B-46CE-AD04-E3DC4A0929A7}" type="presParOf" srcId="{F0B50978-314D-47B6-8671-4CCCEC72C461}" destId="{404BAC1F-B824-4177-A8BD-0EBA3DF6C445}" srcOrd="0" destOrd="0" presId="urn:microsoft.com/office/officeart/2005/8/layout/process1"/>
    <dgm:cxn modelId="{FF9D278A-686B-4988-B7F4-3E4448F66679}" type="presParOf" srcId="{1DE33666-5AB1-4520-9D05-8CC24DD8F675}" destId="{B12DE6A4-D204-471E-9E2A-679A5D9E4EE1}" srcOrd="8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4387857-F2EC-4BBD-817D-791F081A524A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D2C55B6-E5A8-42E1-BB14-75A79B1A331A}">
      <dgm:prSet phldrT="[Text]" custT="1"/>
      <dgm:spPr/>
      <dgm:t>
        <a:bodyPr/>
        <a:lstStyle/>
        <a:p>
          <a:r>
            <a:rPr lang="cs-CZ" sz="2000" b="1" dirty="0" smtClean="0">
              <a:solidFill>
                <a:schemeClr val="accent4">
                  <a:lumMod val="50000"/>
                </a:schemeClr>
              </a:solidFill>
            </a:rPr>
            <a:t>užitečný</a:t>
          </a:r>
          <a:endParaRPr lang="cs-CZ" sz="2000" b="1" dirty="0">
            <a:solidFill>
              <a:schemeClr val="accent4">
                <a:lumMod val="50000"/>
              </a:schemeClr>
            </a:solidFill>
          </a:endParaRPr>
        </a:p>
      </dgm:t>
    </dgm:pt>
    <dgm:pt modelId="{1A013CCC-AA38-4D22-8E32-A7BD9A955B5F}" type="parTrans" cxnId="{CC808FFA-4AD3-41BC-A56E-06FE2BE18815}">
      <dgm:prSet/>
      <dgm:spPr/>
      <dgm:t>
        <a:bodyPr/>
        <a:lstStyle/>
        <a:p>
          <a:endParaRPr lang="cs-CZ"/>
        </a:p>
      </dgm:t>
    </dgm:pt>
    <dgm:pt modelId="{78775D88-1B6A-440F-9F3E-58191E98B33D}" type="sibTrans" cxnId="{CC808FFA-4AD3-41BC-A56E-06FE2BE18815}">
      <dgm:prSet/>
      <dgm:spPr/>
      <dgm:t>
        <a:bodyPr/>
        <a:lstStyle/>
        <a:p>
          <a:endParaRPr lang="cs-CZ"/>
        </a:p>
      </dgm:t>
    </dgm:pt>
    <dgm:pt modelId="{98C08B3B-5BE9-401E-8A37-35CF2FE2CAB1}">
      <dgm:prSet phldrT="[Text]" custT="1"/>
      <dgm:spPr/>
      <dgm:t>
        <a:bodyPr/>
        <a:lstStyle/>
        <a:p>
          <a:r>
            <a:rPr lang="cs-CZ" sz="2000" b="1" dirty="0" smtClean="0">
              <a:solidFill>
                <a:schemeClr val="accent4">
                  <a:lumMod val="50000"/>
                </a:schemeClr>
              </a:solidFill>
            </a:rPr>
            <a:t>škodlivý</a:t>
          </a:r>
          <a:endParaRPr lang="cs-CZ" sz="2000" b="1" dirty="0">
            <a:solidFill>
              <a:schemeClr val="accent4">
                <a:lumMod val="50000"/>
              </a:schemeClr>
            </a:solidFill>
          </a:endParaRPr>
        </a:p>
      </dgm:t>
    </dgm:pt>
    <dgm:pt modelId="{ACB9B5A6-B72A-499D-983A-61C884D62BEA}" type="parTrans" cxnId="{1596039E-E646-470F-87E6-D94E7EB1AAF1}">
      <dgm:prSet/>
      <dgm:spPr/>
      <dgm:t>
        <a:bodyPr/>
        <a:lstStyle/>
        <a:p>
          <a:endParaRPr lang="cs-CZ"/>
        </a:p>
      </dgm:t>
    </dgm:pt>
    <dgm:pt modelId="{67AD4053-9EFC-47A6-BA9D-0D8A8A0955D4}" type="sibTrans" cxnId="{1596039E-E646-470F-87E6-D94E7EB1AAF1}">
      <dgm:prSet/>
      <dgm:spPr/>
      <dgm:t>
        <a:bodyPr/>
        <a:lstStyle/>
        <a:p>
          <a:endParaRPr lang="cs-CZ"/>
        </a:p>
      </dgm:t>
    </dgm:pt>
    <dgm:pt modelId="{1580D18D-4112-46C2-A2EA-14FD77C6E823}">
      <dgm:prSet phldrT="[Text]" custT="1"/>
      <dgm:spPr/>
      <dgm:t>
        <a:bodyPr/>
        <a:lstStyle/>
        <a:p>
          <a:r>
            <a:rPr lang="cs-CZ" sz="2000" b="1" dirty="0" smtClean="0">
              <a:solidFill>
                <a:schemeClr val="accent4">
                  <a:lumMod val="50000"/>
                </a:schemeClr>
              </a:solidFill>
            </a:rPr>
            <a:t>obtížný</a:t>
          </a:r>
          <a:endParaRPr lang="cs-CZ" sz="2000" b="1" dirty="0">
            <a:solidFill>
              <a:schemeClr val="accent4">
                <a:lumMod val="50000"/>
              </a:schemeClr>
            </a:solidFill>
          </a:endParaRPr>
        </a:p>
      </dgm:t>
    </dgm:pt>
    <dgm:pt modelId="{25F259CB-54E9-4784-B3C2-FD4AF752F082}" type="parTrans" cxnId="{2329103B-FB89-46FA-A816-BE7B58B3E2CC}">
      <dgm:prSet/>
      <dgm:spPr/>
      <dgm:t>
        <a:bodyPr/>
        <a:lstStyle/>
        <a:p>
          <a:endParaRPr lang="cs-CZ"/>
        </a:p>
      </dgm:t>
    </dgm:pt>
    <dgm:pt modelId="{F08A75AE-8F5B-45A3-9DD7-12571A5848D5}" type="sibTrans" cxnId="{2329103B-FB89-46FA-A816-BE7B58B3E2CC}">
      <dgm:prSet/>
      <dgm:spPr/>
      <dgm:t>
        <a:bodyPr/>
        <a:lstStyle/>
        <a:p>
          <a:endParaRPr lang="cs-CZ"/>
        </a:p>
      </dgm:t>
    </dgm:pt>
    <dgm:pt modelId="{89719F9D-0458-4B09-8877-A1A765914BC7}">
      <dgm:prSet phldrT="[Text]"/>
      <dgm:spPr/>
      <dgm:t>
        <a:bodyPr/>
        <a:lstStyle/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komár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3CDFA3B1-916B-4BB6-9708-98F4F1B546CF}" type="parTrans" cxnId="{8D0FF8E8-5122-497F-B309-A76D774A90D7}">
      <dgm:prSet/>
      <dgm:spPr/>
      <dgm:t>
        <a:bodyPr/>
        <a:lstStyle/>
        <a:p>
          <a:endParaRPr lang="cs-CZ"/>
        </a:p>
      </dgm:t>
    </dgm:pt>
    <dgm:pt modelId="{315FF506-C5EF-411E-A072-FE7BD807DF7A}" type="sibTrans" cxnId="{8D0FF8E8-5122-497F-B309-A76D774A90D7}">
      <dgm:prSet/>
      <dgm:spPr/>
      <dgm:t>
        <a:bodyPr/>
        <a:lstStyle/>
        <a:p>
          <a:endParaRPr lang="cs-CZ"/>
        </a:p>
      </dgm:t>
    </dgm:pt>
    <dgm:pt modelId="{175AFF01-0DFD-4B54-9405-ABD67A8EB6DF}">
      <dgm:prSet phldrT="[Text]"/>
      <dgm:spPr/>
      <dgm:t>
        <a:bodyPr/>
        <a:lstStyle/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včela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C5E283BB-6B92-4752-8E50-26501FEAE5DE}" type="parTrans" cxnId="{38DE85CF-BD9A-41A4-8DE8-5CDB06F1CEA7}">
      <dgm:prSet/>
      <dgm:spPr/>
      <dgm:t>
        <a:bodyPr/>
        <a:lstStyle/>
        <a:p>
          <a:endParaRPr lang="cs-CZ"/>
        </a:p>
      </dgm:t>
    </dgm:pt>
    <dgm:pt modelId="{2FD9E8C0-EAF4-43D4-BE1B-405946636C48}" type="sibTrans" cxnId="{38DE85CF-BD9A-41A4-8DE8-5CDB06F1CEA7}">
      <dgm:prSet/>
      <dgm:spPr/>
      <dgm:t>
        <a:bodyPr/>
        <a:lstStyle/>
        <a:p>
          <a:endParaRPr lang="cs-CZ"/>
        </a:p>
      </dgm:t>
    </dgm:pt>
    <dgm:pt modelId="{E53762AE-7AB4-4802-88B8-5BCCE1915FE9}">
      <dgm:prSet/>
      <dgm:spPr/>
      <dgm:t>
        <a:bodyPr/>
        <a:lstStyle/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kůrovec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D3BDADC2-8E66-4653-A29F-0A6511C9D6C5}" type="parTrans" cxnId="{F1879CA2-2591-4BF5-86EF-6A6AB6991557}">
      <dgm:prSet/>
      <dgm:spPr/>
      <dgm:t>
        <a:bodyPr/>
        <a:lstStyle/>
        <a:p>
          <a:endParaRPr lang="cs-CZ"/>
        </a:p>
      </dgm:t>
    </dgm:pt>
    <dgm:pt modelId="{4A2B779C-9B6A-4D50-9D95-60644FAD01BE}" type="sibTrans" cxnId="{F1879CA2-2591-4BF5-86EF-6A6AB6991557}">
      <dgm:prSet/>
      <dgm:spPr/>
      <dgm:t>
        <a:bodyPr/>
        <a:lstStyle/>
        <a:p>
          <a:endParaRPr lang="cs-CZ"/>
        </a:p>
      </dgm:t>
    </dgm:pt>
    <dgm:pt modelId="{14FC094A-78BE-4DB7-BBEC-77317650A69D}">
      <dgm:prSet/>
      <dgm:spPr/>
      <dgm:t>
        <a:bodyPr/>
        <a:lstStyle/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vosa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3963F352-28AF-4A8E-A273-AE845D572963}" type="parTrans" cxnId="{BB363A86-E04F-43E1-B728-31754A7D242E}">
      <dgm:prSet/>
      <dgm:spPr/>
      <dgm:t>
        <a:bodyPr/>
        <a:lstStyle/>
        <a:p>
          <a:endParaRPr lang="cs-CZ"/>
        </a:p>
      </dgm:t>
    </dgm:pt>
    <dgm:pt modelId="{E87DCF8F-49E5-4F5A-B330-8F985FD031CC}" type="sibTrans" cxnId="{BB363A86-E04F-43E1-B728-31754A7D242E}">
      <dgm:prSet/>
      <dgm:spPr/>
      <dgm:t>
        <a:bodyPr/>
        <a:lstStyle/>
        <a:p>
          <a:endParaRPr lang="cs-CZ"/>
        </a:p>
      </dgm:t>
    </dgm:pt>
    <dgm:pt modelId="{98BC3598-4D45-4FA3-9472-9B956F0C006B}">
      <dgm:prSet/>
      <dgm:spPr/>
      <dgm:t>
        <a:bodyPr/>
        <a:lstStyle/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slunéčko sedmitečné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6F775798-B528-49DD-9B69-87892097B807}" type="parTrans" cxnId="{E2BAD3C3-A02B-4F29-8450-9E072EB598CD}">
      <dgm:prSet/>
      <dgm:spPr/>
      <dgm:t>
        <a:bodyPr/>
        <a:lstStyle/>
        <a:p>
          <a:endParaRPr lang="cs-CZ"/>
        </a:p>
      </dgm:t>
    </dgm:pt>
    <dgm:pt modelId="{34767C17-40CF-4A34-B561-9B2212828F3A}" type="sibTrans" cxnId="{E2BAD3C3-A02B-4F29-8450-9E072EB598CD}">
      <dgm:prSet/>
      <dgm:spPr/>
      <dgm:t>
        <a:bodyPr/>
        <a:lstStyle/>
        <a:p>
          <a:endParaRPr lang="cs-CZ"/>
        </a:p>
      </dgm:t>
    </dgm:pt>
    <dgm:pt modelId="{2884A4C4-1028-48A0-8977-9ED97FFF8DA4}">
      <dgm:prSet/>
      <dgm:spPr/>
      <dgm:t>
        <a:bodyPr/>
        <a:lstStyle/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veš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114B8961-4481-4FE1-9182-7D23DA2FFA63}" type="parTrans" cxnId="{F7E7750A-41B5-43C3-8152-6A6EBA56203D}">
      <dgm:prSet/>
      <dgm:spPr/>
      <dgm:t>
        <a:bodyPr/>
        <a:lstStyle/>
        <a:p>
          <a:endParaRPr lang="cs-CZ"/>
        </a:p>
      </dgm:t>
    </dgm:pt>
    <dgm:pt modelId="{E5C46399-8624-4CDB-AE1C-E3095AE9630E}" type="sibTrans" cxnId="{F7E7750A-41B5-43C3-8152-6A6EBA56203D}">
      <dgm:prSet/>
      <dgm:spPr/>
      <dgm:t>
        <a:bodyPr/>
        <a:lstStyle/>
        <a:p>
          <a:endParaRPr lang="cs-CZ"/>
        </a:p>
      </dgm:t>
    </dgm:pt>
    <dgm:pt modelId="{D931B4C2-B824-4E12-94BB-5A4F850F3D69}">
      <dgm:prSet/>
      <dgm:spPr/>
      <dgm:t>
        <a:bodyPr/>
        <a:lstStyle/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lýkožrout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3E9FD511-1337-44F2-91A0-00D039D27720}" type="parTrans" cxnId="{A59DFCE8-6E92-4621-8CFF-4E2F1C2F2EEE}">
      <dgm:prSet/>
      <dgm:spPr/>
      <dgm:t>
        <a:bodyPr/>
        <a:lstStyle/>
        <a:p>
          <a:endParaRPr lang="cs-CZ"/>
        </a:p>
      </dgm:t>
    </dgm:pt>
    <dgm:pt modelId="{78AF80C3-201D-4043-A0D0-A3E34231D2DE}" type="sibTrans" cxnId="{A59DFCE8-6E92-4621-8CFF-4E2F1C2F2EEE}">
      <dgm:prSet/>
      <dgm:spPr/>
      <dgm:t>
        <a:bodyPr/>
        <a:lstStyle/>
        <a:p>
          <a:endParaRPr lang="cs-CZ"/>
        </a:p>
      </dgm:t>
    </dgm:pt>
    <dgm:pt modelId="{5F658B12-0F67-42A1-A3C3-44C6AAE82177}">
      <dgm:prSet/>
      <dgm:spPr/>
      <dgm:t>
        <a:bodyPr/>
        <a:lstStyle/>
        <a:p>
          <a:r>
            <a:rPr lang="cs-CZ" b="1" dirty="0" smtClean="0">
              <a:solidFill>
                <a:schemeClr val="accent2">
                  <a:lumMod val="50000"/>
                </a:schemeClr>
              </a:solidFill>
            </a:rPr>
            <a:t>moucha</a:t>
          </a:r>
          <a:endParaRPr lang="cs-CZ" b="1" dirty="0">
            <a:solidFill>
              <a:schemeClr val="accent2">
                <a:lumMod val="50000"/>
              </a:schemeClr>
            </a:solidFill>
          </a:endParaRPr>
        </a:p>
      </dgm:t>
    </dgm:pt>
    <dgm:pt modelId="{99166E70-0BA4-4A16-91CF-4704DF02C55E}" type="parTrans" cxnId="{E3C8FC10-49D1-425A-9128-1E2279F82923}">
      <dgm:prSet/>
      <dgm:spPr/>
      <dgm:t>
        <a:bodyPr/>
        <a:lstStyle/>
        <a:p>
          <a:endParaRPr lang="cs-CZ"/>
        </a:p>
      </dgm:t>
    </dgm:pt>
    <dgm:pt modelId="{65346B1E-9D0C-427F-9D01-64881381BF86}" type="sibTrans" cxnId="{E3C8FC10-49D1-425A-9128-1E2279F82923}">
      <dgm:prSet/>
      <dgm:spPr/>
      <dgm:t>
        <a:bodyPr/>
        <a:lstStyle/>
        <a:p>
          <a:endParaRPr lang="cs-CZ"/>
        </a:p>
      </dgm:t>
    </dgm:pt>
    <dgm:pt modelId="{895C9128-8E76-4112-94C0-46B8558195B0}" type="pres">
      <dgm:prSet presAssocID="{44387857-F2EC-4BBD-817D-791F081A524A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FA98A2E-8E82-48BD-B32D-12E057A672A3}" type="pres">
      <dgm:prSet presAssocID="{0D2C55B6-E5A8-42E1-BB14-75A79B1A331A}" presName="node" presStyleLbl="node1" presStyleIdx="0" presStyleCnt="11" custLinFactNeighborX="1925" custLinFactNeighborY="-2619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103BEF2-DF8E-4A3D-890B-859552ACF3FB}" type="pres">
      <dgm:prSet presAssocID="{78775D88-1B6A-440F-9F3E-58191E98B33D}" presName="sibTrans" presStyleCnt="0"/>
      <dgm:spPr/>
    </dgm:pt>
    <dgm:pt modelId="{0952DE97-004A-4B09-92F7-6A2AAF374491}" type="pres">
      <dgm:prSet presAssocID="{98C08B3B-5BE9-401E-8A37-35CF2FE2CAB1}" presName="node" presStyleLbl="node1" presStyleIdx="1" presStyleCnt="11" custLinFactNeighborX="57167" custLinFactNeighborY="-2619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18C3359-3B38-4A87-AB8E-AA74C72479E0}" type="pres">
      <dgm:prSet presAssocID="{67AD4053-9EFC-47A6-BA9D-0D8A8A0955D4}" presName="sibTrans" presStyleCnt="0"/>
      <dgm:spPr/>
    </dgm:pt>
    <dgm:pt modelId="{A9954004-EDCD-420B-87F8-5BA80586A675}" type="pres">
      <dgm:prSet presAssocID="{1580D18D-4112-46C2-A2EA-14FD77C6E823}" presName="node" presStyleLbl="node1" presStyleIdx="2" presStyleCnt="11" custLinFactX="3712" custLinFactNeighborX="100000" custLinFactNeighborY="-2619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0F34EAD-AEF5-4DE2-A837-6167CF5C1EC9}" type="pres">
      <dgm:prSet presAssocID="{F08A75AE-8F5B-45A3-9DD7-12571A5848D5}" presName="sibTrans" presStyleCnt="0"/>
      <dgm:spPr/>
    </dgm:pt>
    <dgm:pt modelId="{5016FB3A-DB6D-4A65-91FF-CC415D2236C1}" type="pres">
      <dgm:prSet presAssocID="{89719F9D-0458-4B09-8877-A1A765914BC7}" presName="node" presStyleLbl="node1" presStyleIdx="3" presStyleCnt="11" custLinFactY="40498" custLinFactNeighborX="-194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D80C8-5F4D-44D7-B126-F359FE2B9D0D}" type="pres">
      <dgm:prSet presAssocID="{315FF506-C5EF-411E-A072-FE7BD807DF7A}" presName="sibTrans" presStyleCnt="0"/>
      <dgm:spPr/>
    </dgm:pt>
    <dgm:pt modelId="{AF600D3E-99D5-48E2-8DE2-4685CF7CD46F}" type="pres">
      <dgm:prSet presAssocID="{175AFF01-0DFD-4B54-9405-ABD67A8EB6DF}" presName="node" presStyleLbl="node1" presStyleIdx="4" presStyleCnt="11" custLinFactNeighborX="-2424" custLinFactNeighborY="2383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6F766F-6560-4892-BFED-7CEB4504F119}" type="pres">
      <dgm:prSet presAssocID="{2FD9E8C0-EAF4-43D4-BE1B-405946636C48}" presName="sibTrans" presStyleCnt="0"/>
      <dgm:spPr/>
    </dgm:pt>
    <dgm:pt modelId="{012EAD14-5C37-4421-9B48-0C586AFAF6A0}" type="pres">
      <dgm:prSet presAssocID="{E53762AE-7AB4-4802-88B8-5BCCE1915FE9}" presName="node" presStyleLbl="node1" presStyleIdx="5" presStyleCnt="11" custLinFactNeighborX="637" custLinFactNeighborY="2383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D24B3DD-909B-4775-9189-4983EC603A3A}" type="pres">
      <dgm:prSet presAssocID="{4A2B779C-9B6A-4D50-9D95-60644FAD01BE}" presName="sibTrans" presStyleCnt="0"/>
      <dgm:spPr/>
    </dgm:pt>
    <dgm:pt modelId="{2604EEA6-4363-47B5-A645-BCE86E68AD06}" type="pres">
      <dgm:prSet presAssocID="{14FC094A-78BE-4DB7-BBEC-77317650A69D}" presName="node" presStyleLbl="node1" presStyleIdx="6" presStyleCnt="11" custLinFactNeighborX="-651" custLinFactNeighborY="2383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97C23E-0CE0-4DA4-8EA9-C2958C651EFC}" type="pres">
      <dgm:prSet presAssocID="{E87DCF8F-49E5-4F5A-B330-8F985FD031CC}" presName="sibTrans" presStyleCnt="0"/>
      <dgm:spPr/>
    </dgm:pt>
    <dgm:pt modelId="{CD6C9476-8F6F-40F1-9D44-F1A187952874}" type="pres">
      <dgm:prSet presAssocID="{98BC3598-4D45-4FA3-9472-9B956F0C006B}" presName="node" presStyleLbl="node1" presStyleIdx="7" presStyleCnt="11" custLinFactY="39791" custLinFactNeighborX="-1940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7EFFD2-C772-4C3B-9AFE-BB62859A3FDA}" type="pres">
      <dgm:prSet presAssocID="{34767C17-40CF-4A34-B561-9B2212828F3A}" presName="sibTrans" presStyleCnt="0"/>
      <dgm:spPr/>
    </dgm:pt>
    <dgm:pt modelId="{42B5C1CB-E1B2-4B38-9B0D-FAF803CBF4A9}" type="pres">
      <dgm:prSet presAssocID="{2884A4C4-1028-48A0-8977-9ED97FFF8DA4}" presName="node" presStyleLbl="node1" presStyleIdx="8" presStyleCnt="11" custLinFactNeighborX="-57424" custLinFactNeighborY="2312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21F063F-0796-48DC-942D-1A973C007B48}" type="pres">
      <dgm:prSet presAssocID="{E5C46399-8624-4CDB-AE1C-E3095AE9630E}" presName="sibTrans" presStyleCnt="0"/>
      <dgm:spPr/>
    </dgm:pt>
    <dgm:pt modelId="{08DB0449-13B1-4C6A-9735-270B0C2CEEFC}" type="pres">
      <dgm:prSet presAssocID="{D931B4C2-B824-4E12-94BB-5A4F850F3D69}" presName="node" presStyleLbl="node1" presStyleIdx="9" presStyleCnt="11" custLinFactNeighborX="-54363" custLinFactNeighborY="2312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98F0E0-DBF3-4C02-9679-60E504A011AD}" type="pres">
      <dgm:prSet presAssocID="{78AF80C3-201D-4043-A0D0-A3E34231D2DE}" presName="sibTrans" presStyleCnt="0"/>
      <dgm:spPr/>
    </dgm:pt>
    <dgm:pt modelId="{AAFB3BFE-D35D-48E5-B39D-588E11FBE53D}" type="pres">
      <dgm:prSet presAssocID="{5F658B12-0F67-42A1-A3C3-44C6AAE82177}" presName="node" presStyleLbl="node1" presStyleIdx="10" presStyleCnt="11" custLinFactNeighborX="-55651" custLinFactNeighborY="2312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2BAD3C3-A02B-4F29-8450-9E072EB598CD}" srcId="{44387857-F2EC-4BBD-817D-791F081A524A}" destId="{98BC3598-4D45-4FA3-9472-9B956F0C006B}" srcOrd="7" destOrd="0" parTransId="{6F775798-B528-49DD-9B69-87892097B807}" sibTransId="{34767C17-40CF-4A34-B561-9B2212828F3A}"/>
    <dgm:cxn modelId="{BB363A86-E04F-43E1-B728-31754A7D242E}" srcId="{44387857-F2EC-4BBD-817D-791F081A524A}" destId="{14FC094A-78BE-4DB7-BBEC-77317650A69D}" srcOrd="6" destOrd="0" parTransId="{3963F352-28AF-4A8E-A273-AE845D572963}" sibTransId="{E87DCF8F-49E5-4F5A-B330-8F985FD031CC}"/>
    <dgm:cxn modelId="{540A092D-5634-4BA5-83D3-C13CC1F55725}" type="presOf" srcId="{E53762AE-7AB4-4802-88B8-5BCCE1915FE9}" destId="{012EAD14-5C37-4421-9B48-0C586AFAF6A0}" srcOrd="0" destOrd="0" presId="urn:microsoft.com/office/officeart/2005/8/layout/default"/>
    <dgm:cxn modelId="{6A2D1426-355F-4D8A-B477-81E2C20ECE22}" type="presOf" srcId="{2884A4C4-1028-48A0-8977-9ED97FFF8DA4}" destId="{42B5C1CB-E1B2-4B38-9B0D-FAF803CBF4A9}" srcOrd="0" destOrd="0" presId="urn:microsoft.com/office/officeart/2005/8/layout/default"/>
    <dgm:cxn modelId="{CC808FFA-4AD3-41BC-A56E-06FE2BE18815}" srcId="{44387857-F2EC-4BBD-817D-791F081A524A}" destId="{0D2C55B6-E5A8-42E1-BB14-75A79B1A331A}" srcOrd="0" destOrd="0" parTransId="{1A013CCC-AA38-4D22-8E32-A7BD9A955B5F}" sibTransId="{78775D88-1B6A-440F-9F3E-58191E98B33D}"/>
    <dgm:cxn modelId="{8D0FF8E8-5122-497F-B309-A76D774A90D7}" srcId="{44387857-F2EC-4BBD-817D-791F081A524A}" destId="{89719F9D-0458-4B09-8877-A1A765914BC7}" srcOrd="3" destOrd="0" parTransId="{3CDFA3B1-916B-4BB6-9708-98F4F1B546CF}" sibTransId="{315FF506-C5EF-411E-A072-FE7BD807DF7A}"/>
    <dgm:cxn modelId="{03B62EE9-034B-4873-AA26-208AE89E4803}" type="presOf" srcId="{D931B4C2-B824-4E12-94BB-5A4F850F3D69}" destId="{08DB0449-13B1-4C6A-9735-270B0C2CEEFC}" srcOrd="0" destOrd="0" presId="urn:microsoft.com/office/officeart/2005/8/layout/default"/>
    <dgm:cxn modelId="{A59DFCE8-6E92-4621-8CFF-4E2F1C2F2EEE}" srcId="{44387857-F2EC-4BBD-817D-791F081A524A}" destId="{D931B4C2-B824-4E12-94BB-5A4F850F3D69}" srcOrd="9" destOrd="0" parTransId="{3E9FD511-1337-44F2-91A0-00D039D27720}" sibTransId="{78AF80C3-201D-4043-A0D0-A3E34231D2DE}"/>
    <dgm:cxn modelId="{93BD0B29-34F1-4EDB-AEC2-2A9D82C3341F}" type="presOf" srcId="{175AFF01-0DFD-4B54-9405-ABD67A8EB6DF}" destId="{AF600D3E-99D5-48E2-8DE2-4685CF7CD46F}" srcOrd="0" destOrd="0" presId="urn:microsoft.com/office/officeart/2005/8/layout/default"/>
    <dgm:cxn modelId="{3E46A72A-9DD3-46CF-943B-2D4C1A4460FF}" type="presOf" srcId="{14FC094A-78BE-4DB7-BBEC-77317650A69D}" destId="{2604EEA6-4363-47B5-A645-BCE86E68AD06}" srcOrd="0" destOrd="0" presId="urn:microsoft.com/office/officeart/2005/8/layout/default"/>
    <dgm:cxn modelId="{F1879CA2-2591-4BF5-86EF-6A6AB6991557}" srcId="{44387857-F2EC-4BBD-817D-791F081A524A}" destId="{E53762AE-7AB4-4802-88B8-5BCCE1915FE9}" srcOrd="5" destOrd="0" parTransId="{D3BDADC2-8E66-4653-A29F-0A6511C9D6C5}" sibTransId="{4A2B779C-9B6A-4D50-9D95-60644FAD01BE}"/>
    <dgm:cxn modelId="{919B8B14-9063-4202-80BC-F33FCD5C61F8}" type="presOf" srcId="{98C08B3B-5BE9-401E-8A37-35CF2FE2CAB1}" destId="{0952DE97-004A-4B09-92F7-6A2AAF374491}" srcOrd="0" destOrd="0" presId="urn:microsoft.com/office/officeart/2005/8/layout/default"/>
    <dgm:cxn modelId="{F7E7750A-41B5-43C3-8152-6A6EBA56203D}" srcId="{44387857-F2EC-4BBD-817D-791F081A524A}" destId="{2884A4C4-1028-48A0-8977-9ED97FFF8DA4}" srcOrd="8" destOrd="0" parTransId="{114B8961-4481-4FE1-9182-7D23DA2FFA63}" sibTransId="{E5C46399-8624-4CDB-AE1C-E3095AE9630E}"/>
    <dgm:cxn modelId="{257FE675-77F3-416B-95D3-44268EB8ABF0}" type="presOf" srcId="{1580D18D-4112-46C2-A2EA-14FD77C6E823}" destId="{A9954004-EDCD-420B-87F8-5BA80586A675}" srcOrd="0" destOrd="0" presId="urn:microsoft.com/office/officeart/2005/8/layout/default"/>
    <dgm:cxn modelId="{1596039E-E646-470F-87E6-D94E7EB1AAF1}" srcId="{44387857-F2EC-4BBD-817D-791F081A524A}" destId="{98C08B3B-5BE9-401E-8A37-35CF2FE2CAB1}" srcOrd="1" destOrd="0" parTransId="{ACB9B5A6-B72A-499D-983A-61C884D62BEA}" sibTransId="{67AD4053-9EFC-47A6-BA9D-0D8A8A0955D4}"/>
    <dgm:cxn modelId="{38DE85CF-BD9A-41A4-8DE8-5CDB06F1CEA7}" srcId="{44387857-F2EC-4BBD-817D-791F081A524A}" destId="{175AFF01-0DFD-4B54-9405-ABD67A8EB6DF}" srcOrd="4" destOrd="0" parTransId="{C5E283BB-6B92-4752-8E50-26501FEAE5DE}" sibTransId="{2FD9E8C0-EAF4-43D4-BE1B-405946636C48}"/>
    <dgm:cxn modelId="{E3C8FC10-49D1-425A-9128-1E2279F82923}" srcId="{44387857-F2EC-4BBD-817D-791F081A524A}" destId="{5F658B12-0F67-42A1-A3C3-44C6AAE82177}" srcOrd="10" destOrd="0" parTransId="{99166E70-0BA4-4A16-91CF-4704DF02C55E}" sibTransId="{65346B1E-9D0C-427F-9D01-64881381BF86}"/>
    <dgm:cxn modelId="{B6CE00AA-4282-4AB6-A4AF-BEA1BDC248A9}" type="presOf" srcId="{89719F9D-0458-4B09-8877-A1A765914BC7}" destId="{5016FB3A-DB6D-4A65-91FF-CC415D2236C1}" srcOrd="0" destOrd="0" presId="urn:microsoft.com/office/officeart/2005/8/layout/default"/>
    <dgm:cxn modelId="{2329103B-FB89-46FA-A816-BE7B58B3E2CC}" srcId="{44387857-F2EC-4BBD-817D-791F081A524A}" destId="{1580D18D-4112-46C2-A2EA-14FD77C6E823}" srcOrd="2" destOrd="0" parTransId="{25F259CB-54E9-4784-B3C2-FD4AF752F082}" sibTransId="{F08A75AE-8F5B-45A3-9DD7-12571A5848D5}"/>
    <dgm:cxn modelId="{7EC10C28-EEA4-4ACB-954A-03A6414D222B}" type="presOf" srcId="{44387857-F2EC-4BBD-817D-791F081A524A}" destId="{895C9128-8E76-4112-94C0-46B8558195B0}" srcOrd="0" destOrd="0" presId="urn:microsoft.com/office/officeart/2005/8/layout/default"/>
    <dgm:cxn modelId="{837599EC-D561-48B4-B3E5-91C1797EDCE3}" type="presOf" srcId="{98BC3598-4D45-4FA3-9472-9B956F0C006B}" destId="{CD6C9476-8F6F-40F1-9D44-F1A187952874}" srcOrd="0" destOrd="0" presId="urn:microsoft.com/office/officeart/2005/8/layout/default"/>
    <dgm:cxn modelId="{B071082A-42B7-413D-9E2F-C7738330D305}" type="presOf" srcId="{5F658B12-0F67-42A1-A3C3-44C6AAE82177}" destId="{AAFB3BFE-D35D-48E5-B39D-588E11FBE53D}" srcOrd="0" destOrd="0" presId="urn:microsoft.com/office/officeart/2005/8/layout/default"/>
    <dgm:cxn modelId="{854255DA-654C-400C-9F16-FAE0C7C396E0}" type="presOf" srcId="{0D2C55B6-E5A8-42E1-BB14-75A79B1A331A}" destId="{1FA98A2E-8E82-48BD-B32D-12E057A672A3}" srcOrd="0" destOrd="0" presId="urn:microsoft.com/office/officeart/2005/8/layout/default"/>
    <dgm:cxn modelId="{5A796538-3232-4930-BDA9-CFB241C0FE0E}" type="presParOf" srcId="{895C9128-8E76-4112-94C0-46B8558195B0}" destId="{1FA98A2E-8E82-48BD-B32D-12E057A672A3}" srcOrd="0" destOrd="0" presId="urn:microsoft.com/office/officeart/2005/8/layout/default"/>
    <dgm:cxn modelId="{1E5AEDED-C33D-45DB-A185-506BE62C2C0D}" type="presParOf" srcId="{895C9128-8E76-4112-94C0-46B8558195B0}" destId="{4103BEF2-DF8E-4A3D-890B-859552ACF3FB}" srcOrd="1" destOrd="0" presId="urn:microsoft.com/office/officeart/2005/8/layout/default"/>
    <dgm:cxn modelId="{9428FC61-26A4-4B7E-9C00-71514A61A6DC}" type="presParOf" srcId="{895C9128-8E76-4112-94C0-46B8558195B0}" destId="{0952DE97-004A-4B09-92F7-6A2AAF374491}" srcOrd="2" destOrd="0" presId="urn:microsoft.com/office/officeart/2005/8/layout/default"/>
    <dgm:cxn modelId="{39AC33AC-AADC-4331-8BE4-D65FCDBE5769}" type="presParOf" srcId="{895C9128-8E76-4112-94C0-46B8558195B0}" destId="{818C3359-3B38-4A87-AB8E-AA74C72479E0}" srcOrd="3" destOrd="0" presId="urn:microsoft.com/office/officeart/2005/8/layout/default"/>
    <dgm:cxn modelId="{82901203-2058-44A8-90DF-F8E545F269D7}" type="presParOf" srcId="{895C9128-8E76-4112-94C0-46B8558195B0}" destId="{A9954004-EDCD-420B-87F8-5BA80586A675}" srcOrd="4" destOrd="0" presId="urn:microsoft.com/office/officeart/2005/8/layout/default"/>
    <dgm:cxn modelId="{9FBF036D-654E-4093-ABDC-C8566F9E0F79}" type="presParOf" srcId="{895C9128-8E76-4112-94C0-46B8558195B0}" destId="{50F34EAD-AEF5-4DE2-A837-6167CF5C1EC9}" srcOrd="5" destOrd="0" presId="urn:microsoft.com/office/officeart/2005/8/layout/default"/>
    <dgm:cxn modelId="{42FD4CB8-8D4D-4046-AF3C-70B547CE9158}" type="presParOf" srcId="{895C9128-8E76-4112-94C0-46B8558195B0}" destId="{5016FB3A-DB6D-4A65-91FF-CC415D2236C1}" srcOrd="6" destOrd="0" presId="urn:microsoft.com/office/officeart/2005/8/layout/default"/>
    <dgm:cxn modelId="{3DC3A86C-2761-49E5-B86B-1581F9D834FE}" type="presParOf" srcId="{895C9128-8E76-4112-94C0-46B8558195B0}" destId="{9A2D80C8-5F4D-44D7-B126-F359FE2B9D0D}" srcOrd="7" destOrd="0" presId="urn:microsoft.com/office/officeart/2005/8/layout/default"/>
    <dgm:cxn modelId="{9AE72DE7-E191-49EA-A55C-5E3F3E95BB0C}" type="presParOf" srcId="{895C9128-8E76-4112-94C0-46B8558195B0}" destId="{AF600D3E-99D5-48E2-8DE2-4685CF7CD46F}" srcOrd="8" destOrd="0" presId="urn:microsoft.com/office/officeart/2005/8/layout/default"/>
    <dgm:cxn modelId="{FBE8A171-DDD6-407A-B4A5-E88617547372}" type="presParOf" srcId="{895C9128-8E76-4112-94C0-46B8558195B0}" destId="{2B6F766F-6560-4892-BFED-7CEB4504F119}" srcOrd="9" destOrd="0" presId="urn:microsoft.com/office/officeart/2005/8/layout/default"/>
    <dgm:cxn modelId="{1164988C-ED7B-4D0C-B40F-EF0757D81499}" type="presParOf" srcId="{895C9128-8E76-4112-94C0-46B8558195B0}" destId="{012EAD14-5C37-4421-9B48-0C586AFAF6A0}" srcOrd="10" destOrd="0" presId="urn:microsoft.com/office/officeart/2005/8/layout/default"/>
    <dgm:cxn modelId="{BA2843C2-47DF-4436-9B19-3D422E0B06D2}" type="presParOf" srcId="{895C9128-8E76-4112-94C0-46B8558195B0}" destId="{0D24B3DD-909B-4775-9189-4983EC603A3A}" srcOrd="11" destOrd="0" presId="urn:microsoft.com/office/officeart/2005/8/layout/default"/>
    <dgm:cxn modelId="{3805C4F9-D7BE-41F1-864C-0886EF42DA86}" type="presParOf" srcId="{895C9128-8E76-4112-94C0-46B8558195B0}" destId="{2604EEA6-4363-47B5-A645-BCE86E68AD06}" srcOrd="12" destOrd="0" presId="urn:microsoft.com/office/officeart/2005/8/layout/default"/>
    <dgm:cxn modelId="{58F8E576-7712-4C82-B4BD-5A0073EEDDF4}" type="presParOf" srcId="{895C9128-8E76-4112-94C0-46B8558195B0}" destId="{2397C23E-0CE0-4DA4-8EA9-C2958C651EFC}" srcOrd="13" destOrd="0" presId="urn:microsoft.com/office/officeart/2005/8/layout/default"/>
    <dgm:cxn modelId="{3E2DB306-2E50-4E77-83E9-6E47DF0A02F0}" type="presParOf" srcId="{895C9128-8E76-4112-94C0-46B8558195B0}" destId="{CD6C9476-8F6F-40F1-9D44-F1A187952874}" srcOrd="14" destOrd="0" presId="urn:microsoft.com/office/officeart/2005/8/layout/default"/>
    <dgm:cxn modelId="{C0B64265-D610-4D15-B815-5EB1A49ECF04}" type="presParOf" srcId="{895C9128-8E76-4112-94C0-46B8558195B0}" destId="{567EFFD2-C772-4C3B-9AFE-BB62859A3FDA}" srcOrd="15" destOrd="0" presId="urn:microsoft.com/office/officeart/2005/8/layout/default"/>
    <dgm:cxn modelId="{45920180-2911-4B0C-AAF9-38E3B66DD12A}" type="presParOf" srcId="{895C9128-8E76-4112-94C0-46B8558195B0}" destId="{42B5C1CB-E1B2-4B38-9B0D-FAF803CBF4A9}" srcOrd="16" destOrd="0" presId="urn:microsoft.com/office/officeart/2005/8/layout/default"/>
    <dgm:cxn modelId="{6A28EAAD-0688-4E75-827D-8967AB382E1F}" type="presParOf" srcId="{895C9128-8E76-4112-94C0-46B8558195B0}" destId="{321F063F-0796-48DC-942D-1A973C007B48}" srcOrd="17" destOrd="0" presId="urn:microsoft.com/office/officeart/2005/8/layout/default"/>
    <dgm:cxn modelId="{5C909A78-AB7C-49C4-A76E-9D6C215A1453}" type="presParOf" srcId="{895C9128-8E76-4112-94C0-46B8558195B0}" destId="{08DB0449-13B1-4C6A-9735-270B0C2CEEFC}" srcOrd="18" destOrd="0" presId="urn:microsoft.com/office/officeart/2005/8/layout/default"/>
    <dgm:cxn modelId="{00AFED9E-4720-428B-8DAB-798AF79A4D43}" type="presParOf" srcId="{895C9128-8E76-4112-94C0-46B8558195B0}" destId="{A898F0E0-DBF3-4C02-9679-60E504A011AD}" srcOrd="19" destOrd="0" presId="urn:microsoft.com/office/officeart/2005/8/layout/default"/>
    <dgm:cxn modelId="{8E8A2705-CDB7-4375-8364-D199CFDE097E}" type="presParOf" srcId="{895C9128-8E76-4112-94C0-46B8558195B0}" destId="{AAFB3BFE-D35D-48E5-B39D-588E11FBE53D}" srcOrd="2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8D7F4B-8ABF-4764-80D8-AD6B6E556D95}">
      <dsp:nvSpPr>
        <dsp:cNvPr id="0" name=""/>
        <dsp:cNvSpPr/>
      </dsp:nvSpPr>
      <dsp:spPr>
        <a:xfrm rot="5400000">
          <a:off x="4322353" y="-1624871"/>
          <a:ext cx="1044885" cy="455980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b="1" kern="1200" dirty="0" smtClean="0">
              <a:solidFill>
                <a:schemeClr val="accent4">
                  <a:lumMod val="50000"/>
                </a:schemeClr>
              </a:solidFill>
            </a:rPr>
            <a:t>jediná v  úlu</a:t>
          </a:r>
          <a:endParaRPr lang="cs-CZ" sz="1600" b="1" kern="1200" dirty="0">
            <a:solidFill>
              <a:schemeClr val="accent4">
                <a:lumMod val="50000"/>
              </a:schemeClr>
            </a:solidFill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b="1" kern="1200" dirty="0" smtClean="0">
              <a:solidFill>
                <a:schemeClr val="accent4">
                  <a:lumMod val="50000"/>
                </a:schemeClr>
              </a:solidFill>
            </a:rPr>
            <a:t>klade vajíčka </a:t>
          </a:r>
          <a:endParaRPr lang="cs-CZ" sz="1600" b="1" kern="1200" dirty="0">
            <a:solidFill>
              <a:schemeClr val="accent4">
                <a:lumMod val="50000"/>
              </a:schemeClr>
            </a:solidFill>
          </a:endParaRPr>
        </a:p>
      </dsp:txBody>
      <dsp:txXfrm rot="-5400000">
        <a:off x="2564892" y="183597"/>
        <a:ext cx="4508801" cy="942871"/>
      </dsp:txXfrm>
    </dsp:sp>
    <dsp:sp modelId="{EC483D32-5215-4A14-AEFE-8CBA25039C45}">
      <dsp:nvSpPr>
        <dsp:cNvPr id="0" name=""/>
        <dsp:cNvSpPr/>
      </dsp:nvSpPr>
      <dsp:spPr>
        <a:xfrm>
          <a:off x="0" y="1978"/>
          <a:ext cx="2564892" cy="130610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>
              <a:solidFill>
                <a:schemeClr val="accent2">
                  <a:lumMod val="50000"/>
                </a:schemeClr>
              </a:solidFill>
            </a:rPr>
            <a:t>včelí královna-matka</a:t>
          </a:r>
          <a:endParaRPr lang="cs-CZ" sz="25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63759" y="65737"/>
        <a:ext cx="2437374" cy="1178588"/>
      </dsp:txXfrm>
    </dsp:sp>
    <dsp:sp modelId="{C968ADFF-F563-45C0-8E76-653456F08A94}">
      <dsp:nvSpPr>
        <dsp:cNvPr id="0" name=""/>
        <dsp:cNvSpPr/>
      </dsp:nvSpPr>
      <dsp:spPr>
        <a:xfrm rot="5400000">
          <a:off x="4322353" y="-253460"/>
          <a:ext cx="1044885" cy="455980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b="1" kern="1200" dirty="0" smtClean="0">
              <a:solidFill>
                <a:schemeClr val="accent4">
                  <a:lumMod val="50000"/>
                </a:schemeClr>
              </a:solidFill>
            </a:rPr>
            <a:t>je jich několik stovek v úlu</a:t>
          </a:r>
          <a:endParaRPr lang="cs-CZ" sz="1600" b="1" kern="1200" dirty="0">
            <a:solidFill>
              <a:schemeClr val="accent4">
                <a:lumMod val="50000"/>
              </a:schemeClr>
            </a:solidFill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b="1" kern="1200" dirty="0" smtClean="0">
              <a:solidFill>
                <a:schemeClr val="accent4">
                  <a:lumMod val="50000"/>
                </a:schemeClr>
              </a:solidFill>
            </a:rPr>
            <a:t>oplodňují královnu</a:t>
          </a:r>
          <a:endParaRPr lang="cs-CZ" sz="1600" b="1" kern="1200" dirty="0">
            <a:solidFill>
              <a:schemeClr val="accent4">
                <a:lumMod val="50000"/>
              </a:schemeClr>
            </a:solidFill>
          </a:endParaRPr>
        </a:p>
      </dsp:txBody>
      <dsp:txXfrm rot="-5400000">
        <a:off x="2564892" y="1555008"/>
        <a:ext cx="4508801" cy="942871"/>
      </dsp:txXfrm>
    </dsp:sp>
    <dsp:sp modelId="{33C5DE50-8024-4185-BBB5-5CC3E276D702}">
      <dsp:nvSpPr>
        <dsp:cNvPr id="0" name=""/>
        <dsp:cNvSpPr/>
      </dsp:nvSpPr>
      <dsp:spPr>
        <a:xfrm>
          <a:off x="0" y="1373390"/>
          <a:ext cx="2564892" cy="130610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>
              <a:solidFill>
                <a:schemeClr val="accent2">
                  <a:lumMod val="50000"/>
                </a:schemeClr>
              </a:solidFill>
            </a:rPr>
            <a:t>trubci</a:t>
          </a:r>
          <a:endParaRPr lang="cs-CZ" sz="25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63759" y="1437149"/>
        <a:ext cx="2437374" cy="1178588"/>
      </dsp:txXfrm>
    </dsp:sp>
    <dsp:sp modelId="{9C9B7B7B-24C0-41C9-93E2-DB49EEA60099}">
      <dsp:nvSpPr>
        <dsp:cNvPr id="0" name=""/>
        <dsp:cNvSpPr/>
      </dsp:nvSpPr>
      <dsp:spPr>
        <a:xfrm rot="5400000">
          <a:off x="4322353" y="1117951"/>
          <a:ext cx="1044885" cy="455980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b="1" kern="1200" dirty="0" smtClean="0">
              <a:solidFill>
                <a:schemeClr val="accent4">
                  <a:lumMod val="50000"/>
                </a:schemeClr>
              </a:solidFill>
            </a:rPr>
            <a:t>je jich několik tisíc v úlu</a:t>
          </a:r>
          <a:endParaRPr lang="cs-CZ" sz="1600" b="1" kern="1200" dirty="0">
            <a:solidFill>
              <a:schemeClr val="accent4">
                <a:lumMod val="50000"/>
              </a:schemeClr>
            </a:solidFill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b="1" kern="1200" dirty="0" smtClean="0">
              <a:solidFill>
                <a:schemeClr val="accent4">
                  <a:lumMod val="50000"/>
                </a:schemeClr>
              </a:solidFill>
            </a:rPr>
            <a:t>starají se o vajíčka, krmí královnu</a:t>
          </a:r>
          <a:endParaRPr lang="cs-CZ" sz="1600" b="1" kern="1200" dirty="0">
            <a:solidFill>
              <a:schemeClr val="accent4">
                <a:lumMod val="50000"/>
              </a:schemeClr>
            </a:solidFill>
          </a:endParaRP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600" b="1" kern="1200" dirty="0" smtClean="0">
              <a:solidFill>
                <a:schemeClr val="accent4">
                  <a:lumMod val="50000"/>
                </a:schemeClr>
              </a:solidFill>
            </a:rPr>
            <a:t>sbírají z květů šťávu, tvoří z ní med</a:t>
          </a:r>
          <a:endParaRPr lang="cs-CZ" sz="1600" b="1" kern="1200" dirty="0">
            <a:solidFill>
              <a:schemeClr val="accent4">
                <a:lumMod val="50000"/>
              </a:schemeClr>
            </a:solidFill>
          </a:endParaRPr>
        </a:p>
      </dsp:txBody>
      <dsp:txXfrm rot="-5400000">
        <a:off x="2564892" y="2926420"/>
        <a:ext cx="4508801" cy="942871"/>
      </dsp:txXfrm>
    </dsp:sp>
    <dsp:sp modelId="{6B0D9B10-0D26-49AB-9B78-8611AB19F834}">
      <dsp:nvSpPr>
        <dsp:cNvPr id="0" name=""/>
        <dsp:cNvSpPr/>
      </dsp:nvSpPr>
      <dsp:spPr>
        <a:xfrm>
          <a:off x="0" y="2702550"/>
          <a:ext cx="2564892" cy="130610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47625" rIns="95250" bIns="4762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b="1" kern="1200" dirty="0" smtClean="0">
              <a:solidFill>
                <a:schemeClr val="accent2">
                  <a:lumMod val="50000"/>
                </a:schemeClr>
              </a:solidFill>
            </a:rPr>
            <a:t>dělnice</a:t>
          </a:r>
          <a:endParaRPr lang="cs-CZ" sz="25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63759" y="2766309"/>
        <a:ext cx="2437374" cy="117858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AA7756-4EA1-4878-B2A3-A2E48CABBFF9}">
      <dsp:nvSpPr>
        <dsp:cNvPr id="0" name=""/>
        <dsp:cNvSpPr/>
      </dsp:nvSpPr>
      <dsp:spPr>
        <a:xfrm>
          <a:off x="3478" y="1702910"/>
          <a:ext cx="1078445" cy="6470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1" kern="1200" dirty="0" smtClean="0">
              <a:solidFill>
                <a:schemeClr val="accent4">
                  <a:lumMod val="50000"/>
                </a:schemeClr>
              </a:solidFill>
            </a:rPr>
            <a:t>vajíčko</a:t>
          </a:r>
          <a:endParaRPr lang="cs-CZ" sz="16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2430" y="1721862"/>
        <a:ext cx="1040541" cy="609163"/>
      </dsp:txXfrm>
    </dsp:sp>
    <dsp:sp modelId="{7A101E3F-1E54-42FB-AAC9-AE2BF10F1DBC}">
      <dsp:nvSpPr>
        <dsp:cNvPr id="0" name=""/>
        <dsp:cNvSpPr/>
      </dsp:nvSpPr>
      <dsp:spPr>
        <a:xfrm>
          <a:off x="1189769" y="1892716"/>
          <a:ext cx="228630" cy="26745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>
        <a:off x="1189769" y="1946207"/>
        <a:ext cx="160041" cy="160472"/>
      </dsp:txXfrm>
    </dsp:sp>
    <dsp:sp modelId="{67C8B48E-0CBB-497F-838C-756AB11346A9}">
      <dsp:nvSpPr>
        <dsp:cNvPr id="0" name=""/>
        <dsp:cNvSpPr/>
      </dsp:nvSpPr>
      <dsp:spPr>
        <a:xfrm>
          <a:off x="1513302" y="1702910"/>
          <a:ext cx="1078445" cy="6470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accent4">
                  <a:lumMod val="50000"/>
                </a:schemeClr>
              </a:solidFill>
            </a:rPr>
            <a:t>larva</a:t>
          </a:r>
          <a:endParaRPr lang="cs-CZ" sz="19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1532254" y="1721862"/>
        <a:ext cx="1040541" cy="609163"/>
      </dsp:txXfrm>
    </dsp:sp>
    <dsp:sp modelId="{FA9D50C0-9DF8-47F4-94CD-B547B2F66D93}">
      <dsp:nvSpPr>
        <dsp:cNvPr id="0" name=""/>
        <dsp:cNvSpPr/>
      </dsp:nvSpPr>
      <dsp:spPr>
        <a:xfrm>
          <a:off x="2699593" y="1892716"/>
          <a:ext cx="228630" cy="26745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>
        <a:off x="2699593" y="1946207"/>
        <a:ext cx="160041" cy="160472"/>
      </dsp:txXfrm>
    </dsp:sp>
    <dsp:sp modelId="{F4BC1028-9DA9-42A5-9953-9B09ABA02A22}">
      <dsp:nvSpPr>
        <dsp:cNvPr id="0" name=""/>
        <dsp:cNvSpPr/>
      </dsp:nvSpPr>
      <dsp:spPr>
        <a:xfrm>
          <a:off x="3023127" y="1702910"/>
          <a:ext cx="1078445" cy="6470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accent4">
                  <a:lumMod val="50000"/>
                </a:schemeClr>
              </a:solidFill>
            </a:rPr>
            <a:t>nymfa</a:t>
          </a:r>
        </a:p>
      </dsp:txBody>
      <dsp:txXfrm>
        <a:off x="3042079" y="1721862"/>
        <a:ext cx="1040541" cy="609163"/>
      </dsp:txXfrm>
    </dsp:sp>
    <dsp:sp modelId="{C8414121-C610-461E-88DC-B273377B5D48}">
      <dsp:nvSpPr>
        <dsp:cNvPr id="0" name=""/>
        <dsp:cNvSpPr/>
      </dsp:nvSpPr>
      <dsp:spPr>
        <a:xfrm>
          <a:off x="4209417" y="1892716"/>
          <a:ext cx="228630" cy="26745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>
        <a:off x="4209417" y="1946207"/>
        <a:ext cx="160041" cy="160472"/>
      </dsp:txXfrm>
    </dsp:sp>
    <dsp:sp modelId="{00B548E6-F946-434A-8F39-1CAB09A972B5}">
      <dsp:nvSpPr>
        <dsp:cNvPr id="0" name=""/>
        <dsp:cNvSpPr/>
      </dsp:nvSpPr>
      <dsp:spPr>
        <a:xfrm>
          <a:off x="4532951" y="1702910"/>
          <a:ext cx="1078445" cy="6470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accent4">
                  <a:lumMod val="50000"/>
                </a:schemeClr>
              </a:solidFill>
            </a:rPr>
            <a:t>kukla</a:t>
          </a:r>
        </a:p>
      </dsp:txBody>
      <dsp:txXfrm>
        <a:off x="4551903" y="1721862"/>
        <a:ext cx="1040541" cy="609163"/>
      </dsp:txXfrm>
    </dsp:sp>
    <dsp:sp modelId="{F0B50978-314D-47B6-8671-4CCCEC72C461}">
      <dsp:nvSpPr>
        <dsp:cNvPr id="0" name=""/>
        <dsp:cNvSpPr/>
      </dsp:nvSpPr>
      <dsp:spPr>
        <a:xfrm>
          <a:off x="5719241" y="1892716"/>
          <a:ext cx="228630" cy="267454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100" kern="1200"/>
        </a:p>
      </dsp:txBody>
      <dsp:txXfrm>
        <a:off x="5719241" y="1946207"/>
        <a:ext cx="160041" cy="160472"/>
      </dsp:txXfrm>
    </dsp:sp>
    <dsp:sp modelId="{B12DE6A4-D204-471E-9E2A-679A5D9E4EE1}">
      <dsp:nvSpPr>
        <dsp:cNvPr id="0" name=""/>
        <dsp:cNvSpPr/>
      </dsp:nvSpPr>
      <dsp:spPr>
        <a:xfrm>
          <a:off x="6042775" y="1702910"/>
          <a:ext cx="1078445" cy="64706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lvl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>
              <a:solidFill>
                <a:schemeClr val="accent4">
                  <a:lumMod val="50000"/>
                </a:schemeClr>
              </a:solidFill>
            </a:rPr>
            <a:t>včela</a:t>
          </a:r>
        </a:p>
      </dsp:txBody>
      <dsp:txXfrm>
        <a:off x="6061727" y="1721862"/>
        <a:ext cx="1040541" cy="60916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A98A2E-8E82-48BD-B32D-12E057A672A3}">
      <dsp:nvSpPr>
        <dsp:cNvPr id="0" name=""/>
        <dsp:cNvSpPr/>
      </dsp:nvSpPr>
      <dsp:spPr>
        <a:xfrm>
          <a:off x="33964" y="110254"/>
          <a:ext cx="1655936" cy="9935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accent4">
                  <a:lumMod val="50000"/>
                </a:schemeClr>
              </a:solidFill>
            </a:rPr>
            <a:t>užitečný</a:t>
          </a:r>
          <a:endParaRPr lang="cs-CZ" sz="20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33964" y="110254"/>
        <a:ext cx="1655936" cy="993561"/>
      </dsp:txXfrm>
    </dsp:sp>
    <dsp:sp modelId="{0952DE97-004A-4B09-92F7-6A2AAF374491}">
      <dsp:nvSpPr>
        <dsp:cNvPr id="0" name=""/>
        <dsp:cNvSpPr/>
      </dsp:nvSpPr>
      <dsp:spPr>
        <a:xfrm>
          <a:off x="2770266" y="110254"/>
          <a:ext cx="1655936" cy="9935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accent4">
                  <a:lumMod val="50000"/>
                </a:schemeClr>
              </a:solidFill>
            </a:rPr>
            <a:t>škodlivý</a:t>
          </a:r>
          <a:endParaRPr lang="cs-CZ" sz="20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2770266" y="110254"/>
        <a:ext cx="1655936" cy="993561"/>
      </dsp:txXfrm>
    </dsp:sp>
    <dsp:sp modelId="{A9954004-EDCD-420B-87F8-5BA80586A675}">
      <dsp:nvSpPr>
        <dsp:cNvPr id="0" name=""/>
        <dsp:cNvSpPr/>
      </dsp:nvSpPr>
      <dsp:spPr>
        <a:xfrm>
          <a:off x="5362551" y="110254"/>
          <a:ext cx="1655936" cy="9935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>
              <a:solidFill>
                <a:schemeClr val="accent4">
                  <a:lumMod val="50000"/>
                </a:schemeClr>
              </a:solidFill>
            </a:rPr>
            <a:t>obtížný</a:t>
          </a:r>
          <a:endParaRPr lang="cs-CZ" sz="2000" b="1" kern="1200" dirty="0">
            <a:solidFill>
              <a:schemeClr val="accent4">
                <a:lumMod val="50000"/>
              </a:schemeClr>
            </a:solidFill>
          </a:endParaRPr>
        </a:p>
      </dsp:txBody>
      <dsp:txXfrm>
        <a:off x="5362551" y="110254"/>
        <a:ext cx="1655936" cy="993561"/>
      </dsp:txXfrm>
    </dsp:sp>
    <dsp:sp modelId="{5016FB3A-DB6D-4A65-91FF-CC415D2236C1}">
      <dsp:nvSpPr>
        <dsp:cNvPr id="0" name=""/>
        <dsp:cNvSpPr/>
      </dsp:nvSpPr>
      <dsp:spPr>
        <a:xfrm>
          <a:off x="5434551" y="1766442"/>
          <a:ext cx="1655936" cy="9935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2">
                  <a:lumMod val="50000"/>
                </a:schemeClr>
              </a:solidFill>
            </a:rPr>
            <a:t>komár</a:t>
          </a:r>
          <a:endParaRPr lang="cs-CZ" sz="18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5434551" y="1766442"/>
        <a:ext cx="1655936" cy="993561"/>
      </dsp:txXfrm>
    </dsp:sp>
    <dsp:sp modelId="{AF600D3E-99D5-48E2-8DE2-4685CF7CD46F}">
      <dsp:nvSpPr>
        <dsp:cNvPr id="0" name=""/>
        <dsp:cNvSpPr/>
      </dsp:nvSpPr>
      <dsp:spPr>
        <a:xfrm>
          <a:off x="0" y="1766438"/>
          <a:ext cx="1655936" cy="9935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2">
                  <a:lumMod val="50000"/>
                </a:schemeClr>
              </a:solidFill>
            </a:rPr>
            <a:t>včela</a:t>
          </a:r>
          <a:endParaRPr lang="cs-CZ" sz="18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0" y="1766438"/>
        <a:ext cx="1655936" cy="993561"/>
      </dsp:txXfrm>
    </dsp:sp>
    <dsp:sp modelId="{012EAD14-5C37-4421-9B48-0C586AFAF6A0}">
      <dsp:nvSpPr>
        <dsp:cNvPr id="0" name=""/>
        <dsp:cNvSpPr/>
      </dsp:nvSpPr>
      <dsp:spPr>
        <a:xfrm>
          <a:off x="1834165" y="1766438"/>
          <a:ext cx="1655936" cy="9935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2">
                  <a:lumMod val="50000"/>
                </a:schemeClr>
              </a:solidFill>
            </a:rPr>
            <a:t>kůrovec</a:t>
          </a:r>
          <a:endParaRPr lang="cs-CZ" sz="18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1834165" y="1766438"/>
        <a:ext cx="1655936" cy="993561"/>
      </dsp:txXfrm>
    </dsp:sp>
    <dsp:sp modelId="{2604EEA6-4363-47B5-A645-BCE86E68AD06}">
      <dsp:nvSpPr>
        <dsp:cNvPr id="0" name=""/>
        <dsp:cNvSpPr/>
      </dsp:nvSpPr>
      <dsp:spPr>
        <a:xfrm>
          <a:off x="3634366" y="1766438"/>
          <a:ext cx="1655936" cy="9935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2">
                  <a:lumMod val="50000"/>
                </a:schemeClr>
              </a:solidFill>
            </a:rPr>
            <a:t>vosa</a:t>
          </a:r>
          <a:endParaRPr lang="cs-CZ" sz="18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3634366" y="1766438"/>
        <a:ext cx="1655936" cy="993561"/>
      </dsp:txXfrm>
    </dsp:sp>
    <dsp:sp modelId="{CD6C9476-8F6F-40F1-9D44-F1A187952874}">
      <dsp:nvSpPr>
        <dsp:cNvPr id="0" name=""/>
        <dsp:cNvSpPr/>
      </dsp:nvSpPr>
      <dsp:spPr>
        <a:xfrm>
          <a:off x="5434551" y="2918572"/>
          <a:ext cx="1655936" cy="9935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2">
                  <a:lumMod val="50000"/>
                </a:schemeClr>
              </a:solidFill>
            </a:rPr>
            <a:t>slunéčko sedmitečné</a:t>
          </a:r>
          <a:endParaRPr lang="cs-CZ" sz="18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5434551" y="2918572"/>
        <a:ext cx="1655936" cy="993561"/>
      </dsp:txXfrm>
    </dsp:sp>
    <dsp:sp modelId="{42B5C1CB-E1B2-4B38-9B0D-FAF803CBF4A9}">
      <dsp:nvSpPr>
        <dsp:cNvPr id="0" name=""/>
        <dsp:cNvSpPr/>
      </dsp:nvSpPr>
      <dsp:spPr>
        <a:xfrm>
          <a:off x="0" y="2918569"/>
          <a:ext cx="1655936" cy="9935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2">
                  <a:lumMod val="50000"/>
                </a:schemeClr>
              </a:solidFill>
            </a:rPr>
            <a:t>veš</a:t>
          </a:r>
          <a:endParaRPr lang="cs-CZ" sz="18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0" y="2918569"/>
        <a:ext cx="1655936" cy="993561"/>
      </dsp:txXfrm>
    </dsp:sp>
    <dsp:sp modelId="{08DB0449-13B1-4C6A-9735-270B0C2CEEFC}">
      <dsp:nvSpPr>
        <dsp:cNvPr id="0" name=""/>
        <dsp:cNvSpPr/>
      </dsp:nvSpPr>
      <dsp:spPr>
        <a:xfrm>
          <a:off x="1834165" y="2918569"/>
          <a:ext cx="1655936" cy="9935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2">
                  <a:lumMod val="50000"/>
                </a:schemeClr>
              </a:solidFill>
            </a:rPr>
            <a:t>lýkožrout</a:t>
          </a:r>
          <a:endParaRPr lang="cs-CZ" sz="18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1834165" y="2918569"/>
        <a:ext cx="1655936" cy="993561"/>
      </dsp:txXfrm>
    </dsp:sp>
    <dsp:sp modelId="{AAFB3BFE-D35D-48E5-B39D-588E11FBE53D}">
      <dsp:nvSpPr>
        <dsp:cNvPr id="0" name=""/>
        <dsp:cNvSpPr/>
      </dsp:nvSpPr>
      <dsp:spPr>
        <a:xfrm>
          <a:off x="3634366" y="2918569"/>
          <a:ext cx="1655936" cy="99356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1" kern="1200" dirty="0" smtClean="0">
              <a:solidFill>
                <a:schemeClr val="accent2">
                  <a:lumMod val="50000"/>
                </a:schemeClr>
              </a:solidFill>
            </a:rPr>
            <a:t>moucha</a:t>
          </a:r>
          <a:endParaRPr lang="cs-CZ" sz="1800" b="1" kern="1200" dirty="0">
            <a:solidFill>
              <a:schemeClr val="accent2">
                <a:lumMod val="50000"/>
              </a:schemeClr>
            </a:solidFill>
          </a:endParaRPr>
        </a:p>
      </dsp:txBody>
      <dsp:txXfrm>
        <a:off x="3634366" y="2918569"/>
        <a:ext cx="1655936" cy="9935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1.3.2013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dt="0"/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14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diagramLayout" Target="../diagrams/layout2.xml"/><Relationship Id="rId7" Type="http://schemas.openxmlformats.org/officeDocument/2006/relationships/image" Target="../media/image18.jpe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2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/>
          </a:bodyPr>
          <a:lstStyle/>
          <a:p>
            <a:pPr marL="182880" indent="0" algn="ctr">
              <a:buNone/>
            </a:pPr>
            <a:r>
              <a:rPr lang="cs-CZ" sz="32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PŘÍRODOVĚDA</a:t>
            </a:r>
            <a:r>
              <a:rPr lang="cs-CZ" sz="3100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latin typeface="Arial" pitchFamily="34" charset="0"/>
                <a:cs typeface="Arial" pitchFamily="34" charset="0"/>
              </a:rPr>
            </a:br>
            <a:r>
              <a:rPr lang="cs-CZ" dirty="0">
                <a:latin typeface="Arial" pitchFamily="34" charset="0"/>
                <a:cs typeface="Arial" pitchFamily="34" charset="0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</a:rPr>
            </a:br>
            <a:r>
              <a:rPr lang="cs-CZ" sz="3100" b="1" dirty="0" smtClean="0">
                <a:solidFill>
                  <a:schemeClr val="accent4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Hmyz, včela medonosná</a:t>
            </a:r>
            <a: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1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</a:b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653136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Zpracovala: Mgr. Jana Ottová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64888888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42_PŘVL_07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PŘÍRODOVĚDA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2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Hmyz, včela medonosná</a:t>
                      </a:r>
                      <a:endParaRPr lang="cs-CZ" sz="12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Jana Ottová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hmyzem, s včelou medonosnou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Poznat hmyz užitečný a škodlivý, znát užitečnost včely medonosné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čeština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Speciální ZŠ/4.-5.ročník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31.1.2013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068212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Tělo hmyzu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Hlava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Hruď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Zadeček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Kusadla (ke žvýkání potravy)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Křídla (u létajícího hmyzu)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Bodavé ústrojí (slouží k sání)</a:t>
            </a:r>
          </a:p>
          <a:p>
            <a:pPr>
              <a:buFont typeface="Arial" pitchFamily="34" charset="0"/>
              <a:buChar char="•"/>
            </a:pPr>
            <a:r>
              <a:rPr lang="cs-CZ" sz="2000" b="1" dirty="0" smtClean="0">
                <a:solidFill>
                  <a:schemeClr val="accent4">
                    <a:lumMod val="50000"/>
                  </a:schemeClr>
                </a:solidFill>
              </a:rPr>
              <a:t>Tři páry nohou</a:t>
            </a:r>
            <a:endParaRPr lang="cs-CZ" sz="20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pic>
        <p:nvPicPr>
          <p:cNvPr id="1027" name="Picture 3" descr="C:\Users\ottova\AppData\Local\Microsoft\Windows\Temporary Internet Files\Content.IE5\GEP33MN7\MP90017547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1844824"/>
            <a:ext cx="1824945" cy="17384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ttova\AppData\Local\Microsoft\Windows\Temporary Internet Files\Content.IE5\F4DQPT3H\MC90019738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005064"/>
            <a:ext cx="2250743" cy="1786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73800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Rozmnožování hmyzu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Samička snese vajíčka</a:t>
            </a:r>
          </a:p>
          <a:p>
            <a:pPr marL="0" indent="0">
              <a:buNone/>
            </a:pPr>
            <a:endParaRPr lang="cs-CZ" sz="2400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Z vajíček se vylíhnou larvy</a:t>
            </a:r>
          </a:p>
          <a:p>
            <a:pPr marL="0" indent="0">
              <a:buNone/>
            </a:pPr>
            <a:endParaRPr lang="cs-CZ" sz="2400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Z larvy se vylíhne dospělý hmyz</a:t>
            </a:r>
            <a:endParaRPr lang="cs-CZ" sz="2400" b="1" dirty="0">
              <a:solidFill>
                <a:schemeClr val="accent4">
                  <a:lumMod val="5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2" name="Picture 4" descr="C:\Users\ottova\AppData\Local\Microsoft\Windows\Temporary Internet Files\Content.IE5\GEP33MN7\MP90040722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708920"/>
            <a:ext cx="1042844" cy="1565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ottova\AppData\Local\Microsoft\Windows\Temporary Internet Files\Content.IE5\Q9S6HLOY\MC900438041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2481" y="4570468"/>
            <a:ext cx="1351388" cy="1351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322868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Hmyz užitečný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Máme z něj užitek (včela)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Opylovává květy stromů, abychom měli ovoce (včela, čmelák, motýl)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Napadá a ničí škodlivý hmyz (slunéčko sedmitečné)</a:t>
            </a:r>
          </a:p>
          <a:p>
            <a:pPr marL="0" indent="0">
              <a:buNone/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b="1" dirty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074" name="Picture 2" descr="C:\Users\ottova\AppData\Local\Microsoft\Windows\Temporary Internet Files\Content.IE5\Q9S6HLOY\MP9002894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416417"/>
            <a:ext cx="1396752" cy="92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ottova\AppData\Local\Microsoft\Windows\Temporary Internet Files\Content.IE5\GEP33MN7\MP9004483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4212799"/>
            <a:ext cx="1558468" cy="13337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ottova\AppData\Local\Microsoft\Windows\Temporary Internet Files\Content.IE5\GEP33MN7\MC900438020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919129"/>
            <a:ext cx="1520458" cy="152045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25481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Hmyz škodlivý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itchFamily="34" charset="0"/>
              <a:buChar char="•"/>
            </a:pPr>
            <a:endParaRPr lang="cs-CZ" sz="2400" b="1" dirty="0" smtClean="0">
              <a:solidFill>
                <a:schemeClr val="accent4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Škodí v lese (kůrovec)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Škodí na poli (mandelinka bramborová)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Škodí v zahradě (bělásek zelný)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Škodí v domácnosti (mol, moucha, šváb)</a:t>
            </a:r>
          </a:p>
          <a:p>
            <a:pPr>
              <a:buFont typeface="Arial" pitchFamily="34" charset="0"/>
              <a:buChar char="•"/>
            </a:pPr>
            <a:endParaRPr lang="cs-CZ" sz="20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sz="2000" b="1" dirty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4099" name="Picture 3" descr="C:\Users\ottova\AppData\Local\Microsoft\Windows\Temporary Internet Files\Content.IE5\F4DQPT3H\MC90019292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23492" y="4912397"/>
            <a:ext cx="1711540" cy="5992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ottova\AppData\Local\Microsoft\Windows\Temporary Internet Files\Content.IE5\F4DQPT3H\MC900438025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90894" y="4541910"/>
            <a:ext cx="1340234" cy="13402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ottova\AppData\Local\Microsoft\Windows\Temporary Internet Files\Content.IE5\FIXNGYNP\MC9001929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4649339"/>
            <a:ext cx="1517492" cy="1125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04808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Hmyz obtížný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buClr>
                <a:prstClr val="black">
                  <a:lumMod val="75000"/>
                  <a:lumOff val="25000"/>
                </a:prstClr>
              </a:buClr>
              <a:buFont typeface="Arial" pitchFamily="34" charset="0"/>
              <a:buChar char="•"/>
            </a:pPr>
            <a:r>
              <a:rPr lang="cs-CZ" sz="2400" b="1" dirty="0">
                <a:solidFill>
                  <a:srgbClr val="F47E5A">
                    <a:lumMod val="50000"/>
                  </a:srgbClr>
                </a:solidFill>
              </a:rPr>
              <a:t>Trápí lidi i zvířata, přenáší nemoci (blecha</a:t>
            </a:r>
            <a:r>
              <a:rPr lang="cs-CZ" sz="2400" b="1" dirty="0" smtClean="0">
                <a:solidFill>
                  <a:srgbClr val="F47E5A">
                    <a:lumMod val="50000"/>
                  </a:srgbClr>
                </a:solidFill>
              </a:rPr>
              <a:t>, moucha, vosa,  </a:t>
            </a:r>
            <a:r>
              <a:rPr lang="cs-CZ" sz="2400" b="1" dirty="0">
                <a:solidFill>
                  <a:srgbClr val="F47E5A">
                    <a:lumMod val="50000"/>
                  </a:srgbClr>
                </a:solidFill>
              </a:rPr>
              <a:t>veš, klíště, komár, ovád)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Picture 5" descr="C:\Users\ottova\AppData\Local\Microsoft\Windows\Temporary Internet Files\Content.IE5\FIXNGYNP\MC90043191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8896" y="3501008"/>
            <a:ext cx="1331412" cy="14080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ottova\AppData\Local\Microsoft\Windows\Temporary Internet Files\Content.IE5\Q9S6HLOY\MC90043803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7556" y="2975317"/>
            <a:ext cx="1472236" cy="1472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ottova\AppData\Local\Microsoft\Windows\Temporary Internet Files\Content.IE5\GEP33MN7\MC90019926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518172"/>
            <a:ext cx="1828744" cy="13908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ottova\AppData\Local\Microsoft\Windows\Temporary Internet Files\Content.IE5\Q9S6HLOY\MC900438019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87874" y="4397696"/>
            <a:ext cx="1371600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1077582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Včela medonosná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9" name="Zástupný symbol pro text 8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Je velmi užitečná: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Přenáší pyl z květu na květ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Z květů sbírá sladkou šťávu a tvoří </a:t>
            </a:r>
          </a:p>
          <a:p>
            <a:pPr marL="0" indent="0">
              <a:buNone/>
            </a:pPr>
            <a:r>
              <a:rPr lang="cs-CZ" sz="2400" b="1" dirty="0">
                <a:solidFill>
                  <a:schemeClr val="accent4">
                    <a:lumMod val="50000"/>
                  </a:schemeClr>
                </a:solidFill>
              </a:rPr>
              <a:t> 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  z ní med</a:t>
            </a:r>
          </a:p>
          <a:p>
            <a:pPr>
              <a:buFont typeface="Arial" pitchFamily="34" charset="0"/>
              <a:buChar char="•"/>
            </a:pP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Na bříšku se jí tvoří vosk</a:t>
            </a:r>
          </a:p>
          <a:p>
            <a:pPr>
              <a:buFont typeface="Arial" pitchFamily="34" charset="0"/>
              <a:buChar char="•"/>
            </a:pPr>
            <a:endParaRPr lang="cs-CZ" sz="2400" b="1" dirty="0" smtClean="0">
              <a:solidFill>
                <a:schemeClr val="accent5">
                  <a:lumMod val="50000"/>
                </a:schemeClr>
              </a:solidFill>
            </a:endParaRPr>
          </a:p>
          <a:p>
            <a:pPr>
              <a:buFont typeface="Arial" pitchFamily="34" charset="0"/>
              <a:buChar char="•"/>
            </a:pPr>
            <a:endParaRPr lang="cs-CZ" sz="24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124" name="Picture 4" descr="C:\Users\ottova\AppData\Local\Microsoft\Windows\Temporary Internet Files\Content.IE5\GEP33MN7\MC9000185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8430" y="4581128"/>
            <a:ext cx="1637896" cy="1212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ottova\AppData\Local\Microsoft\Windows\Temporary Internet Files\Content.IE5\F4DQPT3H\MC90042387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9677" y="4581128"/>
            <a:ext cx="1067358" cy="1294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Users\ottova\AppData\Local\Microsoft\Windows\Temporary Internet Files\Content.IE5\Q9S6HLOY\MP90031687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01375" y="4581128"/>
            <a:ext cx="1828800" cy="1203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ottova\AppData\Local\Microsoft\Windows\Temporary Internet Files\Content.IE5\Q9S6HLOY\MP90040717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744226"/>
            <a:ext cx="1419671" cy="21315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3598999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Nadpis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Včelí rodina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2" name="Zástupný symbol pro obsah 1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74197042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31475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Jak se včely rozmnožují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5321122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 descr="C:\Users\ottova\AppData\Local\Microsoft\Windows\Temporary Internet Files\Content.IE5\F4DQPT3H\MP900316870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55202" y="4365104"/>
            <a:ext cx="1828800" cy="12039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ottova\AppData\Local\Microsoft\Windows\Temporary Internet Files\Content.IE5\FIXNGYNP\MC900438018[1].pn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7908" y="4365104"/>
            <a:ext cx="1607800" cy="160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ottova\AppData\Local\Microsoft\Windows\Temporary Internet Files\Content.IE5\Q9S6HLOY\MP900316871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789474"/>
            <a:ext cx="1065787" cy="1602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52410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Dokážeš </a:t>
            </a:r>
            <a:r>
              <a:rPr lang="cs-CZ" b="1" smtClean="0">
                <a:solidFill>
                  <a:schemeClr val="accent2">
                    <a:lumMod val="50000"/>
                  </a:schemeClr>
                </a:solidFill>
              </a:rPr>
              <a:t>správně rozdělit hmyz?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20117579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177175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http://office.microsoft.com</a:t>
            </a: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pPr algn="ctr"/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261</TotalTime>
  <Words>452</Words>
  <Application>Microsoft Office PowerPoint</Application>
  <PresentationFormat>Předvádění na obrazovce (4:3)</PresentationFormat>
  <Paragraphs>113</Paragraphs>
  <Slides>12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Spring</vt:lpstr>
      <vt:lpstr>PŘÍRODOVĚDA  Hmyz, včela medonosná </vt:lpstr>
      <vt:lpstr>Prezentace aplikace PowerPoint</vt:lpstr>
      <vt:lpstr>Tělo hmyzu</vt:lpstr>
      <vt:lpstr>Rozmnožování hmyzu</vt:lpstr>
      <vt:lpstr>Hmyz užitečný</vt:lpstr>
      <vt:lpstr>Hmyz škodlivý</vt:lpstr>
      <vt:lpstr>Hmyz obtížný</vt:lpstr>
      <vt:lpstr>Včela medonosná</vt:lpstr>
      <vt:lpstr>Včelí rodina</vt:lpstr>
      <vt:lpstr>Jak se včely rozmnožují</vt:lpstr>
      <vt:lpstr>Dokážeš správně rozdělit hmyz?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 </dc:title>
  <dc:creator>franzova</dc:creator>
  <cp:lastModifiedBy>franzova</cp:lastModifiedBy>
  <cp:revision>36</cp:revision>
  <dcterms:created xsi:type="dcterms:W3CDTF">2012-06-27T08:54:30Z</dcterms:created>
  <dcterms:modified xsi:type="dcterms:W3CDTF">2013-03-01T07:28:18Z</dcterms:modified>
</cp:coreProperties>
</file>