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67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DEF298-CDEE-4108-BDF0-D0B3FAC39B30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920F3D22-1A2A-470C-BB11-B6BEDE50DFBE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4">
                  <a:lumMod val="50000"/>
                </a:schemeClr>
              </a:solidFill>
            </a:rPr>
            <a:t>Lidé vodu pijí, bez vody by zemřeli </a:t>
          </a:r>
          <a:endParaRPr lang="cs-CZ" sz="2400" b="1" dirty="0">
            <a:solidFill>
              <a:schemeClr val="accent4">
                <a:lumMod val="50000"/>
              </a:schemeClr>
            </a:solidFill>
          </a:endParaRPr>
        </a:p>
      </dgm:t>
    </dgm:pt>
    <dgm:pt modelId="{0A23DA49-A72C-4BDF-A3BB-279FC2752441}" type="parTrans" cxnId="{63070CDD-AB3C-40B9-8DB9-980277ABC878}">
      <dgm:prSet/>
      <dgm:spPr/>
      <dgm:t>
        <a:bodyPr/>
        <a:lstStyle/>
        <a:p>
          <a:endParaRPr lang="cs-CZ"/>
        </a:p>
      </dgm:t>
    </dgm:pt>
    <dgm:pt modelId="{1EB601C0-B3E2-4D1B-B40F-BBCEF21D5A78}" type="sibTrans" cxnId="{63070CDD-AB3C-40B9-8DB9-980277ABC878}">
      <dgm:prSet/>
      <dgm:spPr/>
      <dgm:t>
        <a:bodyPr/>
        <a:lstStyle/>
        <a:p>
          <a:endParaRPr lang="cs-CZ"/>
        </a:p>
      </dgm:t>
    </dgm:pt>
    <dgm:pt modelId="{59AC6B3C-EE0F-4E57-A19F-AD8F89A87529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4">
                  <a:lumMod val="50000"/>
                </a:schemeClr>
              </a:solidFill>
            </a:rPr>
            <a:t>Zvířátka vodu pijí, bez vody by zemřeli</a:t>
          </a:r>
          <a:endParaRPr lang="cs-CZ" sz="2400" b="1" dirty="0">
            <a:solidFill>
              <a:schemeClr val="accent4">
                <a:lumMod val="50000"/>
              </a:schemeClr>
            </a:solidFill>
          </a:endParaRPr>
        </a:p>
      </dgm:t>
    </dgm:pt>
    <dgm:pt modelId="{BBC63181-A527-4B90-B5A3-16729BF10D79}" type="parTrans" cxnId="{DBB25A32-7C77-45A8-B4A3-796BD9F402BF}">
      <dgm:prSet/>
      <dgm:spPr/>
      <dgm:t>
        <a:bodyPr/>
        <a:lstStyle/>
        <a:p>
          <a:endParaRPr lang="cs-CZ"/>
        </a:p>
      </dgm:t>
    </dgm:pt>
    <dgm:pt modelId="{1786AEE1-EC6F-4DCE-B6A2-0C95FDC1EA23}" type="sibTrans" cxnId="{DBB25A32-7C77-45A8-B4A3-796BD9F402BF}">
      <dgm:prSet/>
      <dgm:spPr/>
      <dgm:t>
        <a:bodyPr/>
        <a:lstStyle/>
        <a:p>
          <a:endParaRPr lang="cs-CZ"/>
        </a:p>
      </dgm:t>
    </dgm:pt>
    <dgm:pt modelId="{5FDF275D-95D8-41FC-BE6C-BF4B368E5104}">
      <dgm:prSet phldrT="[Text]" custT="1"/>
      <dgm:spPr/>
      <dgm:t>
        <a:bodyPr/>
        <a:lstStyle/>
        <a:p>
          <a:r>
            <a:rPr lang="cs-CZ" sz="2100" b="1" dirty="0" smtClean="0">
              <a:solidFill>
                <a:schemeClr val="accent4">
                  <a:lumMod val="50000"/>
                </a:schemeClr>
              </a:solidFill>
            </a:rPr>
            <a:t>Rostliny vodu nasávají kořeny, bez vody by zahynuly</a:t>
          </a:r>
          <a:endParaRPr lang="cs-CZ" sz="2100" b="1" dirty="0">
            <a:solidFill>
              <a:schemeClr val="accent4">
                <a:lumMod val="50000"/>
              </a:schemeClr>
            </a:solidFill>
          </a:endParaRPr>
        </a:p>
      </dgm:t>
    </dgm:pt>
    <dgm:pt modelId="{B9D2EFBF-1424-4BFD-8573-50F8E4244788}" type="parTrans" cxnId="{1E69A9AE-AAE9-4F8B-90BC-FBB1FE72E03F}">
      <dgm:prSet/>
      <dgm:spPr/>
      <dgm:t>
        <a:bodyPr/>
        <a:lstStyle/>
        <a:p>
          <a:endParaRPr lang="cs-CZ"/>
        </a:p>
      </dgm:t>
    </dgm:pt>
    <dgm:pt modelId="{74F7606B-C06D-47AD-AAF1-31792AD59087}" type="sibTrans" cxnId="{1E69A9AE-AAE9-4F8B-90BC-FBB1FE72E03F}">
      <dgm:prSet/>
      <dgm:spPr/>
      <dgm:t>
        <a:bodyPr/>
        <a:lstStyle/>
        <a:p>
          <a:endParaRPr lang="cs-CZ"/>
        </a:p>
      </dgm:t>
    </dgm:pt>
    <dgm:pt modelId="{E21CC31B-A98D-423C-9764-97354B74C029}" type="pres">
      <dgm:prSet presAssocID="{36DEF298-CDEE-4108-BDF0-D0B3FAC39B30}" presName="Name0" presStyleCnt="0">
        <dgm:presLayoutVars>
          <dgm:dir/>
          <dgm:resizeHandles val="exact"/>
        </dgm:presLayoutVars>
      </dgm:prSet>
      <dgm:spPr/>
    </dgm:pt>
    <dgm:pt modelId="{8A1563CB-7B00-43E9-8FD5-2A6BBB44F9BC}" type="pres">
      <dgm:prSet presAssocID="{36DEF298-CDEE-4108-BDF0-D0B3FAC39B30}" presName="bkgdShp" presStyleLbl="alignAccFollowNode1" presStyleIdx="0" presStyleCnt="1"/>
      <dgm:spPr/>
    </dgm:pt>
    <dgm:pt modelId="{650112A9-6EF8-4274-BB16-F07E6ABAB866}" type="pres">
      <dgm:prSet presAssocID="{36DEF298-CDEE-4108-BDF0-D0B3FAC39B30}" presName="linComp" presStyleCnt="0"/>
      <dgm:spPr/>
    </dgm:pt>
    <dgm:pt modelId="{E39B69A5-FB23-40FC-9427-F48F8DB8F99E}" type="pres">
      <dgm:prSet presAssocID="{920F3D22-1A2A-470C-BB11-B6BEDE50DFBE}" presName="compNode" presStyleCnt="0"/>
      <dgm:spPr/>
    </dgm:pt>
    <dgm:pt modelId="{B48EEAC8-3D85-4FA0-BC58-3C6A2125FDDC}" type="pres">
      <dgm:prSet presAssocID="{920F3D22-1A2A-470C-BB11-B6BEDE50DFBE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C40168-770A-41A1-B763-B0A664175ACF}" type="pres">
      <dgm:prSet presAssocID="{920F3D22-1A2A-470C-BB11-B6BEDE50DFBE}" presName="invisiNode" presStyleLbl="node1" presStyleIdx="0" presStyleCnt="3"/>
      <dgm:spPr/>
    </dgm:pt>
    <dgm:pt modelId="{677302D1-7FAA-4B4C-AB54-AF7795C2AC70}" type="pres">
      <dgm:prSet presAssocID="{920F3D22-1A2A-470C-BB11-B6BEDE50DFBE}" presName="imagNode" presStyleLbl="fgImgPlace1" presStyleIdx="0" presStyleCnt="3" custLinFactNeighborX="-15471" custLinFactNeighborY="9893"/>
      <dgm:spPr/>
    </dgm:pt>
    <dgm:pt modelId="{ECBB5094-59D7-4C82-8259-AAF7AB6E3ADC}" type="pres">
      <dgm:prSet presAssocID="{1EB601C0-B3E2-4D1B-B40F-BBCEF21D5A7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018381E-15FC-4B0B-B7D3-5FFD98CE6280}" type="pres">
      <dgm:prSet presAssocID="{59AC6B3C-EE0F-4E57-A19F-AD8F89A87529}" presName="compNode" presStyleCnt="0"/>
      <dgm:spPr/>
    </dgm:pt>
    <dgm:pt modelId="{FE09FF25-8A58-4256-AF23-E986BB2C23CE}" type="pres">
      <dgm:prSet presAssocID="{59AC6B3C-EE0F-4E57-A19F-AD8F89A8752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2EB829-7079-4860-BFA9-FC60FFAB87CE}" type="pres">
      <dgm:prSet presAssocID="{59AC6B3C-EE0F-4E57-A19F-AD8F89A87529}" presName="invisiNode" presStyleLbl="node1" presStyleIdx="1" presStyleCnt="3"/>
      <dgm:spPr/>
    </dgm:pt>
    <dgm:pt modelId="{6411D99F-075C-41B7-AB71-EB03C0812759}" type="pres">
      <dgm:prSet presAssocID="{59AC6B3C-EE0F-4E57-A19F-AD8F89A87529}" presName="imagNode" presStyleLbl="fgImgPlace1" presStyleIdx="1" presStyleCnt="3"/>
      <dgm:spPr/>
    </dgm:pt>
    <dgm:pt modelId="{E39260CD-9B53-41AC-AB11-17B44B9A265B}" type="pres">
      <dgm:prSet presAssocID="{1786AEE1-EC6F-4DCE-B6A2-0C95FDC1EA2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20A57679-FFEB-4538-8054-DC6976D385AD}" type="pres">
      <dgm:prSet presAssocID="{5FDF275D-95D8-41FC-BE6C-BF4B368E5104}" presName="compNode" presStyleCnt="0"/>
      <dgm:spPr/>
    </dgm:pt>
    <dgm:pt modelId="{C8413E55-BAFE-420D-BB5E-4ACBFD6B0D94}" type="pres">
      <dgm:prSet presAssocID="{5FDF275D-95D8-41FC-BE6C-BF4B368E510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7CD49-D4D4-4A21-8D78-D21A1E5EF704}" type="pres">
      <dgm:prSet presAssocID="{5FDF275D-95D8-41FC-BE6C-BF4B368E5104}" presName="invisiNode" presStyleLbl="node1" presStyleIdx="2" presStyleCnt="3"/>
      <dgm:spPr/>
    </dgm:pt>
    <dgm:pt modelId="{76A06AF3-F789-4C6B-B55A-B6F365415802}" type="pres">
      <dgm:prSet presAssocID="{5FDF275D-95D8-41FC-BE6C-BF4B368E5104}" presName="imagNode" presStyleLbl="fgImgPlace1" presStyleIdx="2" presStyleCnt="3"/>
      <dgm:spPr/>
    </dgm:pt>
  </dgm:ptLst>
  <dgm:cxnLst>
    <dgm:cxn modelId="{9A6DEE4B-B8C1-4EE5-8956-6BAC85FB7817}" type="presOf" srcId="{1786AEE1-EC6F-4DCE-B6A2-0C95FDC1EA23}" destId="{E39260CD-9B53-41AC-AB11-17B44B9A265B}" srcOrd="0" destOrd="0" presId="urn:microsoft.com/office/officeart/2005/8/layout/pList2"/>
    <dgm:cxn modelId="{1E69A9AE-AAE9-4F8B-90BC-FBB1FE72E03F}" srcId="{36DEF298-CDEE-4108-BDF0-D0B3FAC39B30}" destId="{5FDF275D-95D8-41FC-BE6C-BF4B368E5104}" srcOrd="2" destOrd="0" parTransId="{B9D2EFBF-1424-4BFD-8573-50F8E4244788}" sibTransId="{74F7606B-C06D-47AD-AAF1-31792AD59087}"/>
    <dgm:cxn modelId="{57C67BA7-21E0-4E2D-8668-DF4682F139D2}" type="presOf" srcId="{1EB601C0-B3E2-4D1B-B40F-BBCEF21D5A78}" destId="{ECBB5094-59D7-4C82-8259-AAF7AB6E3ADC}" srcOrd="0" destOrd="0" presId="urn:microsoft.com/office/officeart/2005/8/layout/pList2"/>
    <dgm:cxn modelId="{49D9A871-E478-4547-9009-F1DC0BF55CC0}" type="presOf" srcId="{920F3D22-1A2A-470C-BB11-B6BEDE50DFBE}" destId="{B48EEAC8-3D85-4FA0-BC58-3C6A2125FDDC}" srcOrd="0" destOrd="0" presId="urn:microsoft.com/office/officeart/2005/8/layout/pList2"/>
    <dgm:cxn modelId="{556D632D-14F1-468F-93E0-610292100490}" type="presOf" srcId="{5FDF275D-95D8-41FC-BE6C-BF4B368E5104}" destId="{C8413E55-BAFE-420D-BB5E-4ACBFD6B0D94}" srcOrd="0" destOrd="0" presId="urn:microsoft.com/office/officeart/2005/8/layout/pList2"/>
    <dgm:cxn modelId="{DBB25A32-7C77-45A8-B4A3-796BD9F402BF}" srcId="{36DEF298-CDEE-4108-BDF0-D0B3FAC39B30}" destId="{59AC6B3C-EE0F-4E57-A19F-AD8F89A87529}" srcOrd="1" destOrd="0" parTransId="{BBC63181-A527-4B90-B5A3-16729BF10D79}" sibTransId="{1786AEE1-EC6F-4DCE-B6A2-0C95FDC1EA23}"/>
    <dgm:cxn modelId="{63070CDD-AB3C-40B9-8DB9-980277ABC878}" srcId="{36DEF298-CDEE-4108-BDF0-D0B3FAC39B30}" destId="{920F3D22-1A2A-470C-BB11-B6BEDE50DFBE}" srcOrd="0" destOrd="0" parTransId="{0A23DA49-A72C-4BDF-A3BB-279FC2752441}" sibTransId="{1EB601C0-B3E2-4D1B-B40F-BBCEF21D5A78}"/>
    <dgm:cxn modelId="{4520294A-CD4F-420A-8CE7-9BA3BCE4CFD7}" type="presOf" srcId="{36DEF298-CDEE-4108-BDF0-D0B3FAC39B30}" destId="{E21CC31B-A98D-423C-9764-97354B74C029}" srcOrd="0" destOrd="0" presId="urn:microsoft.com/office/officeart/2005/8/layout/pList2"/>
    <dgm:cxn modelId="{4C8CA9FF-5C43-4DA1-AC84-E09276B0F051}" type="presOf" srcId="{59AC6B3C-EE0F-4E57-A19F-AD8F89A87529}" destId="{FE09FF25-8A58-4256-AF23-E986BB2C23CE}" srcOrd="0" destOrd="0" presId="urn:microsoft.com/office/officeart/2005/8/layout/pList2"/>
    <dgm:cxn modelId="{B37F9BEC-2466-4384-A6B6-AF2AC58CFAAB}" type="presParOf" srcId="{E21CC31B-A98D-423C-9764-97354B74C029}" destId="{8A1563CB-7B00-43E9-8FD5-2A6BBB44F9BC}" srcOrd="0" destOrd="0" presId="urn:microsoft.com/office/officeart/2005/8/layout/pList2"/>
    <dgm:cxn modelId="{5E7D39F0-729F-4481-8D25-9238E441D8D7}" type="presParOf" srcId="{E21CC31B-A98D-423C-9764-97354B74C029}" destId="{650112A9-6EF8-4274-BB16-F07E6ABAB866}" srcOrd="1" destOrd="0" presId="urn:microsoft.com/office/officeart/2005/8/layout/pList2"/>
    <dgm:cxn modelId="{8539835C-D6A6-4372-9DA3-0B883A48B493}" type="presParOf" srcId="{650112A9-6EF8-4274-BB16-F07E6ABAB866}" destId="{E39B69A5-FB23-40FC-9427-F48F8DB8F99E}" srcOrd="0" destOrd="0" presId="urn:microsoft.com/office/officeart/2005/8/layout/pList2"/>
    <dgm:cxn modelId="{56A6F6FE-C3E1-46FD-B488-0E095DA43EB2}" type="presParOf" srcId="{E39B69A5-FB23-40FC-9427-F48F8DB8F99E}" destId="{B48EEAC8-3D85-4FA0-BC58-3C6A2125FDDC}" srcOrd="0" destOrd="0" presId="urn:microsoft.com/office/officeart/2005/8/layout/pList2"/>
    <dgm:cxn modelId="{E8EFB532-896D-43E4-A798-97E5144A82DD}" type="presParOf" srcId="{E39B69A5-FB23-40FC-9427-F48F8DB8F99E}" destId="{68C40168-770A-41A1-B763-B0A664175ACF}" srcOrd="1" destOrd="0" presId="urn:microsoft.com/office/officeart/2005/8/layout/pList2"/>
    <dgm:cxn modelId="{BD84521D-862C-438D-B015-FDC5A41E5312}" type="presParOf" srcId="{E39B69A5-FB23-40FC-9427-F48F8DB8F99E}" destId="{677302D1-7FAA-4B4C-AB54-AF7795C2AC70}" srcOrd="2" destOrd="0" presId="urn:microsoft.com/office/officeart/2005/8/layout/pList2"/>
    <dgm:cxn modelId="{75996B42-873C-4DE1-BF9B-9CD39B68FFB9}" type="presParOf" srcId="{650112A9-6EF8-4274-BB16-F07E6ABAB866}" destId="{ECBB5094-59D7-4C82-8259-AAF7AB6E3ADC}" srcOrd="1" destOrd="0" presId="urn:microsoft.com/office/officeart/2005/8/layout/pList2"/>
    <dgm:cxn modelId="{0F5B7772-0CC7-4920-97CF-76ECF24547A0}" type="presParOf" srcId="{650112A9-6EF8-4274-BB16-F07E6ABAB866}" destId="{5018381E-15FC-4B0B-B7D3-5FFD98CE6280}" srcOrd="2" destOrd="0" presId="urn:microsoft.com/office/officeart/2005/8/layout/pList2"/>
    <dgm:cxn modelId="{56D70633-E5C5-4574-8D87-C48E089EE265}" type="presParOf" srcId="{5018381E-15FC-4B0B-B7D3-5FFD98CE6280}" destId="{FE09FF25-8A58-4256-AF23-E986BB2C23CE}" srcOrd="0" destOrd="0" presId="urn:microsoft.com/office/officeart/2005/8/layout/pList2"/>
    <dgm:cxn modelId="{E03A3AC6-4D6A-4EC5-8E00-FB32316727ED}" type="presParOf" srcId="{5018381E-15FC-4B0B-B7D3-5FFD98CE6280}" destId="{292EB829-7079-4860-BFA9-FC60FFAB87CE}" srcOrd="1" destOrd="0" presId="urn:microsoft.com/office/officeart/2005/8/layout/pList2"/>
    <dgm:cxn modelId="{48F03C42-9547-4574-B259-891D42CC40A1}" type="presParOf" srcId="{5018381E-15FC-4B0B-B7D3-5FFD98CE6280}" destId="{6411D99F-075C-41B7-AB71-EB03C0812759}" srcOrd="2" destOrd="0" presId="urn:microsoft.com/office/officeart/2005/8/layout/pList2"/>
    <dgm:cxn modelId="{DAEDBF46-1610-46F4-88A1-1596221B6E32}" type="presParOf" srcId="{650112A9-6EF8-4274-BB16-F07E6ABAB866}" destId="{E39260CD-9B53-41AC-AB11-17B44B9A265B}" srcOrd="3" destOrd="0" presId="urn:microsoft.com/office/officeart/2005/8/layout/pList2"/>
    <dgm:cxn modelId="{CFF10F8B-31CE-44C2-A841-9FF5AE556AB6}" type="presParOf" srcId="{650112A9-6EF8-4274-BB16-F07E6ABAB866}" destId="{20A57679-FFEB-4538-8054-DC6976D385AD}" srcOrd="4" destOrd="0" presId="urn:microsoft.com/office/officeart/2005/8/layout/pList2"/>
    <dgm:cxn modelId="{5E6CA365-FB24-40CD-81A3-174E52331D7C}" type="presParOf" srcId="{20A57679-FFEB-4538-8054-DC6976D385AD}" destId="{C8413E55-BAFE-420D-BB5E-4ACBFD6B0D94}" srcOrd="0" destOrd="0" presId="urn:microsoft.com/office/officeart/2005/8/layout/pList2"/>
    <dgm:cxn modelId="{34818FFB-5166-4F79-94E0-BDAC00DACC7C}" type="presParOf" srcId="{20A57679-FFEB-4538-8054-DC6976D385AD}" destId="{A037CD49-D4D4-4A21-8D78-D21A1E5EF704}" srcOrd="1" destOrd="0" presId="urn:microsoft.com/office/officeart/2005/8/layout/pList2"/>
    <dgm:cxn modelId="{A22A0C9D-0733-4BF3-A1E6-378CE6C7A568}" type="presParOf" srcId="{20A57679-FFEB-4538-8054-DC6976D385AD}" destId="{76A06AF3-F789-4C6B-B55A-B6F365415802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E7746C-BDA6-469E-88C5-F4C1F1B8B726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6DBC45E-74BA-4C1F-8673-EC3F8E976F5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 domácnostech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4AB2EFE-4E53-4C0F-B1AF-1148E5D5733D}" type="parTrans" cxnId="{C6F36C21-2966-4FD4-A349-7BCA0FDAFA6F}">
      <dgm:prSet/>
      <dgm:spPr/>
      <dgm:t>
        <a:bodyPr/>
        <a:lstStyle/>
        <a:p>
          <a:endParaRPr lang="cs-CZ"/>
        </a:p>
      </dgm:t>
    </dgm:pt>
    <dgm:pt modelId="{303253C6-D861-4FAF-81D2-554B8B768321}" type="sibTrans" cxnId="{C6F36C21-2966-4FD4-A349-7BCA0FDAFA6F}">
      <dgm:prSet/>
      <dgm:spPr/>
      <dgm:t>
        <a:bodyPr/>
        <a:lstStyle/>
        <a:p>
          <a:endParaRPr lang="cs-CZ"/>
        </a:p>
      </dgm:t>
    </dgm:pt>
    <dgm:pt modelId="{E6323771-D5E2-4EA9-B037-C6E865F7F1A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v továrnách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DBEFE3B-55AC-48DF-B306-D3493BAD1550}" type="parTrans" cxnId="{C3142449-5C07-409A-AD08-118384A9DB73}">
      <dgm:prSet/>
      <dgm:spPr/>
      <dgm:t>
        <a:bodyPr/>
        <a:lstStyle/>
        <a:p>
          <a:endParaRPr lang="cs-CZ"/>
        </a:p>
      </dgm:t>
    </dgm:pt>
    <dgm:pt modelId="{CBBAD6A0-6413-4FA1-ACBC-F982AA7FBE63}" type="sibTrans" cxnId="{C3142449-5C07-409A-AD08-118384A9DB73}">
      <dgm:prSet/>
      <dgm:spPr/>
      <dgm:t>
        <a:bodyPr/>
        <a:lstStyle/>
        <a:p>
          <a:endParaRPr lang="cs-CZ"/>
        </a:p>
      </dgm:t>
    </dgm:pt>
    <dgm:pt modelId="{B463A4BA-2E1A-4C05-9601-703285AF8A3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 elektrárnách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7816CF8-587C-46F9-ABD7-9574DFC31B2E}" type="parTrans" cxnId="{2607AD24-7AF4-45F4-B066-C3D96A68E89E}">
      <dgm:prSet/>
      <dgm:spPr/>
      <dgm:t>
        <a:bodyPr/>
        <a:lstStyle/>
        <a:p>
          <a:endParaRPr lang="cs-CZ"/>
        </a:p>
      </dgm:t>
    </dgm:pt>
    <dgm:pt modelId="{C7BF4E87-0AC0-48A4-BFAB-2E0D62AC402B}" type="sibTrans" cxnId="{2607AD24-7AF4-45F4-B066-C3D96A68E89E}">
      <dgm:prSet/>
      <dgm:spPr/>
      <dgm:t>
        <a:bodyPr/>
        <a:lstStyle/>
        <a:p>
          <a:endParaRPr lang="cs-CZ"/>
        </a:p>
      </dgm:t>
    </dgm:pt>
    <dgm:pt modelId="{8DE64796-6610-4FEE-B52C-2329CAE10EF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 zemědělství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47C12C5-F08F-4A55-AF85-E03676729CDF}" type="parTrans" cxnId="{F2709B82-5491-4298-9FF2-C70D6DE37A27}">
      <dgm:prSet/>
      <dgm:spPr/>
      <dgm:t>
        <a:bodyPr/>
        <a:lstStyle/>
        <a:p>
          <a:endParaRPr lang="cs-CZ"/>
        </a:p>
      </dgm:t>
    </dgm:pt>
    <dgm:pt modelId="{0B64EC2A-5263-451A-8D43-B46838605D0A}" type="sibTrans" cxnId="{F2709B82-5491-4298-9FF2-C70D6DE37A27}">
      <dgm:prSet/>
      <dgm:spPr/>
      <dgm:t>
        <a:bodyPr/>
        <a:lstStyle/>
        <a:p>
          <a:endParaRPr lang="cs-CZ"/>
        </a:p>
      </dgm:t>
    </dgm:pt>
    <dgm:pt modelId="{4CBC8DBD-6706-4412-A578-20C4950E2FD0}" type="pres">
      <dgm:prSet presAssocID="{93E7746C-BDA6-469E-88C5-F4C1F1B8B72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AF673B1-4B01-4BCB-B153-721CFEE0AA96}" type="pres">
      <dgm:prSet presAssocID="{46DBC45E-74BA-4C1F-8673-EC3F8E976F56}" presName="node" presStyleLbl="node1" presStyleIdx="0" presStyleCnt="4" custScaleX="2160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1176D6-F1D9-4F45-9090-2770AA5537EA}" type="pres">
      <dgm:prSet presAssocID="{46DBC45E-74BA-4C1F-8673-EC3F8E976F56}" presName="spNode" presStyleCnt="0"/>
      <dgm:spPr/>
    </dgm:pt>
    <dgm:pt modelId="{5B08F509-2C64-4284-869F-A1E295700D4E}" type="pres">
      <dgm:prSet presAssocID="{303253C6-D861-4FAF-81D2-554B8B768321}" presName="sibTrans" presStyleLbl="sibTrans1D1" presStyleIdx="0" presStyleCnt="4"/>
      <dgm:spPr/>
      <dgm:t>
        <a:bodyPr/>
        <a:lstStyle/>
        <a:p>
          <a:endParaRPr lang="cs-CZ"/>
        </a:p>
      </dgm:t>
    </dgm:pt>
    <dgm:pt modelId="{A5ECCAFA-54B5-4213-AFEB-F90658A7316C}" type="pres">
      <dgm:prSet presAssocID="{E6323771-D5E2-4EA9-B037-C6E865F7F1A0}" presName="node" presStyleLbl="node1" presStyleIdx="1" presStyleCnt="4" custScaleX="1866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84CE01-4B52-4F48-B296-E055F293A82E}" type="pres">
      <dgm:prSet presAssocID="{E6323771-D5E2-4EA9-B037-C6E865F7F1A0}" presName="spNode" presStyleCnt="0"/>
      <dgm:spPr/>
    </dgm:pt>
    <dgm:pt modelId="{6CA2B451-4DA7-4C28-81B8-1B8C39785E4B}" type="pres">
      <dgm:prSet presAssocID="{CBBAD6A0-6413-4FA1-ACBC-F982AA7FBE63}" presName="sibTrans" presStyleLbl="sibTrans1D1" presStyleIdx="1" presStyleCnt="4"/>
      <dgm:spPr/>
      <dgm:t>
        <a:bodyPr/>
        <a:lstStyle/>
        <a:p>
          <a:endParaRPr lang="cs-CZ"/>
        </a:p>
      </dgm:t>
    </dgm:pt>
    <dgm:pt modelId="{8DEE2C2F-F58D-4CA5-8C52-C328673D5F4A}" type="pres">
      <dgm:prSet presAssocID="{B463A4BA-2E1A-4C05-9601-703285AF8A37}" presName="node" presStyleLbl="node1" presStyleIdx="2" presStyleCnt="4" custScaleX="1894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69931-88AE-4AD8-ACFD-C412B6BC7CFD}" type="pres">
      <dgm:prSet presAssocID="{B463A4BA-2E1A-4C05-9601-703285AF8A37}" presName="spNode" presStyleCnt="0"/>
      <dgm:spPr/>
    </dgm:pt>
    <dgm:pt modelId="{D1D230F5-0A54-4F91-87E4-B11FEE2396DC}" type="pres">
      <dgm:prSet presAssocID="{C7BF4E87-0AC0-48A4-BFAB-2E0D62AC402B}" presName="sibTrans" presStyleLbl="sibTrans1D1" presStyleIdx="2" presStyleCnt="4"/>
      <dgm:spPr/>
      <dgm:t>
        <a:bodyPr/>
        <a:lstStyle/>
        <a:p>
          <a:endParaRPr lang="cs-CZ"/>
        </a:p>
      </dgm:t>
    </dgm:pt>
    <dgm:pt modelId="{2E3403E2-886F-4B49-A378-74C6573DF836}" type="pres">
      <dgm:prSet presAssocID="{8DE64796-6610-4FEE-B52C-2329CAE10EF6}" presName="node" presStyleLbl="node1" presStyleIdx="3" presStyleCnt="4" custScaleX="1859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5930F4-EE51-4091-BEB7-A30F8AD913FC}" type="pres">
      <dgm:prSet presAssocID="{8DE64796-6610-4FEE-B52C-2329CAE10EF6}" presName="spNode" presStyleCnt="0"/>
      <dgm:spPr/>
    </dgm:pt>
    <dgm:pt modelId="{B23191C3-A395-4D1C-A772-53D79EBA0DD6}" type="pres">
      <dgm:prSet presAssocID="{0B64EC2A-5263-451A-8D43-B46838605D0A}" presName="sibTrans" presStyleLbl="sibTrans1D1" presStyleIdx="3" presStyleCnt="4"/>
      <dgm:spPr/>
      <dgm:t>
        <a:bodyPr/>
        <a:lstStyle/>
        <a:p>
          <a:endParaRPr lang="cs-CZ"/>
        </a:p>
      </dgm:t>
    </dgm:pt>
  </dgm:ptLst>
  <dgm:cxnLst>
    <dgm:cxn modelId="{3126F886-02EE-4C8A-A5E9-22FF3B245FA7}" type="presOf" srcId="{E6323771-D5E2-4EA9-B037-C6E865F7F1A0}" destId="{A5ECCAFA-54B5-4213-AFEB-F90658A7316C}" srcOrd="0" destOrd="0" presId="urn:microsoft.com/office/officeart/2005/8/layout/cycle6"/>
    <dgm:cxn modelId="{FAF9F0C4-B0F1-4B24-B957-11EF24078593}" type="presOf" srcId="{0B64EC2A-5263-451A-8D43-B46838605D0A}" destId="{B23191C3-A395-4D1C-A772-53D79EBA0DD6}" srcOrd="0" destOrd="0" presId="urn:microsoft.com/office/officeart/2005/8/layout/cycle6"/>
    <dgm:cxn modelId="{7FC8CAC5-D94D-4989-B3F6-B27E0F08A86C}" type="presOf" srcId="{8DE64796-6610-4FEE-B52C-2329CAE10EF6}" destId="{2E3403E2-886F-4B49-A378-74C6573DF836}" srcOrd="0" destOrd="0" presId="urn:microsoft.com/office/officeart/2005/8/layout/cycle6"/>
    <dgm:cxn modelId="{F2709B82-5491-4298-9FF2-C70D6DE37A27}" srcId="{93E7746C-BDA6-469E-88C5-F4C1F1B8B726}" destId="{8DE64796-6610-4FEE-B52C-2329CAE10EF6}" srcOrd="3" destOrd="0" parTransId="{E47C12C5-F08F-4A55-AF85-E03676729CDF}" sibTransId="{0B64EC2A-5263-451A-8D43-B46838605D0A}"/>
    <dgm:cxn modelId="{01333735-0A0F-43BF-AB44-55CB588734BB}" type="presOf" srcId="{CBBAD6A0-6413-4FA1-ACBC-F982AA7FBE63}" destId="{6CA2B451-4DA7-4C28-81B8-1B8C39785E4B}" srcOrd="0" destOrd="0" presId="urn:microsoft.com/office/officeart/2005/8/layout/cycle6"/>
    <dgm:cxn modelId="{50AF8B91-F24D-4829-83C1-D7FBAEAAC6DE}" type="presOf" srcId="{C7BF4E87-0AC0-48A4-BFAB-2E0D62AC402B}" destId="{D1D230F5-0A54-4F91-87E4-B11FEE2396DC}" srcOrd="0" destOrd="0" presId="urn:microsoft.com/office/officeart/2005/8/layout/cycle6"/>
    <dgm:cxn modelId="{78829DD2-656D-4450-837F-ED7B90C9A32B}" type="presOf" srcId="{303253C6-D861-4FAF-81D2-554B8B768321}" destId="{5B08F509-2C64-4284-869F-A1E295700D4E}" srcOrd="0" destOrd="0" presId="urn:microsoft.com/office/officeart/2005/8/layout/cycle6"/>
    <dgm:cxn modelId="{2607AD24-7AF4-45F4-B066-C3D96A68E89E}" srcId="{93E7746C-BDA6-469E-88C5-F4C1F1B8B726}" destId="{B463A4BA-2E1A-4C05-9601-703285AF8A37}" srcOrd="2" destOrd="0" parTransId="{87816CF8-587C-46F9-ABD7-9574DFC31B2E}" sibTransId="{C7BF4E87-0AC0-48A4-BFAB-2E0D62AC402B}"/>
    <dgm:cxn modelId="{C6F36C21-2966-4FD4-A349-7BCA0FDAFA6F}" srcId="{93E7746C-BDA6-469E-88C5-F4C1F1B8B726}" destId="{46DBC45E-74BA-4C1F-8673-EC3F8E976F56}" srcOrd="0" destOrd="0" parTransId="{04AB2EFE-4E53-4C0F-B1AF-1148E5D5733D}" sibTransId="{303253C6-D861-4FAF-81D2-554B8B768321}"/>
    <dgm:cxn modelId="{564C2359-958B-4D6C-B797-4F8EF8AC51C3}" type="presOf" srcId="{46DBC45E-74BA-4C1F-8673-EC3F8E976F56}" destId="{4AF673B1-4B01-4BCB-B153-721CFEE0AA96}" srcOrd="0" destOrd="0" presId="urn:microsoft.com/office/officeart/2005/8/layout/cycle6"/>
    <dgm:cxn modelId="{C3142449-5C07-409A-AD08-118384A9DB73}" srcId="{93E7746C-BDA6-469E-88C5-F4C1F1B8B726}" destId="{E6323771-D5E2-4EA9-B037-C6E865F7F1A0}" srcOrd="1" destOrd="0" parTransId="{FDBEFE3B-55AC-48DF-B306-D3493BAD1550}" sibTransId="{CBBAD6A0-6413-4FA1-ACBC-F982AA7FBE63}"/>
    <dgm:cxn modelId="{2461CDD5-3FCC-467A-9E7E-04A2FF88E933}" type="presOf" srcId="{93E7746C-BDA6-469E-88C5-F4C1F1B8B726}" destId="{4CBC8DBD-6706-4412-A578-20C4950E2FD0}" srcOrd="0" destOrd="0" presId="urn:microsoft.com/office/officeart/2005/8/layout/cycle6"/>
    <dgm:cxn modelId="{A7E287DB-BAEA-4B4B-92DC-7155B5D619A4}" type="presOf" srcId="{B463A4BA-2E1A-4C05-9601-703285AF8A37}" destId="{8DEE2C2F-F58D-4CA5-8C52-C328673D5F4A}" srcOrd="0" destOrd="0" presId="urn:microsoft.com/office/officeart/2005/8/layout/cycle6"/>
    <dgm:cxn modelId="{19524733-6F51-405D-A15E-B0AEF9F2ACFA}" type="presParOf" srcId="{4CBC8DBD-6706-4412-A578-20C4950E2FD0}" destId="{4AF673B1-4B01-4BCB-B153-721CFEE0AA96}" srcOrd="0" destOrd="0" presId="urn:microsoft.com/office/officeart/2005/8/layout/cycle6"/>
    <dgm:cxn modelId="{C6E293CC-A981-45BF-855D-2B84F7613CE7}" type="presParOf" srcId="{4CBC8DBD-6706-4412-A578-20C4950E2FD0}" destId="{AA1176D6-F1D9-4F45-9090-2770AA5537EA}" srcOrd="1" destOrd="0" presId="urn:microsoft.com/office/officeart/2005/8/layout/cycle6"/>
    <dgm:cxn modelId="{15B07A9B-F7B7-42B3-B829-71340AB4D226}" type="presParOf" srcId="{4CBC8DBD-6706-4412-A578-20C4950E2FD0}" destId="{5B08F509-2C64-4284-869F-A1E295700D4E}" srcOrd="2" destOrd="0" presId="urn:microsoft.com/office/officeart/2005/8/layout/cycle6"/>
    <dgm:cxn modelId="{1B3BD8A9-8EAB-4F4E-9D8C-26210DD0F394}" type="presParOf" srcId="{4CBC8DBD-6706-4412-A578-20C4950E2FD0}" destId="{A5ECCAFA-54B5-4213-AFEB-F90658A7316C}" srcOrd="3" destOrd="0" presId="urn:microsoft.com/office/officeart/2005/8/layout/cycle6"/>
    <dgm:cxn modelId="{0171502E-0EDC-4582-9CD3-5744436586B1}" type="presParOf" srcId="{4CBC8DBD-6706-4412-A578-20C4950E2FD0}" destId="{0284CE01-4B52-4F48-B296-E055F293A82E}" srcOrd="4" destOrd="0" presId="urn:microsoft.com/office/officeart/2005/8/layout/cycle6"/>
    <dgm:cxn modelId="{19F69794-F6CE-46EB-A3B8-959336D76C83}" type="presParOf" srcId="{4CBC8DBD-6706-4412-A578-20C4950E2FD0}" destId="{6CA2B451-4DA7-4C28-81B8-1B8C39785E4B}" srcOrd="5" destOrd="0" presId="urn:microsoft.com/office/officeart/2005/8/layout/cycle6"/>
    <dgm:cxn modelId="{4386AC87-7843-4688-A0B5-512385ADD7DD}" type="presParOf" srcId="{4CBC8DBD-6706-4412-A578-20C4950E2FD0}" destId="{8DEE2C2F-F58D-4CA5-8C52-C328673D5F4A}" srcOrd="6" destOrd="0" presId="urn:microsoft.com/office/officeart/2005/8/layout/cycle6"/>
    <dgm:cxn modelId="{91219660-FD5B-45BB-B4E9-CE231F7DAE60}" type="presParOf" srcId="{4CBC8DBD-6706-4412-A578-20C4950E2FD0}" destId="{5FA69931-88AE-4AD8-ACFD-C412B6BC7CFD}" srcOrd="7" destOrd="0" presId="urn:microsoft.com/office/officeart/2005/8/layout/cycle6"/>
    <dgm:cxn modelId="{FE9C55D8-49CE-405F-A811-0917004A0DB0}" type="presParOf" srcId="{4CBC8DBD-6706-4412-A578-20C4950E2FD0}" destId="{D1D230F5-0A54-4F91-87E4-B11FEE2396DC}" srcOrd="8" destOrd="0" presId="urn:microsoft.com/office/officeart/2005/8/layout/cycle6"/>
    <dgm:cxn modelId="{BFE138F1-BB01-4FA5-8EFB-087133BFC411}" type="presParOf" srcId="{4CBC8DBD-6706-4412-A578-20C4950E2FD0}" destId="{2E3403E2-886F-4B49-A378-74C6573DF836}" srcOrd="9" destOrd="0" presId="urn:microsoft.com/office/officeart/2005/8/layout/cycle6"/>
    <dgm:cxn modelId="{737E7510-1D1A-40C4-908F-A354990D563F}" type="presParOf" srcId="{4CBC8DBD-6706-4412-A578-20C4950E2FD0}" destId="{115930F4-EE51-4091-BEB7-A30F8AD913FC}" srcOrd="10" destOrd="0" presId="urn:microsoft.com/office/officeart/2005/8/layout/cycle6"/>
    <dgm:cxn modelId="{CB0BA559-2A77-46AD-93E4-6E2D304F8317}" type="presParOf" srcId="{4CBC8DBD-6706-4412-A578-20C4950E2FD0}" destId="{B23191C3-A395-4D1C-A772-53D79EBA0DD6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14CF18-91AD-45EF-A29F-F1B073CBE5E8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6DE6CB1-008A-452B-B9ED-F0A60659C2D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Podzemní voda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C64CD6C-9258-42F4-811A-55C94E2CCD2E}" type="parTrans" cxnId="{E0F46068-AA03-49D1-9E61-3EA888842AA9}">
      <dgm:prSet/>
      <dgm:spPr/>
      <dgm:t>
        <a:bodyPr/>
        <a:lstStyle/>
        <a:p>
          <a:endParaRPr lang="cs-CZ"/>
        </a:p>
      </dgm:t>
    </dgm:pt>
    <dgm:pt modelId="{938211FF-FC81-4D69-800E-9A7AE01045B8}" type="sibTrans" cxnId="{E0F46068-AA03-49D1-9E61-3EA888842AA9}">
      <dgm:prSet/>
      <dgm:spPr/>
      <dgm:t>
        <a:bodyPr/>
        <a:lstStyle/>
        <a:p>
          <a:endParaRPr lang="cs-CZ"/>
        </a:p>
      </dgm:t>
    </dgm:pt>
    <dgm:pt modelId="{E40C3D4D-7230-4B4F-B79F-16396093F76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Vyskytuje se pod zemským povrchem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56543116-3E2C-4A89-A290-E1111DAA20DC}" type="parTrans" cxnId="{A665EC21-AE04-4986-87E2-36BF9AFE02F5}">
      <dgm:prSet/>
      <dgm:spPr/>
      <dgm:t>
        <a:bodyPr/>
        <a:lstStyle/>
        <a:p>
          <a:endParaRPr lang="cs-CZ"/>
        </a:p>
      </dgm:t>
    </dgm:pt>
    <dgm:pt modelId="{FE29CF3D-DF96-47DD-8389-C82E49DB9F61}" type="sibTrans" cxnId="{A665EC21-AE04-4986-87E2-36BF9AFE02F5}">
      <dgm:prSet/>
      <dgm:spPr/>
      <dgm:t>
        <a:bodyPr/>
        <a:lstStyle/>
        <a:p>
          <a:endParaRPr lang="cs-CZ"/>
        </a:p>
      </dgm:t>
    </dgm:pt>
    <dgm:pt modelId="{0892F30E-985F-4132-9114-889B7395CE50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Horské prameny, studánky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8A144A51-0AF3-46BC-A4B2-78AABEBD1B65}" type="parTrans" cxnId="{E0C8149A-BCCF-45DF-A7EB-492339CAAB21}">
      <dgm:prSet/>
      <dgm:spPr/>
      <dgm:t>
        <a:bodyPr/>
        <a:lstStyle/>
        <a:p>
          <a:endParaRPr lang="cs-CZ"/>
        </a:p>
      </dgm:t>
    </dgm:pt>
    <dgm:pt modelId="{18B9886C-4419-4309-9493-721706F9D07B}" type="sibTrans" cxnId="{E0C8149A-BCCF-45DF-A7EB-492339CAAB21}">
      <dgm:prSet/>
      <dgm:spPr/>
      <dgm:t>
        <a:bodyPr/>
        <a:lstStyle/>
        <a:p>
          <a:endParaRPr lang="cs-CZ"/>
        </a:p>
      </dgm:t>
    </dgm:pt>
    <dgm:pt modelId="{2DE5E707-6120-4B25-840C-A2AD231010C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Povrchová voda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11C86F8-A8E2-4BF7-82A9-9CC7CF2FEB2B}" type="parTrans" cxnId="{14525498-0411-4FB9-976E-36C210AE987D}">
      <dgm:prSet/>
      <dgm:spPr/>
      <dgm:t>
        <a:bodyPr/>
        <a:lstStyle/>
        <a:p>
          <a:endParaRPr lang="cs-CZ"/>
        </a:p>
      </dgm:t>
    </dgm:pt>
    <dgm:pt modelId="{A2A3D1B2-D8E7-455E-BC6C-713DF611A276}" type="sibTrans" cxnId="{14525498-0411-4FB9-976E-36C210AE987D}">
      <dgm:prSet/>
      <dgm:spPr/>
      <dgm:t>
        <a:bodyPr/>
        <a:lstStyle/>
        <a:p>
          <a:endParaRPr lang="cs-CZ"/>
        </a:p>
      </dgm:t>
    </dgm:pt>
    <dgm:pt modelId="{E47F1521-413B-4652-B505-953CF0754B76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Vyskytuje se  na povrchu země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454E9C23-02EF-433C-9DC8-AAF9B581BC4C}" type="parTrans" cxnId="{0AA2D29D-6B70-4BF6-9D19-9EFC76ECA5DD}">
      <dgm:prSet/>
      <dgm:spPr/>
      <dgm:t>
        <a:bodyPr/>
        <a:lstStyle/>
        <a:p>
          <a:endParaRPr lang="cs-CZ"/>
        </a:p>
      </dgm:t>
    </dgm:pt>
    <dgm:pt modelId="{A18314AA-0048-4560-8684-646A37B32437}" type="sibTrans" cxnId="{0AA2D29D-6B70-4BF6-9D19-9EFC76ECA5DD}">
      <dgm:prSet/>
      <dgm:spPr/>
      <dgm:t>
        <a:bodyPr/>
        <a:lstStyle/>
        <a:p>
          <a:endParaRPr lang="cs-CZ"/>
        </a:p>
      </dgm:t>
    </dgm:pt>
    <dgm:pt modelId="{07F91D80-A137-49A4-A991-0A1E28628032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Moře, řeky, rybníky, potoky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577F288A-BBEC-4152-A413-2C747D2A7C14}" type="parTrans" cxnId="{ECD12D2E-A3CC-494F-9E7C-459E540E6340}">
      <dgm:prSet/>
      <dgm:spPr/>
      <dgm:t>
        <a:bodyPr/>
        <a:lstStyle/>
        <a:p>
          <a:endParaRPr lang="cs-CZ"/>
        </a:p>
      </dgm:t>
    </dgm:pt>
    <dgm:pt modelId="{C444AB97-86E9-4B25-8EA1-9C3E0E4B8A8E}" type="sibTrans" cxnId="{ECD12D2E-A3CC-494F-9E7C-459E540E6340}">
      <dgm:prSet/>
      <dgm:spPr/>
      <dgm:t>
        <a:bodyPr/>
        <a:lstStyle/>
        <a:p>
          <a:endParaRPr lang="cs-CZ"/>
        </a:p>
      </dgm:t>
    </dgm:pt>
    <dgm:pt modelId="{1230B463-F85E-421D-97BA-F840A6192AB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Voda, která spadne na zem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0D4F245-EE4A-4F33-B8F8-BBC7F7AC9012}" type="parTrans" cxnId="{66B69A51-F580-4079-902C-E39519780827}">
      <dgm:prSet/>
      <dgm:spPr/>
      <dgm:t>
        <a:bodyPr/>
        <a:lstStyle/>
        <a:p>
          <a:endParaRPr lang="cs-CZ"/>
        </a:p>
      </dgm:t>
    </dgm:pt>
    <dgm:pt modelId="{4ADE0771-D985-4656-9767-5E38D0698E7D}" type="sibTrans" cxnId="{66B69A51-F580-4079-902C-E39519780827}">
      <dgm:prSet/>
      <dgm:spPr/>
      <dgm:t>
        <a:bodyPr/>
        <a:lstStyle/>
        <a:p>
          <a:endParaRPr lang="cs-CZ"/>
        </a:p>
      </dgm:t>
    </dgm:pt>
    <dgm:pt modelId="{C9D988E7-6CEF-4B60-A711-D9131D7A8CEA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Déšť, mlha, sníh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59F59B27-B46D-43A7-B583-8103FD080476}" type="parTrans" cxnId="{AA04B489-4887-4825-96BE-5E8174D57600}">
      <dgm:prSet/>
      <dgm:spPr/>
      <dgm:t>
        <a:bodyPr/>
        <a:lstStyle/>
        <a:p>
          <a:endParaRPr lang="cs-CZ"/>
        </a:p>
      </dgm:t>
    </dgm:pt>
    <dgm:pt modelId="{E58DED04-C921-49CC-A30B-05094769A8C6}" type="sibTrans" cxnId="{AA04B489-4887-4825-96BE-5E8174D57600}">
      <dgm:prSet/>
      <dgm:spPr/>
      <dgm:t>
        <a:bodyPr/>
        <a:lstStyle/>
        <a:p>
          <a:endParaRPr lang="cs-CZ"/>
        </a:p>
      </dgm:t>
    </dgm:pt>
    <dgm:pt modelId="{05A45712-8541-40FE-BF2E-1EF8FA147E9E}" type="pres">
      <dgm:prSet presAssocID="{DE14CF18-91AD-45EF-A29F-F1B073CBE5E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79F84B-C31B-496C-939A-452BC23CCE58}" type="pres">
      <dgm:prSet presAssocID="{66DE6CB1-008A-452B-B9ED-F0A60659C2D1}" presName="comp" presStyleCnt="0"/>
      <dgm:spPr/>
    </dgm:pt>
    <dgm:pt modelId="{79BB5CCD-6283-4665-8966-27E12E978FE7}" type="pres">
      <dgm:prSet presAssocID="{66DE6CB1-008A-452B-B9ED-F0A60659C2D1}" presName="box" presStyleLbl="node1" presStyleIdx="0" presStyleCnt="3"/>
      <dgm:spPr/>
      <dgm:t>
        <a:bodyPr/>
        <a:lstStyle/>
        <a:p>
          <a:endParaRPr lang="cs-CZ"/>
        </a:p>
      </dgm:t>
    </dgm:pt>
    <dgm:pt modelId="{F21BE985-97C8-4C54-A430-8A0DC89C9F92}" type="pres">
      <dgm:prSet presAssocID="{66DE6CB1-008A-452B-B9ED-F0A60659C2D1}" presName="img" presStyleLbl="fgImgPlace1" presStyleIdx="0" presStyleCnt="3"/>
      <dgm:spPr/>
    </dgm:pt>
    <dgm:pt modelId="{9F5B825D-3C96-4D16-92A1-B0F006EF4245}" type="pres">
      <dgm:prSet presAssocID="{66DE6CB1-008A-452B-B9ED-F0A60659C2D1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D0A195-C4F1-46ED-AC6B-2BFE6B59ED39}" type="pres">
      <dgm:prSet presAssocID="{938211FF-FC81-4D69-800E-9A7AE01045B8}" presName="spacer" presStyleCnt="0"/>
      <dgm:spPr/>
    </dgm:pt>
    <dgm:pt modelId="{1FA819E4-5E9D-4179-9678-18479341D278}" type="pres">
      <dgm:prSet presAssocID="{2DE5E707-6120-4B25-840C-A2AD231010C2}" presName="comp" presStyleCnt="0"/>
      <dgm:spPr/>
    </dgm:pt>
    <dgm:pt modelId="{4CC0C90F-882B-4AA5-B572-5E3C2C0F8C2A}" type="pres">
      <dgm:prSet presAssocID="{2DE5E707-6120-4B25-840C-A2AD231010C2}" presName="box" presStyleLbl="node1" presStyleIdx="1" presStyleCnt="3"/>
      <dgm:spPr/>
      <dgm:t>
        <a:bodyPr/>
        <a:lstStyle/>
        <a:p>
          <a:endParaRPr lang="cs-CZ"/>
        </a:p>
      </dgm:t>
    </dgm:pt>
    <dgm:pt modelId="{4B0010E1-8BBC-4845-9514-CC16D8EC305D}" type="pres">
      <dgm:prSet presAssocID="{2DE5E707-6120-4B25-840C-A2AD231010C2}" presName="img" presStyleLbl="fgImgPlace1" presStyleIdx="1" presStyleCnt="3"/>
      <dgm:spPr/>
    </dgm:pt>
    <dgm:pt modelId="{E8651F97-DEAD-492E-ADD9-C8C13BDA47B8}" type="pres">
      <dgm:prSet presAssocID="{2DE5E707-6120-4B25-840C-A2AD231010C2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F8FF0E-1C6F-4EE2-89BE-E8D3BA3CDD0F}" type="pres">
      <dgm:prSet presAssocID="{A2A3D1B2-D8E7-455E-BC6C-713DF611A276}" presName="spacer" presStyleCnt="0"/>
      <dgm:spPr/>
    </dgm:pt>
    <dgm:pt modelId="{BEA78115-92D1-4798-9C77-454376B7D171}" type="pres">
      <dgm:prSet presAssocID="{1230B463-F85E-421D-97BA-F840A6192ABD}" presName="comp" presStyleCnt="0"/>
      <dgm:spPr/>
    </dgm:pt>
    <dgm:pt modelId="{B0F8F98A-6AFB-491A-B69F-8EC6E70A22DC}" type="pres">
      <dgm:prSet presAssocID="{1230B463-F85E-421D-97BA-F840A6192ABD}" presName="box" presStyleLbl="node1" presStyleIdx="2" presStyleCnt="3"/>
      <dgm:spPr/>
      <dgm:t>
        <a:bodyPr/>
        <a:lstStyle/>
        <a:p>
          <a:endParaRPr lang="cs-CZ"/>
        </a:p>
      </dgm:t>
    </dgm:pt>
    <dgm:pt modelId="{429A2E56-FE64-4478-9761-4F47CDF2E0BC}" type="pres">
      <dgm:prSet presAssocID="{1230B463-F85E-421D-97BA-F840A6192ABD}" presName="img" presStyleLbl="fgImgPlace1" presStyleIdx="2" presStyleCnt="3"/>
      <dgm:spPr/>
    </dgm:pt>
    <dgm:pt modelId="{06AAFFCD-8295-49E6-8559-2321631B160A}" type="pres">
      <dgm:prSet presAssocID="{1230B463-F85E-421D-97BA-F840A6192ABD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FA5399-FA9F-4FA7-8865-D1DC5CD7D1FF}" type="presOf" srcId="{E40C3D4D-7230-4B4F-B79F-16396093F764}" destId="{79BB5CCD-6283-4665-8966-27E12E978FE7}" srcOrd="0" destOrd="1" presId="urn:microsoft.com/office/officeart/2005/8/layout/vList4"/>
    <dgm:cxn modelId="{0AA2D29D-6B70-4BF6-9D19-9EFC76ECA5DD}" srcId="{2DE5E707-6120-4B25-840C-A2AD231010C2}" destId="{E47F1521-413B-4652-B505-953CF0754B76}" srcOrd="0" destOrd="0" parTransId="{454E9C23-02EF-433C-9DC8-AAF9B581BC4C}" sibTransId="{A18314AA-0048-4560-8684-646A37B32437}"/>
    <dgm:cxn modelId="{D62A649D-3363-4FF1-AF45-83B1BA730E1E}" type="presOf" srcId="{E47F1521-413B-4652-B505-953CF0754B76}" destId="{E8651F97-DEAD-492E-ADD9-C8C13BDA47B8}" srcOrd="1" destOrd="1" presId="urn:microsoft.com/office/officeart/2005/8/layout/vList4"/>
    <dgm:cxn modelId="{64698D70-2B60-4D97-8915-C59B5DEC7D1B}" type="presOf" srcId="{2DE5E707-6120-4B25-840C-A2AD231010C2}" destId="{4CC0C90F-882B-4AA5-B572-5E3C2C0F8C2A}" srcOrd="0" destOrd="0" presId="urn:microsoft.com/office/officeart/2005/8/layout/vList4"/>
    <dgm:cxn modelId="{983F650E-7970-4DF6-97C2-56B175C85F18}" type="presOf" srcId="{C9D988E7-6CEF-4B60-A711-D9131D7A8CEA}" destId="{06AAFFCD-8295-49E6-8559-2321631B160A}" srcOrd="1" destOrd="1" presId="urn:microsoft.com/office/officeart/2005/8/layout/vList4"/>
    <dgm:cxn modelId="{E2A4264F-00D0-41B6-BDE1-A9D2058C0EE1}" type="presOf" srcId="{2DE5E707-6120-4B25-840C-A2AD231010C2}" destId="{E8651F97-DEAD-492E-ADD9-C8C13BDA47B8}" srcOrd="1" destOrd="0" presId="urn:microsoft.com/office/officeart/2005/8/layout/vList4"/>
    <dgm:cxn modelId="{A665EC21-AE04-4986-87E2-36BF9AFE02F5}" srcId="{66DE6CB1-008A-452B-B9ED-F0A60659C2D1}" destId="{E40C3D4D-7230-4B4F-B79F-16396093F764}" srcOrd="0" destOrd="0" parTransId="{56543116-3E2C-4A89-A290-E1111DAA20DC}" sibTransId="{FE29CF3D-DF96-47DD-8389-C82E49DB9F61}"/>
    <dgm:cxn modelId="{3DBDA2F6-D81E-40C2-9BAF-2DD92035FE97}" type="presOf" srcId="{66DE6CB1-008A-452B-B9ED-F0A60659C2D1}" destId="{9F5B825D-3C96-4D16-92A1-B0F006EF4245}" srcOrd="1" destOrd="0" presId="urn:microsoft.com/office/officeart/2005/8/layout/vList4"/>
    <dgm:cxn modelId="{ECD12D2E-A3CC-494F-9E7C-459E540E6340}" srcId="{2DE5E707-6120-4B25-840C-A2AD231010C2}" destId="{07F91D80-A137-49A4-A991-0A1E28628032}" srcOrd="1" destOrd="0" parTransId="{577F288A-BBEC-4152-A413-2C747D2A7C14}" sibTransId="{C444AB97-86E9-4B25-8EA1-9C3E0E4B8A8E}"/>
    <dgm:cxn modelId="{14525498-0411-4FB9-976E-36C210AE987D}" srcId="{DE14CF18-91AD-45EF-A29F-F1B073CBE5E8}" destId="{2DE5E707-6120-4B25-840C-A2AD231010C2}" srcOrd="1" destOrd="0" parTransId="{011C86F8-A8E2-4BF7-82A9-9CC7CF2FEB2B}" sibTransId="{A2A3D1B2-D8E7-455E-BC6C-713DF611A276}"/>
    <dgm:cxn modelId="{88C49063-E4BF-48BD-B20C-8461FB5BA402}" type="presOf" srcId="{E47F1521-413B-4652-B505-953CF0754B76}" destId="{4CC0C90F-882B-4AA5-B572-5E3C2C0F8C2A}" srcOrd="0" destOrd="1" presId="urn:microsoft.com/office/officeart/2005/8/layout/vList4"/>
    <dgm:cxn modelId="{F740EC42-DEC7-4558-BBF8-A8A437D7B730}" type="presOf" srcId="{DE14CF18-91AD-45EF-A29F-F1B073CBE5E8}" destId="{05A45712-8541-40FE-BF2E-1EF8FA147E9E}" srcOrd="0" destOrd="0" presId="urn:microsoft.com/office/officeart/2005/8/layout/vList4"/>
    <dgm:cxn modelId="{AA04B489-4887-4825-96BE-5E8174D57600}" srcId="{1230B463-F85E-421D-97BA-F840A6192ABD}" destId="{C9D988E7-6CEF-4B60-A711-D9131D7A8CEA}" srcOrd="0" destOrd="0" parTransId="{59F59B27-B46D-43A7-B583-8103FD080476}" sibTransId="{E58DED04-C921-49CC-A30B-05094769A8C6}"/>
    <dgm:cxn modelId="{D80BDEDA-AC4F-4E4E-BF3D-04236335FC2A}" type="presOf" srcId="{0892F30E-985F-4132-9114-889B7395CE50}" destId="{9F5B825D-3C96-4D16-92A1-B0F006EF4245}" srcOrd="1" destOrd="2" presId="urn:microsoft.com/office/officeart/2005/8/layout/vList4"/>
    <dgm:cxn modelId="{E0C8149A-BCCF-45DF-A7EB-492339CAAB21}" srcId="{66DE6CB1-008A-452B-B9ED-F0A60659C2D1}" destId="{0892F30E-985F-4132-9114-889B7395CE50}" srcOrd="1" destOrd="0" parTransId="{8A144A51-0AF3-46BC-A4B2-78AABEBD1B65}" sibTransId="{18B9886C-4419-4309-9493-721706F9D07B}"/>
    <dgm:cxn modelId="{C3A52E9E-7D50-418C-B140-2773DBEB9E62}" type="presOf" srcId="{C9D988E7-6CEF-4B60-A711-D9131D7A8CEA}" destId="{B0F8F98A-6AFB-491A-B69F-8EC6E70A22DC}" srcOrd="0" destOrd="1" presId="urn:microsoft.com/office/officeart/2005/8/layout/vList4"/>
    <dgm:cxn modelId="{0C2EA6B9-4ED0-48F1-8097-B984274A797B}" type="presOf" srcId="{E40C3D4D-7230-4B4F-B79F-16396093F764}" destId="{9F5B825D-3C96-4D16-92A1-B0F006EF4245}" srcOrd="1" destOrd="1" presId="urn:microsoft.com/office/officeart/2005/8/layout/vList4"/>
    <dgm:cxn modelId="{66B69A51-F580-4079-902C-E39519780827}" srcId="{DE14CF18-91AD-45EF-A29F-F1B073CBE5E8}" destId="{1230B463-F85E-421D-97BA-F840A6192ABD}" srcOrd="2" destOrd="0" parTransId="{60D4F245-EE4A-4F33-B8F8-BBC7F7AC9012}" sibTransId="{4ADE0771-D985-4656-9767-5E38D0698E7D}"/>
    <dgm:cxn modelId="{4442DCEC-9BF3-42DE-8220-25AFA04EF486}" type="presOf" srcId="{07F91D80-A137-49A4-A991-0A1E28628032}" destId="{4CC0C90F-882B-4AA5-B572-5E3C2C0F8C2A}" srcOrd="0" destOrd="2" presId="urn:microsoft.com/office/officeart/2005/8/layout/vList4"/>
    <dgm:cxn modelId="{DC43C94D-063B-4CDA-AC5D-253A1981903C}" type="presOf" srcId="{66DE6CB1-008A-452B-B9ED-F0A60659C2D1}" destId="{79BB5CCD-6283-4665-8966-27E12E978FE7}" srcOrd="0" destOrd="0" presId="urn:microsoft.com/office/officeart/2005/8/layout/vList4"/>
    <dgm:cxn modelId="{F1E73BFB-B7FC-4D07-8AE2-318157569D5F}" type="presOf" srcId="{1230B463-F85E-421D-97BA-F840A6192ABD}" destId="{B0F8F98A-6AFB-491A-B69F-8EC6E70A22DC}" srcOrd="0" destOrd="0" presId="urn:microsoft.com/office/officeart/2005/8/layout/vList4"/>
    <dgm:cxn modelId="{F9536685-B58C-4121-8C38-301A86629990}" type="presOf" srcId="{07F91D80-A137-49A4-A991-0A1E28628032}" destId="{E8651F97-DEAD-492E-ADD9-C8C13BDA47B8}" srcOrd="1" destOrd="2" presId="urn:microsoft.com/office/officeart/2005/8/layout/vList4"/>
    <dgm:cxn modelId="{92A6F450-E43A-4865-8BAB-49A41357F930}" type="presOf" srcId="{1230B463-F85E-421D-97BA-F840A6192ABD}" destId="{06AAFFCD-8295-49E6-8559-2321631B160A}" srcOrd="1" destOrd="0" presId="urn:microsoft.com/office/officeart/2005/8/layout/vList4"/>
    <dgm:cxn modelId="{EFB9CE1B-7342-4892-8352-CBD69E19B34F}" type="presOf" srcId="{0892F30E-985F-4132-9114-889B7395CE50}" destId="{79BB5CCD-6283-4665-8966-27E12E978FE7}" srcOrd="0" destOrd="2" presId="urn:microsoft.com/office/officeart/2005/8/layout/vList4"/>
    <dgm:cxn modelId="{E0F46068-AA03-49D1-9E61-3EA888842AA9}" srcId="{DE14CF18-91AD-45EF-A29F-F1B073CBE5E8}" destId="{66DE6CB1-008A-452B-B9ED-F0A60659C2D1}" srcOrd="0" destOrd="0" parTransId="{FC64CD6C-9258-42F4-811A-55C94E2CCD2E}" sibTransId="{938211FF-FC81-4D69-800E-9A7AE01045B8}"/>
    <dgm:cxn modelId="{B0E5D54A-C099-4E42-B16C-AB861842F41E}" type="presParOf" srcId="{05A45712-8541-40FE-BF2E-1EF8FA147E9E}" destId="{F879F84B-C31B-496C-939A-452BC23CCE58}" srcOrd="0" destOrd="0" presId="urn:microsoft.com/office/officeart/2005/8/layout/vList4"/>
    <dgm:cxn modelId="{8EADDCE0-AD55-4F7C-9D31-8A049818B987}" type="presParOf" srcId="{F879F84B-C31B-496C-939A-452BC23CCE58}" destId="{79BB5CCD-6283-4665-8966-27E12E978FE7}" srcOrd="0" destOrd="0" presId="urn:microsoft.com/office/officeart/2005/8/layout/vList4"/>
    <dgm:cxn modelId="{A6BAFD90-DF09-4BD7-AC82-5ACA9D157ED0}" type="presParOf" srcId="{F879F84B-C31B-496C-939A-452BC23CCE58}" destId="{F21BE985-97C8-4C54-A430-8A0DC89C9F92}" srcOrd="1" destOrd="0" presId="urn:microsoft.com/office/officeart/2005/8/layout/vList4"/>
    <dgm:cxn modelId="{7E689E8B-537D-45DB-A09E-1A53EE6FFD02}" type="presParOf" srcId="{F879F84B-C31B-496C-939A-452BC23CCE58}" destId="{9F5B825D-3C96-4D16-92A1-B0F006EF4245}" srcOrd="2" destOrd="0" presId="urn:microsoft.com/office/officeart/2005/8/layout/vList4"/>
    <dgm:cxn modelId="{411DBFC3-FE7C-4CE9-83B6-3E9DE172C75A}" type="presParOf" srcId="{05A45712-8541-40FE-BF2E-1EF8FA147E9E}" destId="{E4D0A195-C4F1-46ED-AC6B-2BFE6B59ED39}" srcOrd="1" destOrd="0" presId="urn:microsoft.com/office/officeart/2005/8/layout/vList4"/>
    <dgm:cxn modelId="{39613805-D7D9-4B03-BB05-B1AC5C987D64}" type="presParOf" srcId="{05A45712-8541-40FE-BF2E-1EF8FA147E9E}" destId="{1FA819E4-5E9D-4179-9678-18479341D278}" srcOrd="2" destOrd="0" presId="urn:microsoft.com/office/officeart/2005/8/layout/vList4"/>
    <dgm:cxn modelId="{1B55A14F-B8B9-4F00-98CA-8EC6844C8D68}" type="presParOf" srcId="{1FA819E4-5E9D-4179-9678-18479341D278}" destId="{4CC0C90F-882B-4AA5-B572-5E3C2C0F8C2A}" srcOrd="0" destOrd="0" presId="urn:microsoft.com/office/officeart/2005/8/layout/vList4"/>
    <dgm:cxn modelId="{DB187FEA-EC27-4ADE-9EB8-2D865BC452E3}" type="presParOf" srcId="{1FA819E4-5E9D-4179-9678-18479341D278}" destId="{4B0010E1-8BBC-4845-9514-CC16D8EC305D}" srcOrd="1" destOrd="0" presId="urn:microsoft.com/office/officeart/2005/8/layout/vList4"/>
    <dgm:cxn modelId="{0F58B45D-705B-4886-B182-DA6933F8915F}" type="presParOf" srcId="{1FA819E4-5E9D-4179-9678-18479341D278}" destId="{E8651F97-DEAD-492E-ADD9-C8C13BDA47B8}" srcOrd="2" destOrd="0" presId="urn:microsoft.com/office/officeart/2005/8/layout/vList4"/>
    <dgm:cxn modelId="{EBD4E0C1-ABDE-4182-9102-492B386CBCC3}" type="presParOf" srcId="{05A45712-8541-40FE-BF2E-1EF8FA147E9E}" destId="{B0F8FF0E-1C6F-4EE2-89BE-E8D3BA3CDD0F}" srcOrd="3" destOrd="0" presId="urn:microsoft.com/office/officeart/2005/8/layout/vList4"/>
    <dgm:cxn modelId="{DECA35CF-7D63-4D3F-B7D1-9F2CDFFD8BDC}" type="presParOf" srcId="{05A45712-8541-40FE-BF2E-1EF8FA147E9E}" destId="{BEA78115-92D1-4798-9C77-454376B7D171}" srcOrd="4" destOrd="0" presId="urn:microsoft.com/office/officeart/2005/8/layout/vList4"/>
    <dgm:cxn modelId="{BB40C4C4-BDCF-4688-8059-23227DD0EF6D}" type="presParOf" srcId="{BEA78115-92D1-4798-9C77-454376B7D171}" destId="{B0F8F98A-6AFB-491A-B69F-8EC6E70A22DC}" srcOrd="0" destOrd="0" presId="urn:microsoft.com/office/officeart/2005/8/layout/vList4"/>
    <dgm:cxn modelId="{E132A05F-7711-4385-B54F-CD6A82F29055}" type="presParOf" srcId="{BEA78115-92D1-4798-9C77-454376B7D171}" destId="{429A2E56-FE64-4478-9761-4F47CDF2E0BC}" srcOrd="1" destOrd="0" presId="urn:microsoft.com/office/officeart/2005/8/layout/vList4"/>
    <dgm:cxn modelId="{081DF321-C3AE-4D25-A269-03CDF8820D20}" type="presParOf" srcId="{BEA78115-92D1-4798-9C77-454376B7D171}" destId="{06AAFFCD-8295-49E6-8559-2321631B160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628299-8B40-4B3B-85BE-BA384BD9E1BF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2E423BD-E9D5-428E-B0D3-28F5AE91489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déšť, sníh padá na zem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D42FC6B-0B04-45BC-9310-F83792C358E4}" type="parTrans" cxnId="{78D7B014-81CC-46B3-AFF7-2E082758C43B}">
      <dgm:prSet/>
      <dgm:spPr/>
      <dgm:t>
        <a:bodyPr/>
        <a:lstStyle/>
        <a:p>
          <a:endParaRPr lang="cs-CZ"/>
        </a:p>
      </dgm:t>
    </dgm:pt>
    <dgm:pt modelId="{0CCBDB8C-362B-48DE-931D-B021A86DAEE9}" type="sibTrans" cxnId="{78D7B014-81CC-46B3-AFF7-2E082758C43B}">
      <dgm:prSet/>
      <dgm:spPr/>
      <dgm:t>
        <a:bodyPr/>
        <a:lstStyle/>
        <a:p>
          <a:endParaRPr lang="cs-CZ"/>
        </a:p>
      </dgm:t>
    </dgm:pt>
    <dgm:pt modelId="{3B7BBF7C-F1C5-4049-8993-82BAAE53104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část z této vody se vsákne do země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2136949-D666-44FC-8D25-3C87DE86384A}" type="parTrans" cxnId="{4A8A653C-1B18-430A-8609-29E7F9A89632}">
      <dgm:prSet/>
      <dgm:spPr/>
      <dgm:t>
        <a:bodyPr/>
        <a:lstStyle/>
        <a:p>
          <a:endParaRPr lang="cs-CZ"/>
        </a:p>
      </dgm:t>
    </dgm:pt>
    <dgm:pt modelId="{025806CF-0F96-44E3-A5E1-D47B61D7E433}" type="sibTrans" cxnId="{4A8A653C-1B18-430A-8609-29E7F9A89632}">
      <dgm:prSet/>
      <dgm:spPr/>
      <dgm:t>
        <a:bodyPr/>
        <a:lstStyle/>
        <a:p>
          <a:endParaRPr lang="cs-CZ"/>
        </a:p>
      </dgm:t>
    </dgm:pt>
    <dgm:pt modelId="{9634F694-B938-4B7D-8208-872A404551D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část se vypaří do vzduchu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8834F48-E352-4D0E-9F25-9D1EEB89AF40}" type="parTrans" cxnId="{DC2B6EF3-79EC-4FA7-A60B-C714EF126628}">
      <dgm:prSet/>
      <dgm:spPr/>
      <dgm:t>
        <a:bodyPr/>
        <a:lstStyle/>
        <a:p>
          <a:endParaRPr lang="cs-CZ"/>
        </a:p>
      </dgm:t>
    </dgm:pt>
    <dgm:pt modelId="{9986DF3B-868C-4BBB-A073-AB5D90255D95}" type="sibTrans" cxnId="{DC2B6EF3-79EC-4FA7-A60B-C714EF126628}">
      <dgm:prSet/>
      <dgm:spPr/>
      <dgm:t>
        <a:bodyPr/>
        <a:lstStyle/>
        <a:p>
          <a:endParaRPr lang="cs-CZ"/>
        </a:p>
      </dgm:t>
    </dgm:pt>
    <dgm:pt modelId="{494E9DA6-ADF2-45C1-8B8E-E0B9B5A5C153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ve vzduchu   se pára promění v mraky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F5A7420-45B0-4DFE-8318-BD784F95A966}" type="parTrans" cxnId="{1ABEF7F7-23BB-411A-8629-4731177DB76C}">
      <dgm:prSet/>
      <dgm:spPr/>
      <dgm:t>
        <a:bodyPr/>
        <a:lstStyle/>
        <a:p>
          <a:endParaRPr lang="cs-CZ"/>
        </a:p>
      </dgm:t>
    </dgm:pt>
    <dgm:pt modelId="{538C19EC-6225-4DA5-80A9-7848C11DEF0A}" type="sibTrans" cxnId="{1ABEF7F7-23BB-411A-8629-4731177DB76C}">
      <dgm:prSet/>
      <dgm:spPr/>
      <dgm:t>
        <a:bodyPr/>
        <a:lstStyle/>
        <a:p>
          <a:endParaRPr lang="cs-CZ"/>
        </a:p>
      </dgm:t>
    </dgm:pt>
    <dgm:pt modelId="{A9EFBD2B-8C09-4CA7-83E6-EF8C5F4DD72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 mraků padají vodní srážky – déšť, sníh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2E7C321-8A20-42DA-9F68-68F9C0969A92}" type="parTrans" cxnId="{C2501729-3997-4CFB-91CF-093748AC40B3}">
      <dgm:prSet/>
      <dgm:spPr/>
      <dgm:t>
        <a:bodyPr/>
        <a:lstStyle/>
        <a:p>
          <a:endParaRPr lang="cs-CZ"/>
        </a:p>
      </dgm:t>
    </dgm:pt>
    <dgm:pt modelId="{B77EB1F8-EDD9-4DCD-B2A6-AA4D7D19970A}" type="sibTrans" cxnId="{C2501729-3997-4CFB-91CF-093748AC40B3}">
      <dgm:prSet/>
      <dgm:spPr/>
      <dgm:t>
        <a:bodyPr/>
        <a:lstStyle/>
        <a:p>
          <a:endParaRPr lang="cs-CZ"/>
        </a:p>
      </dgm:t>
    </dgm:pt>
    <dgm:pt modelId="{47B2EEF0-1C0E-4FB6-96D5-C32C99CEC561}" type="pres">
      <dgm:prSet presAssocID="{C8628299-8B40-4B3B-85BE-BA384BD9E1B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5F9F7E-DBC9-4C6A-B92E-08566FACC319}" type="pres">
      <dgm:prSet presAssocID="{E2E423BD-E9D5-428E-B0D3-28F5AE914897}" presName="node" presStyleLbl="node1" presStyleIdx="0" presStyleCnt="5" custScaleX="146263" custRadScaleRad="111452" custRadScaleInc="37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EF3883-8398-48CF-BAE7-31BCD54022C5}" type="pres">
      <dgm:prSet presAssocID="{0CCBDB8C-362B-48DE-931D-B021A86DAEE9}" presName="sibTrans" presStyleLbl="sibTrans2D1" presStyleIdx="0" presStyleCnt="5"/>
      <dgm:spPr/>
      <dgm:t>
        <a:bodyPr/>
        <a:lstStyle/>
        <a:p>
          <a:endParaRPr lang="cs-CZ"/>
        </a:p>
      </dgm:t>
    </dgm:pt>
    <dgm:pt modelId="{184D3A6F-5F9E-494E-A11D-48E1C5A7B81D}" type="pres">
      <dgm:prSet presAssocID="{0CCBDB8C-362B-48DE-931D-B021A86DAEE9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9B3002F3-E5C7-492D-B748-8CF55DDAA8B7}" type="pres">
      <dgm:prSet presAssocID="{3B7BBF7C-F1C5-4049-8993-82BAAE53104A}" presName="node" presStyleLbl="node1" presStyleIdx="1" presStyleCnt="5" custScaleX="146974" custRadScaleRad="126528" custRadScaleInc="7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9C70BA-AF9D-4E68-B933-39BE1265289F}" type="pres">
      <dgm:prSet presAssocID="{025806CF-0F96-44E3-A5E1-D47B61D7E433}" presName="sibTrans" presStyleLbl="sibTrans2D1" presStyleIdx="1" presStyleCnt="5"/>
      <dgm:spPr/>
      <dgm:t>
        <a:bodyPr/>
        <a:lstStyle/>
        <a:p>
          <a:endParaRPr lang="cs-CZ"/>
        </a:p>
      </dgm:t>
    </dgm:pt>
    <dgm:pt modelId="{D55097BB-09A5-4DD9-A73B-4B55F20A7B4F}" type="pres">
      <dgm:prSet presAssocID="{025806CF-0F96-44E3-A5E1-D47B61D7E433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50D8DD9C-3F1F-4300-B2F2-4299F69F2816}" type="pres">
      <dgm:prSet presAssocID="{9634F694-B938-4B7D-8208-872A404551D6}" presName="node" presStyleLbl="node1" presStyleIdx="2" presStyleCnt="5" custScaleX="158700" custRadScaleRad="124889" custRadScaleInc="-278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63C1E8-95A7-448D-A719-DCC595BC9039}" type="pres">
      <dgm:prSet presAssocID="{9986DF3B-868C-4BBB-A073-AB5D90255D95}" presName="sibTrans" presStyleLbl="sibTrans2D1" presStyleIdx="2" presStyleCnt="5"/>
      <dgm:spPr/>
      <dgm:t>
        <a:bodyPr/>
        <a:lstStyle/>
        <a:p>
          <a:endParaRPr lang="cs-CZ"/>
        </a:p>
      </dgm:t>
    </dgm:pt>
    <dgm:pt modelId="{F30AEAB6-3FB3-4914-A32C-33CDEF6AAC02}" type="pres">
      <dgm:prSet presAssocID="{9986DF3B-868C-4BBB-A073-AB5D90255D95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22E427EB-3542-4643-B3CB-F8835EF7CD79}" type="pres">
      <dgm:prSet presAssocID="{494E9DA6-ADF2-45C1-8B8E-E0B9B5A5C153}" presName="node" presStyleLbl="node1" presStyleIdx="3" presStyleCnt="5" custScaleX="146442" custRadScaleRad="125646" custRadScaleInc="272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235147-0739-49EB-9F8E-338EEBF2445A}" type="pres">
      <dgm:prSet presAssocID="{538C19EC-6225-4DA5-80A9-7848C11DEF0A}" presName="sibTrans" presStyleLbl="sibTrans2D1" presStyleIdx="3" presStyleCnt="5"/>
      <dgm:spPr/>
      <dgm:t>
        <a:bodyPr/>
        <a:lstStyle/>
        <a:p>
          <a:endParaRPr lang="cs-CZ"/>
        </a:p>
      </dgm:t>
    </dgm:pt>
    <dgm:pt modelId="{3AD33070-7950-4A2A-B9B5-192833C38519}" type="pres">
      <dgm:prSet presAssocID="{538C19EC-6225-4DA5-80A9-7848C11DEF0A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58A02525-175B-4295-9DCA-BC0F81921628}" type="pres">
      <dgm:prSet presAssocID="{A9EFBD2B-8C09-4CA7-83E6-EF8C5F4DD720}" presName="node" presStyleLbl="node1" presStyleIdx="4" presStyleCnt="5" custScaleX="147076" custRadScaleRad="130955" custRadScaleInc="-93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964F8A-4DFA-483C-8853-632B2E709B38}" type="pres">
      <dgm:prSet presAssocID="{B77EB1F8-EDD9-4DCD-B2A6-AA4D7D19970A}" presName="sibTrans" presStyleLbl="sibTrans2D1" presStyleIdx="4" presStyleCnt="5"/>
      <dgm:spPr/>
      <dgm:t>
        <a:bodyPr/>
        <a:lstStyle/>
        <a:p>
          <a:endParaRPr lang="cs-CZ"/>
        </a:p>
      </dgm:t>
    </dgm:pt>
    <dgm:pt modelId="{904BDB5E-D1CA-4109-8ED4-56AD576E5619}" type="pres">
      <dgm:prSet presAssocID="{B77EB1F8-EDD9-4DCD-B2A6-AA4D7D19970A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2CF99AB6-40E6-47D3-ADD5-76EAB8617156}" type="presOf" srcId="{C8628299-8B40-4B3B-85BE-BA384BD9E1BF}" destId="{47B2EEF0-1C0E-4FB6-96D5-C32C99CEC561}" srcOrd="0" destOrd="0" presId="urn:microsoft.com/office/officeart/2005/8/layout/cycle2"/>
    <dgm:cxn modelId="{C0F9317D-D7CE-42E8-B438-285D92ACA998}" type="presOf" srcId="{538C19EC-6225-4DA5-80A9-7848C11DEF0A}" destId="{3AD33070-7950-4A2A-B9B5-192833C38519}" srcOrd="1" destOrd="0" presId="urn:microsoft.com/office/officeart/2005/8/layout/cycle2"/>
    <dgm:cxn modelId="{1ABEF7F7-23BB-411A-8629-4731177DB76C}" srcId="{C8628299-8B40-4B3B-85BE-BA384BD9E1BF}" destId="{494E9DA6-ADF2-45C1-8B8E-E0B9B5A5C153}" srcOrd="3" destOrd="0" parTransId="{FF5A7420-45B0-4DFE-8318-BD784F95A966}" sibTransId="{538C19EC-6225-4DA5-80A9-7848C11DEF0A}"/>
    <dgm:cxn modelId="{8A40934C-30CB-4BD1-81DF-BEBF3343FDB2}" type="presOf" srcId="{E2E423BD-E9D5-428E-B0D3-28F5AE914897}" destId="{475F9F7E-DBC9-4C6A-B92E-08566FACC319}" srcOrd="0" destOrd="0" presId="urn:microsoft.com/office/officeart/2005/8/layout/cycle2"/>
    <dgm:cxn modelId="{C2501729-3997-4CFB-91CF-093748AC40B3}" srcId="{C8628299-8B40-4B3B-85BE-BA384BD9E1BF}" destId="{A9EFBD2B-8C09-4CA7-83E6-EF8C5F4DD720}" srcOrd="4" destOrd="0" parTransId="{F2E7C321-8A20-42DA-9F68-68F9C0969A92}" sibTransId="{B77EB1F8-EDD9-4DCD-B2A6-AA4D7D19970A}"/>
    <dgm:cxn modelId="{5E8B3C47-7204-4140-800B-02D0BB93DFC5}" type="presOf" srcId="{9634F694-B938-4B7D-8208-872A404551D6}" destId="{50D8DD9C-3F1F-4300-B2F2-4299F69F2816}" srcOrd="0" destOrd="0" presId="urn:microsoft.com/office/officeart/2005/8/layout/cycle2"/>
    <dgm:cxn modelId="{1C88A8CB-D2AA-4743-A14B-B546D588ED68}" type="presOf" srcId="{B77EB1F8-EDD9-4DCD-B2A6-AA4D7D19970A}" destId="{01964F8A-4DFA-483C-8853-632B2E709B38}" srcOrd="0" destOrd="0" presId="urn:microsoft.com/office/officeart/2005/8/layout/cycle2"/>
    <dgm:cxn modelId="{C90A613F-D3B8-473F-A50F-62C87E5E89CA}" type="presOf" srcId="{025806CF-0F96-44E3-A5E1-D47B61D7E433}" destId="{D55097BB-09A5-4DD9-A73B-4B55F20A7B4F}" srcOrd="1" destOrd="0" presId="urn:microsoft.com/office/officeart/2005/8/layout/cycle2"/>
    <dgm:cxn modelId="{CAA213A9-4C17-43F3-82DE-E885743B24EE}" type="presOf" srcId="{0CCBDB8C-362B-48DE-931D-B021A86DAEE9}" destId="{184D3A6F-5F9E-494E-A11D-48E1C5A7B81D}" srcOrd="1" destOrd="0" presId="urn:microsoft.com/office/officeart/2005/8/layout/cycle2"/>
    <dgm:cxn modelId="{DC2B6EF3-79EC-4FA7-A60B-C714EF126628}" srcId="{C8628299-8B40-4B3B-85BE-BA384BD9E1BF}" destId="{9634F694-B938-4B7D-8208-872A404551D6}" srcOrd="2" destOrd="0" parTransId="{68834F48-E352-4D0E-9F25-9D1EEB89AF40}" sibTransId="{9986DF3B-868C-4BBB-A073-AB5D90255D95}"/>
    <dgm:cxn modelId="{E84CAFD0-F7E6-4CB0-B3CC-EC3BD25E41DA}" type="presOf" srcId="{3B7BBF7C-F1C5-4049-8993-82BAAE53104A}" destId="{9B3002F3-E5C7-492D-B748-8CF55DDAA8B7}" srcOrd="0" destOrd="0" presId="urn:microsoft.com/office/officeart/2005/8/layout/cycle2"/>
    <dgm:cxn modelId="{A713A1BE-CE7D-406E-8FAC-90192F180AB3}" type="presOf" srcId="{B77EB1F8-EDD9-4DCD-B2A6-AA4D7D19970A}" destId="{904BDB5E-D1CA-4109-8ED4-56AD576E5619}" srcOrd="1" destOrd="0" presId="urn:microsoft.com/office/officeart/2005/8/layout/cycle2"/>
    <dgm:cxn modelId="{DAD1498B-F2B6-413D-ACC9-3EC48CF581FE}" type="presOf" srcId="{538C19EC-6225-4DA5-80A9-7848C11DEF0A}" destId="{11235147-0739-49EB-9F8E-338EEBF2445A}" srcOrd="0" destOrd="0" presId="urn:microsoft.com/office/officeart/2005/8/layout/cycle2"/>
    <dgm:cxn modelId="{84C77489-A190-4F8B-B83D-0F9C17C0494D}" type="presOf" srcId="{9986DF3B-868C-4BBB-A073-AB5D90255D95}" destId="{3B63C1E8-95A7-448D-A719-DCC595BC9039}" srcOrd="0" destOrd="0" presId="urn:microsoft.com/office/officeart/2005/8/layout/cycle2"/>
    <dgm:cxn modelId="{4A8A653C-1B18-430A-8609-29E7F9A89632}" srcId="{C8628299-8B40-4B3B-85BE-BA384BD9E1BF}" destId="{3B7BBF7C-F1C5-4049-8993-82BAAE53104A}" srcOrd="1" destOrd="0" parTransId="{92136949-D666-44FC-8D25-3C87DE86384A}" sibTransId="{025806CF-0F96-44E3-A5E1-D47B61D7E433}"/>
    <dgm:cxn modelId="{EC07308D-A358-4F47-901F-C5FE950E84B5}" type="presOf" srcId="{0CCBDB8C-362B-48DE-931D-B021A86DAEE9}" destId="{DEEF3883-8398-48CF-BAE7-31BCD54022C5}" srcOrd="0" destOrd="0" presId="urn:microsoft.com/office/officeart/2005/8/layout/cycle2"/>
    <dgm:cxn modelId="{3F23A34F-39B1-48CA-A901-A0C8C8CE242B}" type="presOf" srcId="{9986DF3B-868C-4BBB-A073-AB5D90255D95}" destId="{F30AEAB6-3FB3-4914-A32C-33CDEF6AAC02}" srcOrd="1" destOrd="0" presId="urn:microsoft.com/office/officeart/2005/8/layout/cycle2"/>
    <dgm:cxn modelId="{ED60641F-4B4A-4251-B531-09F6093FE648}" type="presOf" srcId="{494E9DA6-ADF2-45C1-8B8E-E0B9B5A5C153}" destId="{22E427EB-3542-4643-B3CB-F8835EF7CD79}" srcOrd="0" destOrd="0" presId="urn:microsoft.com/office/officeart/2005/8/layout/cycle2"/>
    <dgm:cxn modelId="{78D7B014-81CC-46B3-AFF7-2E082758C43B}" srcId="{C8628299-8B40-4B3B-85BE-BA384BD9E1BF}" destId="{E2E423BD-E9D5-428E-B0D3-28F5AE914897}" srcOrd="0" destOrd="0" parTransId="{AD42FC6B-0B04-45BC-9310-F83792C358E4}" sibTransId="{0CCBDB8C-362B-48DE-931D-B021A86DAEE9}"/>
    <dgm:cxn modelId="{5C32097A-96F8-4A81-A9E9-68530AC16115}" type="presOf" srcId="{025806CF-0F96-44E3-A5E1-D47B61D7E433}" destId="{0B9C70BA-AF9D-4E68-B933-39BE1265289F}" srcOrd="0" destOrd="0" presId="urn:microsoft.com/office/officeart/2005/8/layout/cycle2"/>
    <dgm:cxn modelId="{936D8897-3706-4A58-B956-F12F4C3B7CBE}" type="presOf" srcId="{A9EFBD2B-8C09-4CA7-83E6-EF8C5F4DD720}" destId="{58A02525-175B-4295-9DCA-BC0F81921628}" srcOrd="0" destOrd="0" presId="urn:microsoft.com/office/officeart/2005/8/layout/cycle2"/>
    <dgm:cxn modelId="{D01C9DE7-F2B1-4599-BC40-5DBBCC3A1000}" type="presParOf" srcId="{47B2EEF0-1C0E-4FB6-96D5-C32C99CEC561}" destId="{475F9F7E-DBC9-4C6A-B92E-08566FACC319}" srcOrd="0" destOrd="0" presId="urn:microsoft.com/office/officeart/2005/8/layout/cycle2"/>
    <dgm:cxn modelId="{10993F78-D38F-4148-A78A-7ECB2E79CB18}" type="presParOf" srcId="{47B2EEF0-1C0E-4FB6-96D5-C32C99CEC561}" destId="{DEEF3883-8398-48CF-BAE7-31BCD54022C5}" srcOrd="1" destOrd="0" presId="urn:microsoft.com/office/officeart/2005/8/layout/cycle2"/>
    <dgm:cxn modelId="{D4C905CC-EA86-4C0C-9718-6DA993CF695B}" type="presParOf" srcId="{DEEF3883-8398-48CF-BAE7-31BCD54022C5}" destId="{184D3A6F-5F9E-494E-A11D-48E1C5A7B81D}" srcOrd="0" destOrd="0" presId="urn:microsoft.com/office/officeart/2005/8/layout/cycle2"/>
    <dgm:cxn modelId="{08B90F84-4867-49EB-862D-E35E99B3D05A}" type="presParOf" srcId="{47B2EEF0-1C0E-4FB6-96D5-C32C99CEC561}" destId="{9B3002F3-E5C7-492D-B748-8CF55DDAA8B7}" srcOrd="2" destOrd="0" presId="urn:microsoft.com/office/officeart/2005/8/layout/cycle2"/>
    <dgm:cxn modelId="{70C4CFDD-6461-4367-B187-99D06431EFF3}" type="presParOf" srcId="{47B2EEF0-1C0E-4FB6-96D5-C32C99CEC561}" destId="{0B9C70BA-AF9D-4E68-B933-39BE1265289F}" srcOrd="3" destOrd="0" presId="urn:microsoft.com/office/officeart/2005/8/layout/cycle2"/>
    <dgm:cxn modelId="{BC13143E-AB01-4D9B-9D01-ED06F6B34DF6}" type="presParOf" srcId="{0B9C70BA-AF9D-4E68-B933-39BE1265289F}" destId="{D55097BB-09A5-4DD9-A73B-4B55F20A7B4F}" srcOrd="0" destOrd="0" presId="urn:microsoft.com/office/officeart/2005/8/layout/cycle2"/>
    <dgm:cxn modelId="{D092D89B-3AC7-4F02-B9E9-00CDF08F59D3}" type="presParOf" srcId="{47B2EEF0-1C0E-4FB6-96D5-C32C99CEC561}" destId="{50D8DD9C-3F1F-4300-B2F2-4299F69F2816}" srcOrd="4" destOrd="0" presId="urn:microsoft.com/office/officeart/2005/8/layout/cycle2"/>
    <dgm:cxn modelId="{84D690F8-9584-4259-B361-B1D82E085A10}" type="presParOf" srcId="{47B2EEF0-1C0E-4FB6-96D5-C32C99CEC561}" destId="{3B63C1E8-95A7-448D-A719-DCC595BC9039}" srcOrd="5" destOrd="0" presId="urn:microsoft.com/office/officeart/2005/8/layout/cycle2"/>
    <dgm:cxn modelId="{7DB6B337-C06E-4690-AEFC-A49C4B8DF73C}" type="presParOf" srcId="{3B63C1E8-95A7-448D-A719-DCC595BC9039}" destId="{F30AEAB6-3FB3-4914-A32C-33CDEF6AAC02}" srcOrd="0" destOrd="0" presId="urn:microsoft.com/office/officeart/2005/8/layout/cycle2"/>
    <dgm:cxn modelId="{C0D69A4C-B54E-4A7E-99C7-8355A7EE418F}" type="presParOf" srcId="{47B2EEF0-1C0E-4FB6-96D5-C32C99CEC561}" destId="{22E427EB-3542-4643-B3CB-F8835EF7CD79}" srcOrd="6" destOrd="0" presId="urn:microsoft.com/office/officeart/2005/8/layout/cycle2"/>
    <dgm:cxn modelId="{D56883CC-3321-4A2D-9BFB-6F5D6607CD46}" type="presParOf" srcId="{47B2EEF0-1C0E-4FB6-96D5-C32C99CEC561}" destId="{11235147-0739-49EB-9F8E-338EEBF2445A}" srcOrd="7" destOrd="0" presId="urn:microsoft.com/office/officeart/2005/8/layout/cycle2"/>
    <dgm:cxn modelId="{EF6EC819-2DD6-490E-A1F7-9F30B00451A4}" type="presParOf" srcId="{11235147-0739-49EB-9F8E-338EEBF2445A}" destId="{3AD33070-7950-4A2A-B9B5-192833C38519}" srcOrd="0" destOrd="0" presId="urn:microsoft.com/office/officeart/2005/8/layout/cycle2"/>
    <dgm:cxn modelId="{ED1E0302-D189-4CE8-9A0C-9A01401F8C46}" type="presParOf" srcId="{47B2EEF0-1C0E-4FB6-96D5-C32C99CEC561}" destId="{58A02525-175B-4295-9DCA-BC0F81921628}" srcOrd="8" destOrd="0" presId="urn:microsoft.com/office/officeart/2005/8/layout/cycle2"/>
    <dgm:cxn modelId="{8440A4CE-9FF7-4C64-8317-B1F9D9DC98B6}" type="presParOf" srcId="{47B2EEF0-1C0E-4FB6-96D5-C32C99CEC561}" destId="{01964F8A-4DFA-483C-8853-632B2E709B38}" srcOrd="9" destOrd="0" presId="urn:microsoft.com/office/officeart/2005/8/layout/cycle2"/>
    <dgm:cxn modelId="{98E2B0BD-BD28-48FD-B88A-0B58600A5381}" type="presParOf" srcId="{01964F8A-4DFA-483C-8853-632B2E709B38}" destId="{904BDB5E-D1CA-4109-8ED4-56AD576E561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A09BF2-698E-4B95-B1AE-7E99EFD3338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BC5BCB9-957C-4B28-84E5-77CD6AB5DCD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Voda se v přírodě vyskytuje ve třech podobách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650C3AD-33A4-4FCF-BECC-6EA945B6F10D}" type="parTrans" cxnId="{A8090F38-C5A7-4FCA-9B74-1535B0C20A96}">
      <dgm:prSet/>
      <dgm:spPr/>
      <dgm:t>
        <a:bodyPr/>
        <a:lstStyle/>
        <a:p>
          <a:endParaRPr lang="cs-CZ"/>
        </a:p>
      </dgm:t>
    </dgm:pt>
    <dgm:pt modelId="{FFD01730-16A9-4024-93E1-3989A0DC106D}" type="sibTrans" cxnId="{A8090F38-C5A7-4FCA-9B74-1535B0C20A96}">
      <dgm:prSet/>
      <dgm:spPr/>
      <dgm:t>
        <a:bodyPr/>
        <a:lstStyle/>
        <a:p>
          <a:endParaRPr lang="cs-CZ"/>
        </a:p>
      </dgm:t>
    </dgm:pt>
    <dgm:pt modelId="{E86B9F94-B3E1-4607-BB06-96CACCC4C7F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kapalné skupenství </a:t>
          </a:r>
        </a:p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- voda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24EA9ED1-C48D-452C-9897-34D99F67D0CB}" type="parTrans" cxnId="{BA40B112-09F7-4D84-8E46-5DA9C15A6D5D}">
      <dgm:prSet/>
      <dgm:spPr/>
      <dgm:t>
        <a:bodyPr/>
        <a:lstStyle/>
        <a:p>
          <a:endParaRPr lang="cs-CZ"/>
        </a:p>
      </dgm:t>
    </dgm:pt>
    <dgm:pt modelId="{F6C647A4-A59D-45CE-81D2-A38BC354A7F9}" type="sibTrans" cxnId="{BA40B112-09F7-4D84-8E46-5DA9C15A6D5D}">
      <dgm:prSet/>
      <dgm:spPr/>
      <dgm:t>
        <a:bodyPr/>
        <a:lstStyle/>
        <a:p>
          <a:endParaRPr lang="cs-CZ"/>
        </a:p>
      </dgm:t>
    </dgm:pt>
    <dgm:pt modelId="{059B7130-F382-4560-8D71-B43331B4EF2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plynné skupenství</a:t>
          </a:r>
        </a:p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- vodní pára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B0055217-C3A5-487E-A921-D7D2CF7D69E4}" type="parTrans" cxnId="{FAD3C052-A236-4AEF-81F1-10C4122F8ACD}">
      <dgm:prSet/>
      <dgm:spPr/>
      <dgm:t>
        <a:bodyPr/>
        <a:lstStyle/>
        <a:p>
          <a:endParaRPr lang="cs-CZ"/>
        </a:p>
      </dgm:t>
    </dgm:pt>
    <dgm:pt modelId="{8FB94767-C7A6-4D04-BD5B-6F2DAB304C8E}" type="sibTrans" cxnId="{FAD3C052-A236-4AEF-81F1-10C4122F8ACD}">
      <dgm:prSet/>
      <dgm:spPr/>
      <dgm:t>
        <a:bodyPr/>
        <a:lstStyle/>
        <a:p>
          <a:endParaRPr lang="cs-CZ"/>
        </a:p>
      </dgm:t>
    </dgm:pt>
    <dgm:pt modelId="{7ACE0789-5147-409E-B84E-9A0B0ED42EBF}">
      <dgm:prSet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pevné skupenství</a:t>
          </a:r>
        </a:p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-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led, sníh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BA69CD3E-83CD-4C3E-BF00-03AC36844783}" type="parTrans" cxnId="{EFEED93F-5443-463A-AAE0-C878E2E86DB5}">
      <dgm:prSet/>
      <dgm:spPr/>
      <dgm:t>
        <a:bodyPr/>
        <a:lstStyle/>
        <a:p>
          <a:endParaRPr lang="cs-CZ"/>
        </a:p>
      </dgm:t>
    </dgm:pt>
    <dgm:pt modelId="{333A3957-1E1F-4FCB-AB1E-D03883B481C9}" type="sibTrans" cxnId="{EFEED93F-5443-463A-AAE0-C878E2E86DB5}">
      <dgm:prSet/>
      <dgm:spPr/>
      <dgm:t>
        <a:bodyPr/>
        <a:lstStyle/>
        <a:p>
          <a:endParaRPr lang="cs-CZ"/>
        </a:p>
      </dgm:t>
    </dgm:pt>
    <dgm:pt modelId="{B4F70C10-E00F-4F51-BBC2-32E95D3F7621}" type="pres">
      <dgm:prSet presAssocID="{19A09BF2-698E-4B95-B1AE-7E99EFD3338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3F6CCD8-D1AC-4AD9-9D1D-95C69842FCDD}" type="pres">
      <dgm:prSet presAssocID="{1BC5BCB9-957C-4B28-84E5-77CD6AB5DCDC}" presName="hierRoot1" presStyleCnt="0"/>
      <dgm:spPr/>
    </dgm:pt>
    <dgm:pt modelId="{0C81786B-F191-4557-8E93-3A6AEAC30D0A}" type="pres">
      <dgm:prSet presAssocID="{1BC5BCB9-957C-4B28-84E5-77CD6AB5DCDC}" presName="composite" presStyleCnt="0"/>
      <dgm:spPr/>
    </dgm:pt>
    <dgm:pt modelId="{A0D08EFD-365C-4981-81C1-D8DF0EAAB015}" type="pres">
      <dgm:prSet presAssocID="{1BC5BCB9-957C-4B28-84E5-77CD6AB5DCDC}" presName="background" presStyleLbl="node0" presStyleIdx="0" presStyleCnt="1"/>
      <dgm:spPr/>
    </dgm:pt>
    <dgm:pt modelId="{95481117-5A51-415A-B9C4-EDDC87232EE2}" type="pres">
      <dgm:prSet presAssocID="{1BC5BCB9-957C-4B28-84E5-77CD6AB5DCDC}" presName="text" presStyleLbl="fgAcc0" presStyleIdx="0" presStyleCnt="1" custScaleX="218875" custLinFactNeighborX="-330" custLinFactNeighborY="-4166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2CDEF-8A60-4030-83A3-A8E822B94CDC}" type="pres">
      <dgm:prSet presAssocID="{1BC5BCB9-957C-4B28-84E5-77CD6AB5DCDC}" presName="hierChild2" presStyleCnt="0"/>
      <dgm:spPr/>
    </dgm:pt>
    <dgm:pt modelId="{FE5409D1-5633-4277-B172-2987B443EED3}" type="pres">
      <dgm:prSet presAssocID="{24EA9ED1-C48D-452C-9897-34D99F67D0CB}" presName="Name10" presStyleLbl="parChTrans1D2" presStyleIdx="0" presStyleCnt="3"/>
      <dgm:spPr/>
      <dgm:t>
        <a:bodyPr/>
        <a:lstStyle/>
        <a:p>
          <a:endParaRPr lang="cs-CZ"/>
        </a:p>
      </dgm:t>
    </dgm:pt>
    <dgm:pt modelId="{D7928AA3-6F35-4B44-9342-DEF56A1B563F}" type="pres">
      <dgm:prSet presAssocID="{E86B9F94-B3E1-4607-BB06-96CACCC4C7F5}" presName="hierRoot2" presStyleCnt="0"/>
      <dgm:spPr/>
    </dgm:pt>
    <dgm:pt modelId="{4DBEF94A-806F-4E6F-A858-1B3C2C5DFE0B}" type="pres">
      <dgm:prSet presAssocID="{E86B9F94-B3E1-4607-BB06-96CACCC4C7F5}" presName="composite2" presStyleCnt="0"/>
      <dgm:spPr/>
    </dgm:pt>
    <dgm:pt modelId="{6257B111-0833-4EAE-9AF3-B9F28D1C095D}" type="pres">
      <dgm:prSet presAssocID="{E86B9F94-B3E1-4607-BB06-96CACCC4C7F5}" presName="background2" presStyleLbl="node2" presStyleIdx="0" presStyleCnt="3"/>
      <dgm:spPr/>
    </dgm:pt>
    <dgm:pt modelId="{59BD5093-4F4E-4FB7-A142-3A019093099E}" type="pres">
      <dgm:prSet presAssocID="{E86B9F94-B3E1-4607-BB06-96CACCC4C7F5}" presName="text2" presStyleLbl="fgAcc2" presStyleIdx="0" presStyleCnt="3" custLinFactNeighborX="-2229" custLinFactNeighborY="-686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F920DD0-EB95-4894-AAFD-F14A28DE4379}" type="pres">
      <dgm:prSet presAssocID="{E86B9F94-B3E1-4607-BB06-96CACCC4C7F5}" presName="hierChild3" presStyleCnt="0"/>
      <dgm:spPr/>
    </dgm:pt>
    <dgm:pt modelId="{0E57E1B1-5009-4794-8A78-E065C8A1473B}" type="pres">
      <dgm:prSet presAssocID="{BA69CD3E-83CD-4C3E-BF00-03AC36844783}" presName="Name10" presStyleLbl="parChTrans1D2" presStyleIdx="1" presStyleCnt="3"/>
      <dgm:spPr/>
      <dgm:t>
        <a:bodyPr/>
        <a:lstStyle/>
        <a:p>
          <a:endParaRPr lang="cs-CZ"/>
        </a:p>
      </dgm:t>
    </dgm:pt>
    <dgm:pt modelId="{2E8305ED-8434-4EC0-B8C8-3E0C1404D141}" type="pres">
      <dgm:prSet presAssocID="{7ACE0789-5147-409E-B84E-9A0B0ED42EBF}" presName="hierRoot2" presStyleCnt="0"/>
      <dgm:spPr/>
    </dgm:pt>
    <dgm:pt modelId="{8950B196-9BF3-42A8-9777-832CE5E0B247}" type="pres">
      <dgm:prSet presAssocID="{7ACE0789-5147-409E-B84E-9A0B0ED42EBF}" presName="composite2" presStyleCnt="0"/>
      <dgm:spPr/>
    </dgm:pt>
    <dgm:pt modelId="{462B9DDA-0BAA-46ED-A4F8-9A160F276225}" type="pres">
      <dgm:prSet presAssocID="{7ACE0789-5147-409E-B84E-9A0B0ED42EBF}" presName="background2" presStyleLbl="node2" presStyleIdx="1" presStyleCnt="3"/>
      <dgm:spPr/>
    </dgm:pt>
    <dgm:pt modelId="{59E150BC-0259-44BE-ACF8-6E5AAF8D0E5D}" type="pres">
      <dgm:prSet presAssocID="{7ACE0789-5147-409E-B84E-9A0B0ED42EBF}" presName="text2" presStyleLbl="fgAcc2" presStyleIdx="1" presStyleCnt="3" custLinFactNeighborX="-2271" custLinFactNeighborY="-629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D3B2649-9D49-4BC4-802B-368D19B101C6}" type="pres">
      <dgm:prSet presAssocID="{7ACE0789-5147-409E-B84E-9A0B0ED42EBF}" presName="hierChild3" presStyleCnt="0"/>
      <dgm:spPr/>
    </dgm:pt>
    <dgm:pt modelId="{92A4596A-214E-4E1B-9743-C335F212C2E7}" type="pres">
      <dgm:prSet presAssocID="{B0055217-C3A5-487E-A921-D7D2CF7D69E4}" presName="Name10" presStyleLbl="parChTrans1D2" presStyleIdx="2" presStyleCnt="3"/>
      <dgm:spPr/>
      <dgm:t>
        <a:bodyPr/>
        <a:lstStyle/>
        <a:p>
          <a:endParaRPr lang="cs-CZ"/>
        </a:p>
      </dgm:t>
    </dgm:pt>
    <dgm:pt modelId="{7936C061-2707-498B-AC0F-AA185F33A4C3}" type="pres">
      <dgm:prSet presAssocID="{059B7130-F382-4560-8D71-B43331B4EF2C}" presName="hierRoot2" presStyleCnt="0"/>
      <dgm:spPr/>
    </dgm:pt>
    <dgm:pt modelId="{829CF7E3-7E2E-4111-BC56-93C160AB2887}" type="pres">
      <dgm:prSet presAssocID="{059B7130-F382-4560-8D71-B43331B4EF2C}" presName="composite2" presStyleCnt="0"/>
      <dgm:spPr/>
    </dgm:pt>
    <dgm:pt modelId="{3C6BF6ED-4F81-4BFA-B5F3-38A2DC6E37A1}" type="pres">
      <dgm:prSet presAssocID="{059B7130-F382-4560-8D71-B43331B4EF2C}" presName="background2" presStyleLbl="node2" presStyleIdx="2" presStyleCnt="3"/>
      <dgm:spPr/>
    </dgm:pt>
    <dgm:pt modelId="{29758E6B-A665-4F42-AA33-49CC02A67679}" type="pres">
      <dgm:prSet presAssocID="{059B7130-F382-4560-8D71-B43331B4EF2C}" presName="text2" presStyleLbl="fgAcc2" presStyleIdx="2" presStyleCnt="3" custLinFactNeighborX="-5907" custLinFactNeighborY="-629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42EAF82-000B-4862-AFBD-755F0188F99F}" type="pres">
      <dgm:prSet presAssocID="{059B7130-F382-4560-8D71-B43331B4EF2C}" presName="hierChild3" presStyleCnt="0"/>
      <dgm:spPr/>
    </dgm:pt>
  </dgm:ptLst>
  <dgm:cxnLst>
    <dgm:cxn modelId="{EFEED93F-5443-463A-AAE0-C878E2E86DB5}" srcId="{1BC5BCB9-957C-4B28-84E5-77CD6AB5DCDC}" destId="{7ACE0789-5147-409E-B84E-9A0B0ED42EBF}" srcOrd="1" destOrd="0" parTransId="{BA69CD3E-83CD-4C3E-BF00-03AC36844783}" sibTransId="{333A3957-1E1F-4FCB-AB1E-D03883B481C9}"/>
    <dgm:cxn modelId="{FAD3C052-A236-4AEF-81F1-10C4122F8ACD}" srcId="{1BC5BCB9-957C-4B28-84E5-77CD6AB5DCDC}" destId="{059B7130-F382-4560-8D71-B43331B4EF2C}" srcOrd="2" destOrd="0" parTransId="{B0055217-C3A5-487E-A921-D7D2CF7D69E4}" sibTransId="{8FB94767-C7A6-4D04-BD5B-6F2DAB304C8E}"/>
    <dgm:cxn modelId="{8D3871E9-7CBD-4ACA-9E47-BA5F4552B4E6}" type="presOf" srcId="{1BC5BCB9-957C-4B28-84E5-77CD6AB5DCDC}" destId="{95481117-5A51-415A-B9C4-EDDC87232EE2}" srcOrd="0" destOrd="0" presId="urn:microsoft.com/office/officeart/2005/8/layout/hierarchy1"/>
    <dgm:cxn modelId="{69B5D8FD-4A85-4468-ADF5-1A249BF876FB}" type="presOf" srcId="{7ACE0789-5147-409E-B84E-9A0B0ED42EBF}" destId="{59E150BC-0259-44BE-ACF8-6E5AAF8D0E5D}" srcOrd="0" destOrd="0" presId="urn:microsoft.com/office/officeart/2005/8/layout/hierarchy1"/>
    <dgm:cxn modelId="{A8090F38-C5A7-4FCA-9B74-1535B0C20A96}" srcId="{19A09BF2-698E-4B95-B1AE-7E99EFD33383}" destId="{1BC5BCB9-957C-4B28-84E5-77CD6AB5DCDC}" srcOrd="0" destOrd="0" parTransId="{9650C3AD-33A4-4FCF-BECC-6EA945B6F10D}" sibTransId="{FFD01730-16A9-4024-93E1-3989A0DC106D}"/>
    <dgm:cxn modelId="{C16F5F8E-5412-4671-8AB8-8FDB962D6F9D}" type="presOf" srcId="{24EA9ED1-C48D-452C-9897-34D99F67D0CB}" destId="{FE5409D1-5633-4277-B172-2987B443EED3}" srcOrd="0" destOrd="0" presId="urn:microsoft.com/office/officeart/2005/8/layout/hierarchy1"/>
    <dgm:cxn modelId="{A63A5476-F9F9-4338-9D9A-31DD22C0BD62}" type="presOf" srcId="{BA69CD3E-83CD-4C3E-BF00-03AC36844783}" destId="{0E57E1B1-5009-4794-8A78-E065C8A1473B}" srcOrd="0" destOrd="0" presId="urn:microsoft.com/office/officeart/2005/8/layout/hierarchy1"/>
    <dgm:cxn modelId="{B5C500D0-461D-400B-9846-5F694A212E72}" type="presOf" srcId="{059B7130-F382-4560-8D71-B43331B4EF2C}" destId="{29758E6B-A665-4F42-AA33-49CC02A67679}" srcOrd="0" destOrd="0" presId="urn:microsoft.com/office/officeart/2005/8/layout/hierarchy1"/>
    <dgm:cxn modelId="{BA40B112-09F7-4D84-8E46-5DA9C15A6D5D}" srcId="{1BC5BCB9-957C-4B28-84E5-77CD6AB5DCDC}" destId="{E86B9F94-B3E1-4607-BB06-96CACCC4C7F5}" srcOrd="0" destOrd="0" parTransId="{24EA9ED1-C48D-452C-9897-34D99F67D0CB}" sibTransId="{F6C647A4-A59D-45CE-81D2-A38BC354A7F9}"/>
    <dgm:cxn modelId="{284E2A75-122F-49EB-8BAD-DED16FE8C1D2}" type="presOf" srcId="{19A09BF2-698E-4B95-B1AE-7E99EFD33383}" destId="{B4F70C10-E00F-4F51-BBC2-32E95D3F7621}" srcOrd="0" destOrd="0" presId="urn:microsoft.com/office/officeart/2005/8/layout/hierarchy1"/>
    <dgm:cxn modelId="{D38BAB5B-7567-4958-9843-3DEF7B7C4079}" type="presOf" srcId="{B0055217-C3A5-487E-A921-D7D2CF7D69E4}" destId="{92A4596A-214E-4E1B-9743-C335F212C2E7}" srcOrd="0" destOrd="0" presId="urn:microsoft.com/office/officeart/2005/8/layout/hierarchy1"/>
    <dgm:cxn modelId="{245A28D8-EFAB-45CF-A022-D39CEBB6413B}" type="presOf" srcId="{E86B9F94-B3E1-4607-BB06-96CACCC4C7F5}" destId="{59BD5093-4F4E-4FB7-A142-3A019093099E}" srcOrd="0" destOrd="0" presId="urn:microsoft.com/office/officeart/2005/8/layout/hierarchy1"/>
    <dgm:cxn modelId="{D4BAB201-C822-40BC-9968-31A06EADD869}" type="presParOf" srcId="{B4F70C10-E00F-4F51-BBC2-32E95D3F7621}" destId="{93F6CCD8-D1AC-4AD9-9D1D-95C69842FCDD}" srcOrd="0" destOrd="0" presId="urn:microsoft.com/office/officeart/2005/8/layout/hierarchy1"/>
    <dgm:cxn modelId="{2C2F550C-C627-4776-83FC-72C9CAC791DF}" type="presParOf" srcId="{93F6CCD8-D1AC-4AD9-9D1D-95C69842FCDD}" destId="{0C81786B-F191-4557-8E93-3A6AEAC30D0A}" srcOrd="0" destOrd="0" presId="urn:microsoft.com/office/officeart/2005/8/layout/hierarchy1"/>
    <dgm:cxn modelId="{6190A090-B0C0-4B50-87B2-97AE9DAC37E2}" type="presParOf" srcId="{0C81786B-F191-4557-8E93-3A6AEAC30D0A}" destId="{A0D08EFD-365C-4981-81C1-D8DF0EAAB015}" srcOrd="0" destOrd="0" presId="urn:microsoft.com/office/officeart/2005/8/layout/hierarchy1"/>
    <dgm:cxn modelId="{43588A45-EB4E-45DC-9C00-CFB65F7828E0}" type="presParOf" srcId="{0C81786B-F191-4557-8E93-3A6AEAC30D0A}" destId="{95481117-5A51-415A-B9C4-EDDC87232EE2}" srcOrd="1" destOrd="0" presId="urn:microsoft.com/office/officeart/2005/8/layout/hierarchy1"/>
    <dgm:cxn modelId="{F3AECC0B-35D5-41A5-9780-ED1848D57557}" type="presParOf" srcId="{93F6CCD8-D1AC-4AD9-9D1D-95C69842FCDD}" destId="{1D92CDEF-8A60-4030-83A3-A8E822B94CDC}" srcOrd="1" destOrd="0" presId="urn:microsoft.com/office/officeart/2005/8/layout/hierarchy1"/>
    <dgm:cxn modelId="{4CC087CC-F8C5-4730-A27C-7FFB6BE1A0FC}" type="presParOf" srcId="{1D92CDEF-8A60-4030-83A3-A8E822B94CDC}" destId="{FE5409D1-5633-4277-B172-2987B443EED3}" srcOrd="0" destOrd="0" presId="urn:microsoft.com/office/officeart/2005/8/layout/hierarchy1"/>
    <dgm:cxn modelId="{29EC91C7-4FDA-4256-92BE-6663F08DEF7A}" type="presParOf" srcId="{1D92CDEF-8A60-4030-83A3-A8E822B94CDC}" destId="{D7928AA3-6F35-4B44-9342-DEF56A1B563F}" srcOrd="1" destOrd="0" presId="urn:microsoft.com/office/officeart/2005/8/layout/hierarchy1"/>
    <dgm:cxn modelId="{581024D5-AE2C-433F-B1E3-664E415F5B8F}" type="presParOf" srcId="{D7928AA3-6F35-4B44-9342-DEF56A1B563F}" destId="{4DBEF94A-806F-4E6F-A858-1B3C2C5DFE0B}" srcOrd="0" destOrd="0" presId="urn:microsoft.com/office/officeart/2005/8/layout/hierarchy1"/>
    <dgm:cxn modelId="{B1599176-D5D5-4FBF-94DB-4961D9396430}" type="presParOf" srcId="{4DBEF94A-806F-4E6F-A858-1B3C2C5DFE0B}" destId="{6257B111-0833-4EAE-9AF3-B9F28D1C095D}" srcOrd="0" destOrd="0" presId="urn:microsoft.com/office/officeart/2005/8/layout/hierarchy1"/>
    <dgm:cxn modelId="{4E3748D5-8331-488F-9396-00D363893519}" type="presParOf" srcId="{4DBEF94A-806F-4E6F-A858-1B3C2C5DFE0B}" destId="{59BD5093-4F4E-4FB7-A142-3A019093099E}" srcOrd="1" destOrd="0" presId="urn:microsoft.com/office/officeart/2005/8/layout/hierarchy1"/>
    <dgm:cxn modelId="{FEADF4C6-1239-4EB3-A9B1-3883A2319FA8}" type="presParOf" srcId="{D7928AA3-6F35-4B44-9342-DEF56A1B563F}" destId="{FF920DD0-EB95-4894-AAFD-F14A28DE4379}" srcOrd="1" destOrd="0" presId="urn:microsoft.com/office/officeart/2005/8/layout/hierarchy1"/>
    <dgm:cxn modelId="{463127B0-086D-412A-80C9-3252F5258A24}" type="presParOf" srcId="{1D92CDEF-8A60-4030-83A3-A8E822B94CDC}" destId="{0E57E1B1-5009-4794-8A78-E065C8A1473B}" srcOrd="2" destOrd="0" presId="urn:microsoft.com/office/officeart/2005/8/layout/hierarchy1"/>
    <dgm:cxn modelId="{88027E60-72E3-472F-B4C6-851650FB8503}" type="presParOf" srcId="{1D92CDEF-8A60-4030-83A3-A8E822B94CDC}" destId="{2E8305ED-8434-4EC0-B8C8-3E0C1404D141}" srcOrd="3" destOrd="0" presId="urn:microsoft.com/office/officeart/2005/8/layout/hierarchy1"/>
    <dgm:cxn modelId="{BC252606-AC80-4E33-BDAA-612FF6B40E4A}" type="presParOf" srcId="{2E8305ED-8434-4EC0-B8C8-3E0C1404D141}" destId="{8950B196-9BF3-42A8-9777-832CE5E0B247}" srcOrd="0" destOrd="0" presId="urn:microsoft.com/office/officeart/2005/8/layout/hierarchy1"/>
    <dgm:cxn modelId="{585A482C-0826-42B6-A9CC-9EC0B2F90F18}" type="presParOf" srcId="{8950B196-9BF3-42A8-9777-832CE5E0B247}" destId="{462B9DDA-0BAA-46ED-A4F8-9A160F276225}" srcOrd="0" destOrd="0" presId="urn:microsoft.com/office/officeart/2005/8/layout/hierarchy1"/>
    <dgm:cxn modelId="{43DF844D-9F5E-4D60-965F-16EF5822D827}" type="presParOf" srcId="{8950B196-9BF3-42A8-9777-832CE5E0B247}" destId="{59E150BC-0259-44BE-ACF8-6E5AAF8D0E5D}" srcOrd="1" destOrd="0" presId="urn:microsoft.com/office/officeart/2005/8/layout/hierarchy1"/>
    <dgm:cxn modelId="{4352A852-3543-4A5D-A966-DB32AC9FDDCF}" type="presParOf" srcId="{2E8305ED-8434-4EC0-B8C8-3E0C1404D141}" destId="{BD3B2649-9D49-4BC4-802B-368D19B101C6}" srcOrd="1" destOrd="0" presId="urn:microsoft.com/office/officeart/2005/8/layout/hierarchy1"/>
    <dgm:cxn modelId="{1869A003-A4D7-4063-B46C-4AB4F8426255}" type="presParOf" srcId="{1D92CDEF-8A60-4030-83A3-A8E822B94CDC}" destId="{92A4596A-214E-4E1B-9743-C335F212C2E7}" srcOrd="4" destOrd="0" presId="urn:microsoft.com/office/officeart/2005/8/layout/hierarchy1"/>
    <dgm:cxn modelId="{617DC162-2C3F-4A0E-A9C0-EDE91EFE379A}" type="presParOf" srcId="{1D92CDEF-8A60-4030-83A3-A8E822B94CDC}" destId="{7936C061-2707-498B-AC0F-AA185F33A4C3}" srcOrd="5" destOrd="0" presId="urn:microsoft.com/office/officeart/2005/8/layout/hierarchy1"/>
    <dgm:cxn modelId="{1D74CB7B-A147-45E0-AB38-1F3918280FE7}" type="presParOf" srcId="{7936C061-2707-498B-AC0F-AA185F33A4C3}" destId="{829CF7E3-7E2E-4111-BC56-93C160AB2887}" srcOrd="0" destOrd="0" presId="urn:microsoft.com/office/officeart/2005/8/layout/hierarchy1"/>
    <dgm:cxn modelId="{2150B8CB-8022-4FD6-8316-8E4D5AA70E50}" type="presParOf" srcId="{829CF7E3-7E2E-4111-BC56-93C160AB2887}" destId="{3C6BF6ED-4F81-4BFA-B5F3-38A2DC6E37A1}" srcOrd="0" destOrd="0" presId="urn:microsoft.com/office/officeart/2005/8/layout/hierarchy1"/>
    <dgm:cxn modelId="{AE694D57-5708-4591-BA57-8FF00274A3C7}" type="presParOf" srcId="{829CF7E3-7E2E-4111-BC56-93C160AB2887}" destId="{29758E6B-A665-4F42-AA33-49CC02A67679}" srcOrd="1" destOrd="0" presId="urn:microsoft.com/office/officeart/2005/8/layout/hierarchy1"/>
    <dgm:cxn modelId="{B3185AA6-D974-438B-9BCA-FEE2A2C52FD6}" type="presParOf" srcId="{7936C061-2707-498B-AC0F-AA185F33A4C3}" destId="{342EAF82-000B-4862-AFBD-755F0188F9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957A7E7-B022-4038-B58B-E4F8787CBA6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383EE7-CF6E-403B-ACD0-5CE01F0662E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 vodou musíme šetřit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64979C4-DC13-42BA-B983-7F3CE5D002D4}" type="parTrans" cxnId="{88972FC1-61F0-4D24-A271-CDFA144DB32A}">
      <dgm:prSet/>
      <dgm:spPr/>
      <dgm:t>
        <a:bodyPr/>
        <a:lstStyle/>
        <a:p>
          <a:endParaRPr lang="cs-CZ"/>
        </a:p>
      </dgm:t>
    </dgm:pt>
    <dgm:pt modelId="{E6FE2DEB-13E7-4B8C-9733-A29C5D71E15C}" type="sibTrans" cxnId="{88972FC1-61F0-4D24-A271-CDFA144DB32A}">
      <dgm:prSet/>
      <dgm:spPr/>
      <dgm:t>
        <a:bodyPr/>
        <a:lstStyle/>
        <a:p>
          <a:endParaRPr lang="cs-CZ"/>
        </a:p>
      </dgm:t>
    </dgm:pt>
    <dgm:pt modelId="{C5DA686B-3515-4FE8-824F-B085E32DC05F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do vody házíme odpadky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ADDE6E9-9280-462E-AD18-B307DA54A3DD}" type="parTrans" cxnId="{AA0CCC67-A335-45E1-AD89-FF7FBB199D86}">
      <dgm:prSet/>
      <dgm:spPr/>
      <dgm:t>
        <a:bodyPr/>
        <a:lstStyle/>
        <a:p>
          <a:endParaRPr lang="cs-CZ"/>
        </a:p>
      </dgm:t>
    </dgm:pt>
    <dgm:pt modelId="{4DF3919E-4173-4365-9D1A-092479EE5FD7}" type="sibTrans" cxnId="{AA0CCC67-A335-45E1-AD89-FF7FBB199D86}">
      <dgm:prSet/>
      <dgm:spPr/>
      <dgm:t>
        <a:bodyPr/>
        <a:lstStyle/>
        <a:p>
          <a:endParaRPr lang="cs-CZ"/>
        </a:p>
      </dgm:t>
    </dgm:pt>
    <dgm:pt modelId="{CBD16EC2-0688-4532-A274-CC1E73C9F2F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u rybníka si myjeme auto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CC7FF666-3D3D-449C-94BD-ACC9BC838C14}" type="parTrans" cxnId="{07CC3B38-4FB4-4E7C-8EDD-ADA120688F64}">
      <dgm:prSet/>
      <dgm:spPr/>
      <dgm:t>
        <a:bodyPr/>
        <a:lstStyle/>
        <a:p>
          <a:endParaRPr lang="cs-CZ"/>
        </a:p>
      </dgm:t>
    </dgm:pt>
    <dgm:pt modelId="{5241206D-65AB-40D8-8263-452E26F499DE}" type="sibTrans" cxnId="{07CC3B38-4FB4-4E7C-8EDD-ADA120688F64}">
      <dgm:prSet/>
      <dgm:spPr/>
      <dgm:t>
        <a:bodyPr/>
        <a:lstStyle/>
        <a:p>
          <a:endParaRPr lang="cs-CZ"/>
        </a:p>
      </dgm:t>
    </dgm:pt>
    <dgm:pt modelId="{BBE432C7-ABC4-4D1D-A7BC-513CB4FBB5C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vodu potřebujeme čistou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DE8D3C3E-05C4-4D74-B2A0-ABD9D7D33301}" type="parTrans" cxnId="{6B312136-1871-442B-BAC0-EB47B9D049D2}">
      <dgm:prSet/>
      <dgm:spPr/>
      <dgm:t>
        <a:bodyPr/>
        <a:lstStyle/>
        <a:p>
          <a:endParaRPr lang="cs-CZ"/>
        </a:p>
      </dgm:t>
    </dgm:pt>
    <dgm:pt modelId="{AA2D8C32-7243-47EB-A839-CCB8264A097F}" type="sibTrans" cxnId="{6B312136-1871-442B-BAC0-EB47B9D049D2}">
      <dgm:prSet/>
      <dgm:spPr/>
      <dgm:t>
        <a:bodyPr/>
        <a:lstStyle/>
        <a:p>
          <a:endParaRPr lang="cs-CZ"/>
        </a:p>
      </dgm:t>
    </dgm:pt>
    <dgm:pt modelId="{62113EB8-FA03-4D0F-A66C-A08AC4A2328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voda je vzácná tekutina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E1644FB-3D4E-4167-A466-AA9C4B5CE1C5}" type="parTrans" cxnId="{7D8D8B37-1DDB-4709-A8B5-BE5821A3E9D4}">
      <dgm:prSet/>
      <dgm:spPr/>
      <dgm:t>
        <a:bodyPr/>
        <a:lstStyle/>
        <a:p>
          <a:endParaRPr lang="cs-CZ"/>
        </a:p>
      </dgm:t>
    </dgm:pt>
    <dgm:pt modelId="{550B65BF-B029-4BA2-ADFC-D5C25163BAC0}" type="sibTrans" cxnId="{7D8D8B37-1DDB-4709-A8B5-BE5821A3E9D4}">
      <dgm:prSet/>
      <dgm:spPr/>
      <dgm:t>
        <a:bodyPr/>
        <a:lstStyle/>
        <a:p>
          <a:endParaRPr lang="cs-CZ"/>
        </a:p>
      </dgm:t>
    </dgm:pt>
    <dgm:pt modelId="{3E09F359-A5F3-4E0B-870C-3679CFDE3069}" type="pres">
      <dgm:prSet presAssocID="{2957A7E7-B022-4038-B58B-E4F8787CBA6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41A127-2847-4870-B10F-A0E5FCE41748}" type="pres">
      <dgm:prSet presAssocID="{9C383EE7-CF6E-403B-ACD0-5CE01F0662E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5DF205-F3AD-4B8D-9693-44C87430541D}" type="pres">
      <dgm:prSet presAssocID="{E6FE2DEB-13E7-4B8C-9733-A29C5D71E15C}" presName="sibTrans" presStyleCnt="0"/>
      <dgm:spPr/>
    </dgm:pt>
    <dgm:pt modelId="{E566500E-68BB-4E67-B37E-57C366101E58}" type="pres">
      <dgm:prSet presAssocID="{C5DA686B-3515-4FE8-824F-B085E32DC05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A78144-2FDE-4C8C-8AF7-967DDD85D422}" type="pres">
      <dgm:prSet presAssocID="{4DF3919E-4173-4365-9D1A-092479EE5FD7}" presName="sibTrans" presStyleCnt="0"/>
      <dgm:spPr/>
    </dgm:pt>
    <dgm:pt modelId="{330D7925-8232-466C-9CE5-D3E4D5B80757}" type="pres">
      <dgm:prSet presAssocID="{CBD16EC2-0688-4532-A274-CC1E73C9F2F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19C94D-245A-4099-BC95-0D08090A059B}" type="pres">
      <dgm:prSet presAssocID="{5241206D-65AB-40D8-8263-452E26F499DE}" presName="sibTrans" presStyleCnt="0"/>
      <dgm:spPr/>
    </dgm:pt>
    <dgm:pt modelId="{B20516D7-5569-4814-8183-68B375800A8B}" type="pres">
      <dgm:prSet presAssocID="{BBE432C7-ABC4-4D1D-A7BC-513CB4FBB5C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79D7DA-A882-47E9-B3B2-6F81819E80BE}" type="pres">
      <dgm:prSet presAssocID="{AA2D8C32-7243-47EB-A839-CCB8264A097F}" presName="sibTrans" presStyleCnt="0"/>
      <dgm:spPr/>
    </dgm:pt>
    <dgm:pt modelId="{FCF6BC86-F1C6-40A2-ADDC-0CF0CB42186F}" type="pres">
      <dgm:prSet presAssocID="{62113EB8-FA03-4D0F-A66C-A08AC4A2328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7CDA23-15C1-45AB-9DA2-A8B081F90972}" type="presOf" srcId="{2957A7E7-B022-4038-B58B-E4F8787CBA64}" destId="{3E09F359-A5F3-4E0B-870C-3679CFDE3069}" srcOrd="0" destOrd="0" presId="urn:microsoft.com/office/officeart/2005/8/layout/default"/>
    <dgm:cxn modelId="{88972FC1-61F0-4D24-A271-CDFA144DB32A}" srcId="{2957A7E7-B022-4038-B58B-E4F8787CBA64}" destId="{9C383EE7-CF6E-403B-ACD0-5CE01F0662E4}" srcOrd="0" destOrd="0" parTransId="{064979C4-DC13-42BA-B983-7F3CE5D002D4}" sibTransId="{E6FE2DEB-13E7-4B8C-9733-A29C5D71E15C}"/>
    <dgm:cxn modelId="{FA89C2AA-60B1-4B7A-A603-584F85AB49C3}" type="presOf" srcId="{62113EB8-FA03-4D0F-A66C-A08AC4A23285}" destId="{FCF6BC86-F1C6-40A2-ADDC-0CF0CB42186F}" srcOrd="0" destOrd="0" presId="urn:microsoft.com/office/officeart/2005/8/layout/default"/>
    <dgm:cxn modelId="{07CC3B38-4FB4-4E7C-8EDD-ADA120688F64}" srcId="{2957A7E7-B022-4038-B58B-E4F8787CBA64}" destId="{CBD16EC2-0688-4532-A274-CC1E73C9F2F8}" srcOrd="2" destOrd="0" parTransId="{CC7FF666-3D3D-449C-94BD-ACC9BC838C14}" sibTransId="{5241206D-65AB-40D8-8263-452E26F499DE}"/>
    <dgm:cxn modelId="{6B312136-1871-442B-BAC0-EB47B9D049D2}" srcId="{2957A7E7-B022-4038-B58B-E4F8787CBA64}" destId="{BBE432C7-ABC4-4D1D-A7BC-513CB4FBB5C9}" srcOrd="3" destOrd="0" parTransId="{DE8D3C3E-05C4-4D74-B2A0-ABD9D7D33301}" sibTransId="{AA2D8C32-7243-47EB-A839-CCB8264A097F}"/>
    <dgm:cxn modelId="{AA0CCC67-A335-45E1-AD89-FF7FBB199D86}" srcId="{2957A7E7-B022-4038-B58B-E4F8787CBA64}" destId="{C5DA686B-3515-4FE8-824F-B085E32DC05F}" srcOrd="1" destOrd="0" parTransId="{8ADDE6E9-9280-462E-AD18-B307DA54A3DD}" sibTransId="{4DF3919E-4173-4365-9D1A-092479EE5FD7}"/>
    <dgm:cxn modelId="{85D403F0-87C0-4AD6-9871-EA0833A7BF1A}" type="presOf" srcId="{C5DA686B-3515-4FE8-824F-B085E32DC05F}" destId="{E566500E-68BB-4E67-B37E-57C366101E58}" srcOrd="0" destOrd="0" presId="urn:microsoft.com/office/officeart/2005/8/layout/default"/>
    <dgm:cxn modelId="{3525FC74-C468-4042-B7FC-FD68801CF9B4}" type="presOf" srcId="{BBE432C7-ABC4-4D1D-A7BC-513CB4FBB5C9}" destId="{B20516D7-5569-4814-8183-68B375800A8B}" srcOrd="0" destOrd="0" presId="urn:microsoft.com/office/officeart/2005/8/layout/default"/>
    <dgm:cxn modelId="{7D8D8B37-1DDB-4709-A8B5-BE5821A3E9D4}" srcId="{2957A7E7-B022-4038-B58B-E4F8787CBA64}" destId="{62113EB8-FA03-4D0F-A66C-A08AC4A23285}" srcOrd="4" destOrd="0" parTransId="{BE1644FB-3D4E-4167-A466-AA9C4B5CE1C5}" sibTransId="{550B65BF-B029-4BA2-ADFC-D5C25163BAC0}"/>
    <dgm:cxn modelId="{7053D9D5-6AF5-455A-9265-7CADFEE68E2B}" type="presOf" srcId="{9C383EE7-CF6E-403B-ACD0-5CE01F0662E4}" destId="{3541A127-2847-4870-B10F-A0E5FCE41748}" srcOrd="0" destOrd="0" presId="urn:microsoft.com/office/officeart/2005/8/layout/default"/>
    <dgm:cxn modelId="{28606D14-92F2-40C6-9B57-4B1A5A11D0A5}" type="presOf" srcId="{CBD16EC2-0688-4532-A274-CC1E73C9F2F8}" destId="{330D7925-8232-466C-9CE5-D3E4D5B80757}" srcOrd="0" destOrd="0" presId="urn:microsoft.com/office/officeart/2005/8/layout/default"/>
    <dgm:cxn modelId="{0FC07CA5-5B79-49F2-9389-F1AAA2BE66E8}" type="presParOf" srcId="{3E09F359-A5F3-4E0B-870C-3679CFDE3069}" destId="{3541A127-2847-4870-B10F-A0E5FCE41748}" srcOrd="0" destOrd="0" presId="urn:microsoft.com/office/officeart/2005/8/layout/default"/>
    <dgm:cxn modelId="{985910F2-EB92-45B2-96DD-ABC8431DA6E8}" type="presParOf" srcId="{3E09F359-A5F3-4E0B-870C-3679CFDE3069}" destId="{585DF205-F3AD-4B8D-9693-44C87430541D}" srcOrd="1" destOrd="0" presId="urn:microsoft.com/office/officeart/2005/8/layout/default"/>
    <dgm:cxn modelId="{C7CB6461-72C6-4C93-B070-EFD90624BAD4}" type="presParOf" srcId="{3E09F359-A5F3-4E0B-870C-3679CFDE3069}" destId="{E566500E-68BB-4E67-B37E-57C366101E58}" srcOrd="2" destOrd="0" presId="urn:microsoft.com/office/officeart/2005/8/layout/default"/>
    <dgm:cxn modelId="{53D7F351-910F-4069-BE32-00C71E0D7DD6}" type="presParOf" srcId="{3E09F359-A5F3-4E0B-870C-3679CFDE3069}" destId="{CFA78144-2FDE-4C8C-8AF7-967DDD85D422}" srcOrd="3" destOrd="0" presId="urn:microsoft.com/office/officeart/2005/8/layout/default"/>
    <dgm:cxn modelId="{EAC63EB7-2A45-4609-9E5C-AEEA7A158B14}" type="presParOf" srcId="{3E09F359-A5F3-4E0B-870C-3679CFDE3069}" destId="{330D7925-8232-466C-9CE5-D3E4D5B80757}" srcOrd="4" destOrd="0" presId="urn:microsoft.com/office/officeart/2005/8/layout/default"/>
    <dgm:cxn modelId="{F8337A6D-2CC1-4265-899C-6670941A4862}" type="presParOf" srcId="{3E09F359-A5F3-4E0B-870C-3679CFDE3069}" destId="{6819C94D-245A-4099-BC95-0D08090A059B}" srcOrd="5" destOrd="0" presId="urn:microsoft.com/office/officeart/2005/8/layout/default"/>
    <dgm:cxn modelId="{F665B351-BEA2-4171-AAF6-4C5E933900A0}" type="presParOf" srcId="{3E09F359-A5F3-4E0B-870C-3679CFDE3069}" destId="{B20516D7-5569-4814-8183-68B375800A8B}" srcOrd="6" destOrd="0" presId="urn:microsoft.com/office/officeart/2005/8/layout/default"/>
    <dgm:cxn modelId="{EE222D52-ABBB-4EEA-BEEA-7BBD234B2117}" type="presParOf" srcId="{3E09F359-A5F3-4E0B-870C-3679CFDE3069}" destId="{4679D7DA-A882-47E9-B3B2-6F81819E80BE}" srcOrd="7" destOrd="0" presId="urn:microsoft.com/office/officeart/2005/8/layout/default"/>
    <dgm:cxn modelId="{25022F4B-9C06-4032-A2C5-56C30EEC03A9}" type="presParOf" srcId="{3E09F359-A5F3-4E0B-870C-3679CFDE3069}" destId="{FCF6BC86-F1C6-40A2-ADDC-0CF0CB42186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563CB-7B00-43E9-8FD5-2A6BBB44F9BC}">
      <dsp:nvSpPr>
        <dsp:cNvPr id="0" name=""/>
        <dsp:cNvSpPr/>
      </dsp:nvSpPr>
      <dsp:spPr>
        <a:xfrm>
          <a:off x="0" y="0"/>
          <a:ext cx="7124700" cy="1823799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7302D1-7FAA-4B4C-AB54-AF7795C2AC70}">
      <dsp:nvSpPr>
        <dsp:cNvPr id="0" name=""/>
        <dsp:cNvSpPr/>
      </dsp:nvSpPr>
      <dsp:spPr>
        <a:xfrm>
          <a:off x="0" y="375487"/>
          <a:ext cx="2092880" cy="133745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8EEAC8-3D85-4FA0-BC58-3C6A2125FDDC}">
      <dsp:nvSpPr>
        <dsp:cNvPr id="0" name=""/>
        <dsp:cNvSpPr/>
      </dsp:nvSpPr>
      <dsp:spPr>
        <a:xfrm rot="10800000">
          <a:off x="213741" y="1823799"/>
          <a:ext cx="2092880" cy="2229088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Lidé vodu pijí, bez vody by zemřeli 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278104" y="1823799"/>
        <a:ext cx="1964154" cy="2164725"/>
      </dsp:txXfrm>
    </dsp:sp>
    <dsp:sp modelId="{6411D99F-075C-41B7-AB71-EB03C0812759}">
      <dsp:nvSpPr>
        <dsp:cNvPr id="0" name=""/>
        <dsp:cNvSpPr/>
      </dsp:nvSpPr>
      <dsp:spPr>
        <a:xfrm>
          <a:off x="2515909" y="243173"/>
          <a:ext cx="2092880" cy="133745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9FF25-8A58-4256-AF23-E986BB2C23CE}">
      <dsp:nvSpPr>
        <dsp:cNvPr id="0" name=""/>
        <dsp:cNvSpPr/>
      </dsp:nvSpPr>
      <dsp:spPr>
        <a:xfrm rot="10800000">
          <a:off x="2515909" y="1823799"/>
          <a:ext cx="2092880" cy="2229088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Zvířátka vodu pijí, bez vody by zemřeli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2580272" y="1823799"/>
        <a:ext cx="1964154" cy="2164725"/>
      </dsp:txXfrm>
    </dsp:sp>
    <dsp:sp modelId="{76A06AF3-F789-4C6B-B55A-B6F365415802}">
      <dsp:nvSpPr>
        <dsp:cNvPr id="0" name=""/>
        <dsp:cNvSpPr/>
      </dsp:nvSpPr>
      <dsp:spPr>
        <a:xfrm>
          <a:off x="4818078" y="243173"/>
          <a:ext cx="2092880" cy="133745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13E55-BAFE-420D-BB5E-4ACBFD6B0D94}">
      <dsp:nvSpPr>
        <dsp:cNvPr id="0" name=""/>
        <dsp:cNvSpPr/>
      </dsp:nvSpPr>
      <dsp:spPr>
        <a:xfrm rot="10800000">
          <a:off x="4818078" y="1823799"/>
          <a:ext cx="2092880" cy="2229088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Rostliny vodu nasávají kořeny, bez vody by zahynuly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4882441" y="1823799"/>
        <a:ext cx="1964154" cy="2164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673B1-4B01-4BCB-B153-721CFEE0AA96}">
      <dsp:nvSpPr>
        <dsp:cNvPr id="0" name=""/>
        <dsp:cNvSpPr/>
      </dsp:nvSpPr>
      <dsp:spPr>
        <a:xfrm>
          <a:off x="1996510" y="373"/>
          <a:ext cx="3126483" cy="9406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4">
                  <a:lumMod val="50000"/>
                </a:schemeClr>
              </a:solidFill>
            </a:rPr>
            <a:t>v domácnostech</a:t>
          </a:r>
          <a:endParaRPr lang="cs-CZ" sz="23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042430" y="46293"/>
        <a:ext cx="3034643" cy="848843"/>
      </dsp:txXfrm>
    </dsp:sp>
    <dsp:sp modelId="{5B08F509-2C64-4284-869F-A1E295700D4E}">
      <dsp:nvSpPr>
        <dsp:cNvPr id="0" name=""/>
        <dsp:cNvSpPr/>
      </dsp:nvSpPr>
      <dsp:spPr>
        <a:xfrm>
          <a:off x="1725679" y="749058"/>
          <a:ext cx="3111458" cy="3111458"/>
        </a:xfrm>
        <a:custGeom>
          <a:avLst/>
          <a:gdLst/>
          <a:ahLst/>
          <a:cxnLst/>
          <a:rect l="0" t="0" r="0" b="0"/>
          <a:pathLst>
            <a:path>
              <a:moveTo>
                <a:pt x="2312027" y="196204"/>
              </a:moveTo>
              <a:arcTo wR="1555729" hR="1555729" stAng="17945221" swAng="1909557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ECCAFA-54B5-4213-AFEB-F90658A7316C}">
      <dsp:nvSpPr>
        <dsp:cNvPr id="0" name=""/>
        <dsp:cNvSpPr/>
      </dsp:nvSpPr>
      <dsp:spPr>
        <a:xfrm>
          <a:off x="3764761" y="1556102"/>
          <a:ext cx="2701439" cy="9406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4">
                  <a:lumMod val="50000"/>
                </a:schemeClr>
              </a:solidFill>
            </a:rPr>
            <a:t> v továrnách</a:t>
          </a:r>
          <a:endParaRPr lang="cs-CZ" sz="23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10681" y="1602022"/>
        <a:ext cx="2609599" cy="848843"/>
      </dsp:txXfrm>
    </dsp:sp>
    <dsp:sp modelId="{6CA2B451-4DA7-4C28-81B8-1B8C39785E4B}">
      <dsp:nvSpPr>
        <dsp:cNvPr id="0" name=""/>
        <dsp:cNvSpPr/>
      </dsp:nvSpPr>
      <dsp:spPr>
        <a:xfrm>
          <a:off x="1725679" y="192370"/>
          <a:ext cx="3111458" cy="3111458"/>
        </a:xfrm>
        <a:custGeom>
          <a:avLst/>
          <a:gdLst/>
          <a:ahLst/>
          <a:cxnLst/>
          <a:rect l="0" t="0" r="0" b="0"/>
          <a:pathLst>
            <a:path>
              <a:moveTo>
                <a:pt x="2915253" y="2312027"/>
              </a:moveTo>
              <a:arcTo wR="1555729" hR="1555729" stAng="1745221" swAng="1909557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EE2C2F-F58D-4CA5-8C52-C328673D5F4A}">
      <dsp:nvSpPr>
        <dsp:cNvPr id="0" name=""/>
        <dsp:cNvSpPr/>
      </dsp:nvSpPr>
      <dsp:spPr>
        <a:xfrm>
          <a:off x="2189003" y="3111831"/>
          <a:ext cx="2741497" cy="9406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4">
                  <a:lumMod val="50000"/>
                </a:schemeClr>
              </a:solidFill>
            </a:rPr>
            <a:t>v elektrárnách</a:t>
          </a:r>
          <a:endParaRPr lang="cs-CZ" sz="23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234923" y="3157751"/>
        <a:ext cx="2649657" cy="848843"/>
      </dsp:txXfrm>
    </dsp:sp>
    <dsp:sp modelId="{D1D230F5-0A54-4F91-87E4-B11FEE2396DC}">
      <dsp:nvSpPr>
        <dsp:cNvPr id="0" name=""/>
        <dsp:cNvSpPr/>
      </dsp:nvSpPr>
      <dsp:spPr>
        <a:xfrm>
          <a:off x="2282366" y="192370"/>
          <a:ext cx="3111458" cy="3111458"/>
        </a:xfrm>
        <a:custGeom>
          <a:avLst/>
          <a:gdLst/>
          <a:ahLst/>
          <a:cxnLst/>
          <a:rect l="0" t="0" r="0" b="0"/>
          <a:pathLst>
            <a:path>
              <a:moveTo>
                <a:pt x="799430" y="2915253"/>
              </a:moveTo>
              <a:arcTo wR="1555729" hR="1555729" stAng="7145221" swAng="1909557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3403E2-886F-4B49-A378-74C6573DF836}">
      <dsp:nvSpPr>
        <dsp:cNvPr id="0" name=""/>
        <dsp:cNvSpPr/>
      </dsp:nvSpPr>
      <dsp:spPr>
        <a:xfrm>
          <a:off x="658498" y="1556102"/>
          <a:ext cx="2691048" cy="9406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4">
                  <a:lumMod val="50000"/>
                </a:schemeClr>
              </a:solidFill>
            </a:rPr>
            <a:t>v zemědělství</a:t>
          </a:r>
          <a:endParaRPr lang="cs-CZ" sz="23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704418" y="1602022"/>
        <a:ext cx="2599208" cy="848843"/>
      </dsp:txXfrm>
    </dsp:sp>
    <dsp:sp modelId="{B23191C3-A395-4D1C-A772-53D79EBA0DD6}">
      <dsp:nvSpPr>
        <dsp:cNvPr id="0" name=""/>
        <dsp:cNvSpPr/>
      </dsp:nvSpPr>
      <dsp:spPr>
        <a:xfrm>
          <a:off x="2282366" y="749058"/>
          <a:ext cx="3111458" cy="3111458"/>
        </a:xfrm>
        <a:custGeom>
          <a:avLst/>
          <a:gdLst/>
          <a:ahLst/>
          <a:cxnLst/>
          <a:rect l="0" t="0" r="0" b="0"/>
          <a:pathLst>
            <a:path>
              <a:moveTo>
                <a:pt x="196204" y="799430"/>
              </a:moveTo>
              <a:arcTo wR="1555729" hR="1555729" stAng="12545221" swAng="1909557"/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BB5CCD-6283-4665-8966-27E12E978FE7}">
      <dsp:nvSpPr>
        <dsp:cNvPr id="0" name=""/>
        <dsp:cNvSpPr/>
      </dsp:nvSpPr>
      <dsp:spPr>
        <a:xfrm>
          <a:off x="0" y="0"/>
          <a:ext cx="7124700" cy="1266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Podzemní voda 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>
              <a:solidFill>
                <a:schemeClr val="accent2">
                  <a:lumMod val="50000"/>
                </a:schemeClr>
              </a:solidFill>
            </a:rPr>
            <a:t>Vyskytuje se pod zemským povrchem</a:t>
          </a:r>
          <a:endParaRPr lang="cs-CZ" sz="1900" b="1" kern="1200" dirty="0">
            <a:solidFill>
              <a:schemeClr val="accent2">
                <a:lumMod val="50000"/>
              </a:schemeClr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>
              <a:solidFill>
                <a:schemeClr val="accent2">
                  <a:lumMod val="50000"/>
                </a:schemeClr>
              </a:solidFill>
            </a:rPr>
            <a:t>Horské prameny, studánky</a:t>
          </a:r>
          <a:endParaRPr lang="cs-CZ" sz="19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551592" y="0"/>
        <a:ext cx="5573107" cy="1266527"/>
      </dsp:txXfrm>
    </dsp:sp>
    <dsp:sp modelId="{F21BE985-97C8-4C54-A430-8A0DC89C9F92}">
      <dsp:nvSpPr>
        <dsp:cNvPr id="0" name=""/>
        <dsp:cNvSpPr/>
      </dsp:nvSpPr>
      <dsp:spPr>
        <a:xfrm>
          <a:off x="126652" y="126652"/>
          <a:ext cx="1424940" cy="101322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C0C90F-882B-4AA5-B572-5E3C2C0F8C2A}">
      <dsp:nvSpPr>
        <dsp:cNvPr id="0" name=""/>
        <dsp:cNvSpPr/>
      </dsp:nvSpPr>
      <dsp:spPr>
        <a:xfrm>
          <a:off x="0" y="1393180"/>
          <a:ext cx="7124700" cy="1266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Povrchová voda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>
              <a:solidFill>
                <a:schemeClr val="accent2">
                  <a:lumMod val="50000"/>
                </a:schemeClr>
              </a:solidFill>
            </a:rPr>
            <a:t>Vyskytuje se  na povrchu země</a:t>
          </a:r>
          <a:endParaRPr lang="cs-CZ" sz="1900" b="1" kern="1200" dirty="0">
            <a:solidFill>
              <a:schemeClr val="accent2">
                <a:lumMod val="50000"/>
              </a:schemeClr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>
              <a:solidFill>
                <a:schemeClr val="accent2">
                  <a:lumMod val="50000"/>
                </a:schemeClr>
              </a:solidFill>
            </a:rPr>
            <a:t>Moře, řeky, rybníky, potoky</a:t>
          </a:r>
          <a:endParaRPr lang="cs-CZ" sz="19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551592" y="1393180"/>
        <a:ext cx="5573107" cy="1266527"/>
      </dsp:txXfrm>
    </dsp:sp>
    <dsp:sp modelId="{4B0010E1-8BBC-4845-9514-CC16D8EC305D}">
      <dsp:nvSpPr>
        <dsp:cNvPr id="0" name=""/>
        <dsp:cNvSpPr/>
      </dsp:nvSpPr>
      <dsp:spPr>
        <a:xfrm>
          <a:off x="126652" y="1519832"/>
          <a:ext cx="1424940" cy="101322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F8F98A-6AFB-491A-B69F-8EC6E70A22DC}">
      <dsp:nvSpPr>
        <dsp:cNvPr id="0" name=""/>
        <dsp:cNvSpPr/>
      </dsp:nvSpPr>
      <dsp:spPr>
        <a:xfrm>
          <a:off x="0" y="2786360"/>
          <a:ext cx="7124700" cy="1266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Voda, která spadne na zem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>
              <a:solidFill>
                <a:schemeClr val="accent2">
                  <a:lumMod val="50000"/>
                </a:schemeClr>
              </a:solidFill>
            </a:rPr>
            <a:t>Déšť, mlha, sníh</a:t>
          </a:r>
          <a:endParaRPr lang="cs-CZ" sz="19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551592" y="2786360"/>
        <a:ext cx="5573107" cy="1266527"/>
      </dsp:txXfrm>
    </dsp:sp>
    <dsp:sp modelId="{429A2E56-FE64-4478-9761-4F47CDF2E0BC}">
      <dsp:nvSpPr>
        <dsp:cNvPr id="0" name=""/>
        <dsp:cNvSpPr/>
      </dsp:nvSpPr>
      <dsp:spPr>
        <a:xfrm>
          <a:off x="126652" y="2913013"/>
          <a:ext cx="1424940" cy="101322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F9F7E-DBC9-4C6A-B92E-08566FACC319}">
      <dsp:nvSpPr>
        <dsp:cNvPr id="0" name=""/>
        <dsp:cNvSpPr/>
      </dsp:nvSpPr>
      <dsp:spPr>
        <a:xfrm>
          <a:off x="2707686" y="0"/>
          <a:ext cx="1791074" cy="12245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déšť, sníh padá na zem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969983" y="179332"/>
        <a:ext cx="1266480" cy="865893"/>
      </dsp:txXfrm>
    </dsp:sp>
    <dsp:sp modelId="{DEEF3883-8398-48CF-BAE7-31BCD54022C5}">
      <dsp:nvSpPr>
        <dsp:cNvPr id="0" name=""/>
        <dsp:cNvSpPr/>
      </dsp:nvSpPr>
      <dsp:spPr>
        <a:xfrm rot="1755433">
          <a:off x="4383014" y="924216"/>
          <a:ext cx="291862" cy="4132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388599" y="985478"/>
        <a:ext cx="204303" cy="247972"/>
      </dsp:txXfrm>
    </dsp:sp>
    <dsp:sp modelId="{9B3002F3-E5C7-492D-B748-8CF55DDAA8B7}">
      <dsp:nvSpPr>
        <dsp:cNvPr id="0" name=""/>
        <dsp:cNvSpPr/>
      </dsp:nvSpPr>
      <dsp:spPr>
        <a:xfrm>
          <a:off x="4571197" y="1046362"/>
          <a:ext cx="1799781" cy="12245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část z této vody se vsákne do země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34769" y="1225694"/>
        <a:ext cx="1272637" cy="865893"/>
      </dsp:txXfrm>
    </dsp:sp>
    <dsp:sp modelId="{0B9C70BA-AF9D-4E68-B933-39BE1265289F}">
      <dsp:nvSpPr>
        <dsp:cNvPr id="0" name=""/>
        <dsp:cNvSpPr/>
      </dsp:nvSpPr>
      <dsp:spPr>
        <a:xfrm rot="6347668">
          <a:off x="5062562" y="2333545"/>
          <a:ext cx="318329" cy="4132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5123308" y="2370256"/>
        <a:ext cx="222830" cy="247972"/>
      </dsp:txXfrm>
    </dsp:sp>
    <dsp:sp modelId="{50D8DD9C-3F1F-4300-B2F2-4299F69F2816}">
      <dsp:nvSpPr>
        <dsp:cNvPr id="0" name=""/>
        <dsp:cNvSpPr/>
      </dsp:nvSpPr>
      <dsp:spPr>
        <a:xfrm>
          <a:off x="3995341" y="2828330"/>
          <a:ext cx="1943373" cy="12245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část se vypaří do vzduchu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279941" y="3007662"/>
        <a:ext cx="1374173" cy="865893"/>
      </dsp:txXfrm>
    </dsp:sp>
    <dsp:sp modelId="{3B63C1E8-95A7-448D-A719-DCC595BC9039}">
      <dsp:nvSpPr>
        <dsp:cNvPr id="0" name=""/>
        <dsp:cNvSpPr/>
      </dsp:nvSpPr>
      <dsp:spPr>
        <a:xfrm rot="10800000">
          <a:off x="3287433" y="3233964"/>
          <a:ext cx="500254" cy="4132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3411419" y="3316622"/>
        <a:ext cx="376268" cy="247972"/>
      </dsp:txXfrm>
    </dsp:sp>
    <dsp:sp modelId="{22E427EB-3542-4643-B3CB-F8835EF7CD79}">
      <dsp:nvSpPr>
        <dsp:cNvPr id="0" name=""/>
        <dsp:cNvSpPr/>
      </dsp:nvSpPr>
      <dsp:spPr>
        <a:xfrm>
          <a:off x="1258197" y="2828330"/>
          <a:ext cx="1793266" cy="12245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ve vzduchu   se pára promění v mraky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520815" y="3007662"/>
        <a:ext cx="1268030" cy="865893"/>
      </dsp:txXfrm>
    </dsp:sp>
    <dsp:sp modelId="{11235147-0739-49EB-9F8E-338EEBF2445A}">
      <dsp:nvSpPr>
        <dsp:cNvPr id="0" name=""/>
        <dsp:cNvSpPr/>
      </dsp:nvSpPr>
      <dsp:spPr>
        <a:xfrm rot="15131907">
          <a:off x="1708563" y="2351826"/>
          <a:ext cx="326033" cy="4132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1772419" y="2481047"/>
        <a:ext cx="228223" cy="247972"/>
      </dsp:txXfrm>
    </dsp:sp>
    <dsp:sp modelId="{58A02525-175B-4295-9DCA-BC0F81921628}">
      <dsp:nvSpPr>
        <dsp:cNvPr id="0" name=""/>
        <dsp:cNvSpPr/>
      </dsp:nvSpPr>
      <dsp:spPr>
        <a:xfrm>
          <a:off x="682135" y="1046364"/>
          <a:ext cx="1801030" cy="12245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z mraků padají vodní srážky – déšť, sníh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945890" y="1225696"/>
        <a:ext cx="1273520" cy="865893"/>
      </dsp:txXfrm>
    </dsp:sp>
    <dsp:sp modelId="{01964F8A-4DFA-483C-8853-632B2E709B38}">
      <dsp:nvSpPr>
        <dsp:cNvPr id="0" name=""/>
        <dsp:cNvSpPr/>
      </dsp:nvSpPr>
      <dsp:spPr>
        <a:xfrm rot="19957342">
          <a:off x="2409177" y="932751"/>
          <a:ext cx="352325" cy="4132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415096" y="1039712"/>
        <a:ext cx="246628" cy="2479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A4596A-214E-4E1B-9743-C335F212C2E7}">
      <dsp:nvSpPr>
        <dsp:cNvPr id="0" name=""/>
        <dsp:cNvSpPr/>
      </dsp:nvSpPr>
      <dsp:spPr>
        <a:xfrm>
          <a:off x="3444413" y="1099166"/>
          <a:ext cx="2337362" cy="3117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106"/>
              </a:lnTo>
              <a:lnTo>
                <a:pt x="2337362" y="126106"/>
              </a:lnTo>
              <a:lnTo>
                <a:pt x="2337362" y="31173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7E1B1-5009-4794-8A78-E065C8A1473B}">
      <dsp:nvSpPr>
        <dsp:cNvPr id="0" name=""/>
        <dsp:cNvSpPr/>
      </dsp:nvSpPr>
      <dsp:spPr>
        <a:xfrm>
          <a:off x="3359799" y="1099166"/>
          <a:ext cx="91440" cy="311738"/>
        </a:xfrm>
        <a:custGeom>
          <a:avLst/>
          <a:gdLst/>
          <a:ahLst/>
          <a:cxnLst/>
          <a:rect l="0" t="0" r="0" b="0"/>
          <a:pathLst>
            <a:path>
              <a:moveTo>
                <a:pt x="84614" y="0"/>
              </a:moveTo>
              <a:lnTo>
                <a:pt x="84614" y="126106"/>
              </a:lnTo>
              <a:lnTo>
                <a:pt x="45720" y="126106"/>
              </a:lnTo>
              <a:lnTo>
                <a:pt x="45720" y="31173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5409D1-5633-4277-B172-2987B443EED3}">
      <dsp:nvSpPr>
        <dsp:cNvPr id="0" name=""/>
        <dsp:cNvSpPr/>
      </dsp:nvSpPr>
      <dsp:spPr>
        <a:xfrm>
          <a:off x="957245" y="1099166"/>
          <a:ext cx="2487168" cy="239731"/>
        </a:xfrm>
        <a:custGeom>
          <a:avLst/>
          <a:gdLst/>
          <a:ahLst/>
          <a:cxnLst/>
          <a:rect l="0" t="0" r="0" b="0"/>
          <a:pathLst>
            <a:path>
              <a:moveTo>
                <a:pt x="2487168" y="0"/>
              </a:moveTo>
              <a:lnTo>
                <a:pt x="2487168" y="54100"/>
              </a:lnTo>
              <a:lnTo>
                <a:pt x="0" y="54100"/>
              </a:lnTo>
              <a:lnTo>
                <a:pt x="0" y="23973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D08EFD-365C-4981-81C1-D8DF0EAAB015}">
      <dsp:nvSpPr>
        <dsp:cNvPr id="0" name=""/>
        <dsp:cNvSpPr/>
      </dsp:nvSpPr>
      <dsp:spPr>
        <a:xfrm>
          <a:off x="1251481" y="-173260"/>
          <a:ext cx="4385865" cy="1272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481117-5A51-415A-B9C4-EDDC87232EE2}">
      <dsp:nvSpPr>
        <dsp:cNvPr id="0" name=""/>
        <dsp:cNvSpPr/>
      </dsp:nvSpPr>
      <dsp:spPr>
        <a:xfrm>
          <a:off x="1474128" y="38254"/>
          <a:ext cx="4385865" cy="12724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Voda se v přírodě vyskytuje ve třech podobách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511396" y="75522"/>
        <a:ext cx="4311329" cy="1197890"/>
      </dsp:txXfrm>
    </dsp:sp>
    <dsp:sp modelId="{6257B111-0833-4EAE-9AF3-B9F28D1C095D}">
      <dsp:nvSpPr>
        <dsp:cNvPr id="0" name=""/>
        <dsp:cNvSpPr/>
      </dsp:nvSpPr>
      <dsp:spPr>
        <a:xfrm>
          <a:off x="-44665" y="1338898"/>
          <a:ext cx="2003821" cy="1272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D5093-4F4E-4FB7-A142-3A019093099E}">
      <dsp:nvSpPr>
        <dsp:cNvPr id="0" name=""/>
        <dsp:cNvSpPr/>
      </dsp:nvSpPr>
      <dsp:spPr>
        <a:xfrm>
          <a:off x="177981" y="1550412"/>
          <a:ext cx="2003821" cy="12724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kapalné skupenství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2">
                  <a:lumMod val="50000"/>
                </a:schemeClr>
              </a:solidFill>
            </a:rPr>
            <a:t>- voda</a:t>
          </a:r>
          <a:endParaRPr lang="cs-CZ" sz="20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15249" y="1587680"/>
        <a:ext cx="1929285" cy="1197890"/>
      </dsp:txXfrm>
    </dsp:sp>
    <dsp:sp modelId="{462B9DDA-0BAA-46ED-A4F8-9A160F276225}">
      <dsp:nvSpPr>
        <dsp:cNvPr id="0" name=""/>
        <dsp:cNvSpPr/>
      </dsp:nvSpPr>
      <dsp:spPr>
        <a:xfrm>
          <a:off x="2403608" y="1410904"/>
          <a:ext cx="2003821" cy="1272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150BC-0259-44BE-ACF8-6E5AAF8D0E5D}">
      <dsp:nvSpPr>
        <dsp:cNvPr id="0" name=""/>
        <dsp:cNvSpPr/>
      </dsp:nvSpPr>
      <dsp:spPr>
        <a:xfrm>
          <a:off x="2626255" y="1622419"/>
          <a:ext cx="2003821" cy="12724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pevné skupenství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2">
                  <a:lumMod val="50000"/>
                </a:schemeClr>
              </a:solidFill>
            </a:rPr>
            <a:t>-</a:t>
          </a: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cs-CZ" sz="2000" b="1" kern="1200" dirty="0" smtClean="0">
              <a:solidFill>
                <a:schemeClr val="accent2">
                  <a:lumMod val="50000"/>
                </a:schemeClr>
              </a:solidFill>
            </a:rPr>
            <a:t>led, sníh</a:t>
          </a:r>
          <a:endParaRPr lang="cs-CZ" sz="20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663523" y="1659687"/>
        <a:ext cx="1929285" cy="1197890"/>
      </dsp:txXfrm>
    </dsp:sp>
    <dsp:sp modelId="{3C6BF6ED-4F81-4BFA-B5F3-38A2DC6E37A1}">
      <dsp:nvSpPr>
        <dsp:cNvPr id="0" name=""/>
        <dsp:cNvSpPr/>
      </dsp:nvSpPr>
      <dsp:spPr>
        <a:xfrm>
          <a:off x="4779865" y="1410904"/>
          <a:ext cx="2003821" cy="1272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58E6B-A665-4F42-AA33-49CC02A67679}">
      <dsp:nvSpPr>
        <dsp:cNvPr id="0" name=""/>
        <dsp:cNvSpPr/>
      </dsp:nvSpPr>
      <dsp:spPr>
        <a:xfrm>
          <a:off x="5002512" y="1622419"/>
          <a:ext cx="2003821" cy="12724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plynné skupenství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2">
                  <a:lumMod val="50000"/>
                </a:schemeClr>
              </a:solidFill>
            </a:rPr>
            <a:t>- vodní pára</a:t>
          </a:r>
          <a:endParaRPr lang="cs-CZ" sz="20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039780" y="1659687"/>
        <a:ext cx="1929285" cy="11978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1A127-2847-4870-B10F-A0E5FCE41748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s vodou musíme šetřit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E566500E-68BB-4E67-B37E-57C366101E58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do vody házíme odpadky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579239"/>
        <a:ext cx="2226468" cy="1335881"/>
      </dsp:txXfrm>
    </dsp:sp>
    <dsp:sp modelId="{330D7925-8232-466C-9CE5-D3E4D5B80757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u rybníka si myjeme auto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B20516D7-5569-4814-8183-68B375800A8B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vodu potřebujeme čistou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FCF6BC86-F1C6-40A2-ADDC-0CF0CB42186F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accent4">
                  <a:lumMod val="50000"/>
                </a:schemeClr>
              </a:solidFill>
            </a:rPr>
            <a:t>voda je vzácná tekutina</a:t>
          </a:r>
          <a:endParaRPr lang="cs-CZ" sz="2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8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9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PŘÍRODOVĚDA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oda v přírodě</a:t>
            </a:r>
            <a:endParaRPr lang="cs-CZ" sz="20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148604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42_PŘVL_08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PŘÍRODOVĚDA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Voda v přírodě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se všemi podobami vody v přírodě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Pochopit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význam vody pro člověka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11.2.2013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1929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Význam vody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367841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 descr="C:\Users\ottova\AppData\Local\Microsoft\Windows\Temporary Internet Files\Content.IE5\F4DQPT3H\MP900149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01380"/>
            <a:ext cx="1936812" cy="1323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ttova\AppData\Local\Microsoft\Windows\Temporary Internet Files\Content.IE5\Q9S6HLOY\MP90017845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417" y="2201380"/>
            <a:ext cx="1972277" cy="131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ttova\AppData\Local\Microsoft\Windows\Temporary Internet Files\Content.IE5\FIXNGYNP\MP90042227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1380"/>
            <a:ext cx="1916832" cy="128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8139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Kde ještě vodu potřebujeme?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62302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078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Kde se voda bere?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393967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GEP33MN7\MC900286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906026" cy="1171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ttova\AppData\Local\Microsoft\Windows\Temporary Internet Files\Content.IE5\FIXNGYNP\MP9004000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208" y="3279369"/>
            <a:ext cx="1456173" cy="116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FIXNGYNP\MC9004238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208" y="4653137"/>
            <a:ext cx="142992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53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Koloběh vody v přírodě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3509095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Q9S6HLOY\MC9002788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022" y="3140968"/>
            <a:ext cx="179108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69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Skupenství vody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412375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GEP33MN7\MP9002016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874" y="4797149"/>
            <a:ext cx="1728193" cy="113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Q9S6HLOY\MP9004221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22155"/>
            <a:ext cx="1691680" cy="112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ttova\AppData\Local\Microsoft\Windows\Temporary Internet Files\Content.IE5\F4DQPT3H\MP90040121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31507"/>
            <a:ext cx="1660246" cy="1103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215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akroužkuj, co je správné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4095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486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385</Words>
  <Application>Microsoft Office PowerPoint</Application>
  <PresentationFormat>Předvádění na obrazovce (4:3)</PresentationFormat>
  <Paragraphs>81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PŘÍRODOVĚDA  Voda v přírodě</vt:lpstr>
      <vt:lpstr>Prezentace aplikace PowerPoint</vt:lpstr>
      <vt:lpstr>Význam vody</vt:lpstr>
      <vt:lpstr>Kde ještě vodu potřebujeme?</vt:lpstr>
      <vt:lpstr>Kde se voda bere?</vt:lpstr>
      <vt:lpstr>Koloběh vody v přírodě</vt:lpstr>
      <vt:lpstr>Skupenství vody</vt:lpstr>
      <vt:lpstr>  Zakroužkuj, co je správné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29</cp:revision>
  <dcterms:created xsi:type="dcterms:W3CDTF">2012-06-27T08:54:30Z</dcterms:created>
  <dcterms:modified xsi:type="dcterms:W3CDTF">2013-03-01T07:28:36Z</dcterms:modified>
</cp:coreProperties>
</file>