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38DA4D-C67E-4F59-819E-7354217B1945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CA2C6BE-509C-4C65-BD3D-FAFDBE02E058}">
      <dgm:prSet phldrT="[Text]" custT="1"/>
      <dgm:spPr/>
      <dgm:t>
        <a:bodyPr/>
        <a:lstStyle/>
        <a:p>
          <a:r>
            <a:rPr lang="cs-CZ" sz="2000" b="1" dirty="0" smtClean="0">
              <a:solidFill>
                <a:schemeClr val="accent4">
                  <a:lumMod val="50000"/>
                </a:schemeClr>
              </a:solidFill>
            </a:rPr>
            <a:t>Předměty, které obklopují </a:t>
          </a:r>
          <a:r>
            <a:rPr lang="cs-CZ" sz="2000" b="1" dirty="0" smtClean="0">
              <a:solidFill>
                <a:schemeClr val="accent4">
                  <a:lumMod val="50000"/>
                </a:schemeClr>
              </a:solidFill>
            </a:rPr>
            <a:t>člověka, </a:t>
          </a:r>
          <a:r>
            <a:rPr lang="cs-CZ" sz="2000" b="1" dirty="0" smtClean="0">
              <a:solidFill>
                <a:schemeClr val="accent4">
                  <a:lumMod val="50000"/>
                </a:schemeClr>
              </a:solidFill>
            </a:rPr>
            <a:t>jsou vyrobeny </a:t>
          </a:r>
          <a:r>
            <a:rPr lang="cs-CZ" sz="2000" b="1" dirty="0" smtClean="0">
              <a:solidFill>
                <a:schemeClr val="accent4">
                  <a:lumMod val="50000"/>
                </a:schemeClr>
              </a:solidFill>
            </a:rPr>
            <a:t>                  z </a:t>
          </a:r>
          <a:r>
            <a:rPr lang="cs-CZ" sz="2000" b="1" dirty="0" smtClean="0">
              <a:solidFill>
                <a:schemeClr val="accent4">
                  <a:lumMod val="50000"/>
                </a:schemeClr>
              </a:solidFill>
            </a:rPr>
            <a:t>látek</a:t>
          </a:r>
          <a:endParaRPr lang="cs-CZ" sz="2000" b="1" dirty="0">
            <a:solidFill>
              <a:schemeClr val="accent4">
                <a:lumMod val="50000"/>
              </a:schemeClr>
            </a:solidFill>
          </a:endParaRPr>
        </a:p>
      </dgm:t>
    </dgm:pt>
    <dgm:pt modelId="{03DA0E19-F208-40AE-9AE9-B49932BFB09A}" type="parTrans" cxnId="{8B060DBF-FB85-4DD5-B322-8A2350BA856D}">
      <dgm:prSet/>
      <dgm:spPr/>
      <dgm:t>
        <a:bodyPr/>
        <a:lstStyle/>
        <a:p>
          <a:endParaRPr lang="cs-CZ"/>
        </a:p>
      </dgm:t>
    </dgm:pt>
    <dgm:pt modelId="{C456FC1B-5047-412B-94BB-DFA0E25D72BE}" type="sibTrans" cxnId="{8B060DBF-FB85-4DD5-B322-8A2350BA856D}">
      <dgm:prSet/>
      <dgm:spPr/>
      <dgm:t>
        <a:bodyPr/>
        <a:lstStyle/>
        <a:p>
          <a:endParaRPr lang="cs-CZ"/>
        </a:p>
      </dgm:t>
    </dgm:pt>
    <dgm:pt modelId="{D1824666-8F51-419F-B9A9-FA3ABAE3B2DD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dřevo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118100FB-F79E-4D0B-B4B2-AE9C6BEDAE22}" type="parTrans" cxnId="{0A97EA0D-D766-4021-9C13-BD8BE7E98905}">
      <dgm:prSet/>
      <dgm:spPr/>
      <dgm:t>
        <a:bodyPr/>
        <a:lstStyle/>
        <a:p>
          <a:endParaRPr lang="cs-CZ"/>
        </a:p>
      </dgm:t>
    </dgm:pt>
    <dgm:pt modelId="{33C30FB6-5A46-412D-A894-746B4476E53B}" type="sibTrans" cxnId="{0A97EA0D-D766-4021-9C13-BD8BE7E98905}">
      <dgm:prSet/>
      <dgm:spPr/>
      <dgm:t>
        <a:bodyPr/>
        <a:lstStyle/>
        <a:p>
          <a:endParaRPr lang="cs-CZ"/>
        </a:p>
      </dgm:t>
    </dgm:pt>
    <dgm:pt modelId="{8EA2B438-9CB7-4E32-BD72-A6B7B56B189B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sklo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EC361FC4-2661-47CE-A554-3242C9D1A860}" type="parTrans" cxnId="{546A58B6-8CA0-48D7-B95D-0AB3A66339AF}">
      <dgm:prSet/>
      <dgm:spPr/>
      <dgm:t>
        <a:bodyPr/>
        <a:lstStyle/>
        <a:p>
          <a:endParaRPr lang="cs-CZ"/>
        </a:p>
      </dgm:t>
    </dgm:pt>
    <dgm:pt modelId="{5CFE8A34-E4ED-4D8E-B6CD-B88A32715B0B}" type="sibTrans" cxnId="{546A58B6-8CA0-48D7-B95D-0AB3A66339AF}">
      <dgm:prSet/>
      <dgm:spPr/>
      <dgm:t>
        <a:bodyPr/>
        <a:lstStyle/>
        <a:p>
          <a:endParaRPr lang="cs-CZ"/>
        </a:p>
      </dgm:t>
    </dgm:pt>
    <dgm:pt modelId="{CE1C11DB-DF20-435D-B3F8-33116290DF9F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kůže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1F553C7C-0AC3-4AD8-BB7C-E6C130641B52}" type="parTrans" cxnId="{8599A16C-7D68-4C15-B843-88657B1C425B}">
      <dgm:prSet/>
      <dgm:spPr/>
      <dgm:t>
        <a:bodyPr/>
        <a:lstStyle/>
        <a:p>
          <a:endParaRPr lang="cs-CZ"/>
        </a:p>
      </dgm:t>
    </dgm:pt>
    <dgm:pt modelId="{72398AD7-D166-4036-921D-5EB69C7F0B77}" type="sibTrans" cxnId="{8599A16C-7D68-4C15-B843-88657B1C425B}">
      <dgm:prSet/>
      <dgm:spPr/>
      <dgm:t>
        <a:bodyPr/>
        <a:lstStyle/>
        <a:p>
          <a:endParaRPr lang="cs-CZ"/>
        </a:p>
      </dgm:t>
    </dgm:pt>
    <dgm:pt modelId="{1F619B63-0506-453D-90EC-5521EB25EDF7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voda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242B7BA3-507E-426E-AD3D-E77EC59C6315}" type="parTrans" cxnId="{AB701E73-5215-4B35-8DA2-11082850C956}">
      <dgm:prSet/>
      <dgm:spPr/>
      <dgm:t>
        <a:bodyPr/>
        <a:lstStyle/>
        <a:p>
          <a:endParaRPr lang="cs-CZ"/>
        </a:p>
      </dgm:t>
    </dgm:pt>
    <dgm:pt modelId="{BF474B7A-A45A-4059-8776-7BB82196FF87}" type="sibTrans" cxnId="{AB701E73-5215-4B35-8DA2-11082850C956}">
      <dgm:prSet/>
      <dgm:spPr/>
      <dgm:t>
        <a:bodyPr/>
        <a:lstStyle/>
        <a:p>
          <a:endParaRPr lang="cs-CZ"/>
        </a:p>
      </dgm:t>
    </dgm:pt>
    <dgm:pt modelId="{0779140F-BEFB-4DFE-91A0-23CC5BB170A4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guma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1F219C34-B34C-4BBA-A10C-C51BB4966AFF}" type="parTrans" cxnId="{B2B836E8-E1B2-4161-9717-C2F3ECF52818}">
      <dgm:prSet/>
      <dgm:spPr/>
      <dgm:t>
        <a:bodyPr/>
        <a:lstStyle/>
        <a:p>
          <a:endParaRPr lang="cs-CZ"/>
        </a:p>
      </dgm:t>
    </dgm:pt>
    <dgm:pt modelId="{B822A61E-D668-4066-ACC3-4B1882CD2130}" type="sibTrans" cxnId="{B2B836E8-E1B2-4161-9717-C2F3ECF52818}">
      <dgm:prSet/>
      <dgm:spPr/>
      <dgm:t>
        <a:bodyPr/>
        <a:lstStyle/>
        <a:p>
          <a:endParaRPr lang="cs-CZ"/>
        </a:p>
      </dgm:t>
    </dgm:pt>
    <dgm:pt modelId="{5DC900B3-5B2F-4C4A-B4EB-D9ED34C8C69E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vzduch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F045CD54-4F57-477D-857C-D8AB3B7417B2}" type="parTrans" cxnId="{A6E7BE80-DDF3-4624-AC5E-F8B61730C83B}">
      <dgm:prSet/>
      <dgm:spPr/>
      <dgm:t>
        <a:bodyPr/>
        <a:lstStyle/>
        <a:p>
          <a:endParaRPr lang="cs-CZ"/>
        </a:p>
      </dgm:t>
    </dgm:pt>
    <dgm:pt modelId="{9B6927CA-60EA-4160-A6A5-A3CF7EBC73A0}" type="sibTrans" cxnId="{A6E7BE80-DDF3-4624-AC5E-F8B61730C83B}">
      <dgm:prSet/>
      <dgm:spPr/>
      <dgm:t>
        <a:bodyPr/>
        <a:lstStyle/>
        <a:p>
          <a:endParaRPr lang="cs-CZ"/>
        </a:p>
      </dgm:t>
    </dgm:pt>
    <dgm:pt modelId="{0CC25442-895B-4E37-99D6-2DBFFF0C67A1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železo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49E0DEEF-C7CA-4456-9370-2D882332CA7F}" type="parTrans" cxnId="{5CBFAB11-47ED-4730-B3A6-A4AF456DB1A0}">
      <dgm:prSet/>
      <dgm:spPr/>
      <dgm:t>
        <a:bodyPr/>
        <a:lstStyle/>
        <a:p>
          <a:endParaRPr lang="cs-CZ"/>
        </a:p>
      </dgm:t>
    </dgm:pt>
    <dgm:pt modelId="{AB8E3044-9D6D-413B-89C1-E4CE02F4084D}" type="sibTrans" cxnId="{5CBFAB11-47ED-4730-B3A6-A4AF456DB1A0}">
      <dgm:prSet/>
      <dgm:spPr/>
      <dgm:t>
        <a:bodyPr/>
        <a:lstStyle/>
        <a:p>
          <a:endParaRPr lang="cs-CZ"/>
        </a:p>
      </dgm:t>
    </dgm:pt>
    <dgm:pt modelId="{7D92E231-D24B-41C4-94B0-BA5BA4F16044}">
      <dgm:prSet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mléko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AAFB619D-5627-4619-A7A7-0BA66E5BB5F1}" type="parTrans" cxnId="{74892C92-89C4-47D7-A6C1-02E40D4291A8}">
      <dgm:prSet/>
      <dgm:spPr/>
      <dgm:t>
        <a:bodyPr/>
        <a:lstStyle/>
        <a:p>
          <a:endParaRPr lang="cs-CZ"/>
        </a:p>
      </dgm:t>
    </dgm:pt>
    <dgm:pt modelId="{33F7E386-1EEB-4575-B63D-B3E8E12C740C}" type="sibTrans" cxnId="{74892C92-89C4-47D7-A6C1-02E40D4291A8}">
      <dgm:prSet/>
      <dgm:spPr/>
      <dgm:t>
        <a:bodyPr/>
        <a:lstStyle/>
        <a:p>
          <a:endParaRPr lang="cs-CZ"/>
        </a:p>
      </dgm:t>
    </dgm:pt>
    <dgm:pt modelId="{7DF6AA66-72CF-4E85-89AD-08275FADC757}" type="pres">
      <dgm:prSet presAssocID="{2A38DA4D-C67E-4F59-819E-7354217B194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C2968B0A-8AC7-45C1-A4F3-DB3AEE3B6613}" type="pres">
      <dgm:prSet presAssocID="{8CA2C6BE-509C-4C65-BD3D-FAFDBE02E058}" presName="hierRoot1" presStyleCnt="0"/>
      <dgm:spPr/>
    </dgm:pt>
    <dgm:pt modelId="{8BD02539-C12C-4BA6-A2B1-4681ED3875F9}" type="pres">
      <dgm:prSet presAssocID="{8CA2C6BE-509C-4C65-BD3D-FAFDBE02E058}" presName="composite" presStyleCnt="0"/>
      <dgm:spPr/>
    </dgm:pt>
    <dgm:pt modelId="{BE4A7A4C-9759-4626-AA3A-249380B46863}" type="pres">
      <dgm:prSet presAssocID="{8CA2C6BE-509C-4C65-BD3D-FAFDBE02E058}" presName="background" presStyleLbl="node0" presStyleIdx="0" presStyleCnt="1"/>
      <dgm:spPr/>
    </dgm:pt>
    <dgm:pt modelId="{104294E4-1DFF-484B-8F41-19B39B50D349}" type="pres">
      <dgm:prSet presAssocID="{8CA2C6BE-509C-4C65-BD3D-FAFDBE02E058}" presName="text" presStyleLbl="fgAcc0" presStyleIdx="0" presStyleCnt="1" custScaleX="278787" custLinFactNeighborX="766" custLinFactNeighborY="-5725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03031E-7771-4A2B-9FCD-2881DD0B163C}" type="pres">
      <dgm:prSet presAssocID="{8CA2C6BE-509C-4C65-BD3D-FAFDBE02E058}" presName="hierChild2" presStyleCnt="0"/>
      <dgm:spPr/>
    </dgm:pt>
    <dgm:pt modelId="{35B129DA-A4C6-4D81-A1E9-E427B884A49B}" type="pres">
      <dgm:prSet presAssocID="{118100FB-F79E-4D0B-B4B2-AE9C6BEDAE22}" presName="Name10" presStyleLbl="parChTrans1D2" presStyleIdx="0" presStyleCnt="4"/>
      <dgm:spPr/>
      <dgm:t>
        <a:bodyPr/>
        <a:lstStyle/>
        <a:p>
          <a:endParaRPr lang="cs-CZ"/>
        </a:p>
      </dgm:t>
    </dgm:pt>
    <dgm:pt modelId="{235C3561-AD7A-4AE2-983F-9C8D89A40141}" type="pres">
      <dgm:prSet presAssocID="{D1824666-8F51-419F-B9A9-FA3ABAE3B2DD}" presName="hierRoot2" presStyleCnt="0"/>
      <dgm:spPr/>
    </dgm:pt>
    <dgm:pt modelId="{7963E115-77CA-403D-AFA2-54DDA11E48F8}" type="pres">
      <dgm:prSet presAssocID="{D1824666-8F51-419F-B9A9-FA3ABAE3B2DD}" presName="composite2" presStyleCnt="0"/>
      <dgm:spPr/>
    </dgm:pt>
    <dgm:pt modelId="{48723217-88E4-4447-8158-6387345AA9F0}" type="pres">
      <dgm:prSet presAssocID="{D1824666-8F51-419F-B9A9-FA3ABAE3B2DD}" presName="background2" presStyleLbl="node2" presStyleIdx="0" presStyleCnt="4"/>
      <dgm:spPr/>
    </dgm:pt>
    <dgm:pt modelId="{44B2C284-8BBC-4179-BB31-FA06FF6CDE70}" type="pres">
      <dgm:prSet presAssocID="{D1824666-8F51-419F-B9A9-FA3ABAE3B2DD}" presName="text2" presStyleLbl="fgAcc2" presStyleIdx="0" presStyleCnt="4" custLinFactNeighborX="691" custLinFactNeighborY="-238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676EC13-55B4-47EA-87C7-2C9163815694}" type="pres">
      <dgm:prSet presAssocID="{D1824666-8F51-419F-B9A9-FA3ABAE3B2DD}" presName="hierChild3" presStyleCnt="0"/>
      <dgm:spPr/>
    </dgm:pt>
    <dgm:pt modelId="{255C7091-37B3-4120-B504-8DE39CF3ABDD}" type="pres">
      <dgm:prSet presAssocID="{AAFB619D-5627-4619-A7A7-0BA66E5BB5F1}" presName="Name17" presStyleLbl="parChTrans1D3" presStyleIdx="0" presStyleCnt="4"/>
      <dgm:spPr/>
      <dgm:t>
        <a:bodyPr/>
        <a:lstStyle/>
        <a:p>
          <a:endParaRPr lang="cs-CZ"/>
        </a:p>
      </dgm:t>
    </dgm:pt>
    <dgm:pt modelId="{4265B813-DA3C-41F3-A06C-023253F7C93C}" type="pres">
      <dgm:prSet presAssocID="{7D92E231-D24B-41C4-94B0-BA5BA4F16044}" presName="hierRoot3" presStyleCnt="0"/>
      <dgm:spPr/>
    </dgm:pt>
    <dgm:pt modelId="{19F49060-295F-4724-BFE3-DF5641483526}" type="pres">
      <dgm:prSet presAssocID="{7D92E231-D24B-41C4-94B0-BA5BA4F16044}" presName="composite3" presStyleCnt="0"/>
      <dgm:spPr/>
    </dgm:pt>
    <dgm:pt modelId="{0A21FD3D-F9CD-4821-B3CF-C36AA6B3651B}" type="pres">
      <dgm:prSet presAssocID="{7D92E231-D24B-41C4-94B0-BA5BA4F16044}" presName="background3" presStyleLbl="node3" presStyleIdx="0" presStyleCnt="4"/>
      <dgm:spPr/>
    </dgm:pt>
    <dgm:pt modelId="{CAA57EB7-7C3A-4D70-A23E-3A5DEA8EDB7B}" type="pres">
      <dgm:prSet presAssocID="{7D92E231-D24B-41C4-94B0-BA5BA4F16044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D28F678-DE29-49D1-A3E9-8AD1DF060EE7}" type="pres">
      <dgm:prSet presAssocID="{7D92E231-D24B-41C4-94B0-BA5BA4F16044}" presName="hierChild4" presStyleCnt="0"/>
      <dgm:spPr/>
    </dgm:pt>
    <dgm:pt modelId="{24C077FD-C130-4934-B616-355FDD0434B7}" type="pres">
      <dgm:prSet presAssocID="{EC361FC4-2661-47CE-A554-3242C9D1A860}" presName="Name10" presStyleLbl="parChTrans1D2" presStyleIdx="1" presStyleCnt="4"/>
      <dgm:spPr/>
      <dgm:t>
        <a:bodyPr/>
        <a:lstStyle/>
        <a:p>
          <a:endParaRPr lang="cs-CZ"/>
        </a:p>
      </dgm:t>
    </dgm:pt>
    <dgm:pt modelId="{4DEA3AC0-B484-4FF9-9CCC-AC46BCA6DF3B}" type="pres">
      <dgm:prSet presAssocID="{8EA2B438-9CB7-4E32-BD72-A6B7B56B189B}" presName="hierRoot2" presStyleCnt="0"/>
      <dgm:spPr/>
    </dgm:pt>
    <dgm:pt modelId="{E96872C5-E081-4C2A-906A-A3028033B8C7}" type="pres">
      <dgm:prSet presAssocID="{8EA2B438-9CB7-4E32-BD72-A6B7B56B189B}" presName="composite2" presStyleCnt="0"/>
      <dgm:spPr/>
    </dgm:pt>
    <dgm:pt modelId="{4F4BF4A7-0C3C-4D01-A988-983F4240D1BE}" type="pres">
      <dgm:prSet presAssocID="{8EA2B438-9CB7-4E32-BD72-A6B7B56B189B}" presName="background2" presStyleLbl="node2" presStyleIdx="1" presStyleCnt="4"/>
      <dgm:spPr/>
    </dgm:pt>
    <dgm:pt modelId="{8F4AB0BB-8736-427C-AF12-7B0BCFB7AFC8}" type="pres">
      <dgm:prSet presAssocID="{8EA2B438-9CB7-4E32-BD72-A6B7B56B189B}" presName="text2" presStyleLbl="fgAcc2" presStyleIdx="1" presStyleCnt="4" custLinFactNeighborX="4091" custLinFactNeighborY="-238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2E4D95B8-BD55-4C7B-9B04-1341FF879C20}" type="pres">
      <dgm:prSet presAssocID="{8EA2B438-9CB7-4E32-BD72-A6B7B56B189B}" presName="hierChild3" presStyleCnt="0"/>
      <dgm:spPr/>
    </dgm:pt>
    <dgm:pt modelId="{7D190DFD-7103-4F2E-A331-0F615F4BBE73}" type="pres">
      <dgm:prSet presAssocID="{49E0DEEF-C7CA-4456-9370-2D882332CA7F}" presName="Name17" presStyleLbl="parChTrans1D3" presStyleIdx="1" presStyleCnt="4"/>
      <dgm:spPr/>
      <dgm:t>
        <a:bodyPr/>
        <a:lstStyle/>
        <a:p>
          <a:endParaRPr lang="cs-CZ"/>
        </a:p>
      </dgm:t>
    </dgm:pt>
    <dgm:pt modelId="{8D2151AC-C051-41BE-9B47-C20AD80642E3}" type="pres">
      <dgm:prSet presAssocID="{0CC25442-895B-4E37-99D6-2DBFFF0C67A1}" presName="hierRoot3" presStyleCnt="0"/>
      <dgm:spPr/>
    </dgm:pt>
    <dgm:pt modelId="{2B13DFBA-4343-4332-B394-3EC92D779F05}" type="pres">
      <dgm:prSet presAssocID="{0CC25442-895B-4E37-99D6-2DBFFF0C67A1}" presName="composite3" presStyleCnt="0"/>
      <dgm:spPr/>
    </dgm:pt>
    <dgm:pt modelId="{A36FCB8E-1362-4B57-9755-12639B88A3D8}" type="pres">
      <dgm:prSet presAssocID="{0CC25442-895B-4E37-99D6-2DBFFF0C67A1}" presName="background3" presStyleLbl="node3" presStyleIdx="1" presStyleCnt="4"/>
      <dgm:spPr/>
    </dgm:pt>
    <dgm:pt modelId="{2A9494F0-E4AC-4421-8F3A-5EE3FF36E85F}" type="pres">
      <dgm:prSet presAssocID="{0CC25442-895B-4E37-99D6-2DBFFF0C67A1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84B3EA4-06D2-4D70-9403-228CAA0F9863}" type="pres">
      <dgm:prSet presAssocID="{0CC25442-895B-4E37-99D6-2DBFFF0C67A1}" presName="hierChild4" presStyleCnt="0"/>
      <dgm:spPr/>
    </dgm:pt>
    <dgm:pt modelId="{435D505C-FC44-4068-99C0-A13E67804170}" type="pres">
      <dgm:prSet presAssocID="{1F553C7C-0AC3-4AD8-BB7C-E6C130641B52}" presName="Name10" presStyleLbl="parChTrans1D2" presStyleIdx="2" presStyleCnt="4"/>
      <dgm:spPr/>
      <dgm:t>
        <a:bodyPr/>
        <a:lstStyle/>
        <a:p>
          <a:endParaRPr lang="cs-CZ"/>
        </a:p>
      </dgm:t>
    </dgm:pt>
    <dgm:pt modelId="{B03D494D-A43A-4979-88F0-85E8E713CE66}" type="pres">
      <dgm:prSet presAssocID="{CE1C11DB-DF20-435D-B3F8-33116290DF9F}" presName="hierRoot2" presStyleCnt="0"/>
      <dgm:spPr/>
    </dgm:pt>
    <dgm:pt modelId="{F05833D2-AB4F-4DE8-AC98-ED0A7ABDFB3A}" type="pres">
      <dgm:prSet presAssocID="{CE1C11DB-DF20-435D-B3F8-33116290DF9F}" presName="composite2" presStyleCnt="0"/>
      <dgm:spPr/>
    </dgm:pt>
    <dgm:pt modelId="{D56AC109-D5D7-4BEB-9550-42E7914C04CF}" type="pres">
      <dgm:prSet presAssocID="{CE1C11DB-DF20-435D-B3F8-33116290DF9F}" presName="background2" presStyleLbl="node2" presStyleIdx="2" presStyleCnt="4"/>
      <dgm:spPr/>
    </dgm:pt>
    <dgm:pt modelId="{4777A01C-CFD2-4987-A5BC-DDBF63ABB03D}" type="pres">
      <dgm:prSet presAssocID="{CE1C11DB-DF20-435D-B3F8-33116290DF9F}" presName="text2" presStyleLbl="fgAcc2" presStyleIdx="2" presStyleCnt="4" custLinFactNeighborX="2660" custLinFactNeighborY="-238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6909E12-703A-4DA0-9793-E9DDA327F594}" type="pres">
      <dgm:prSet presAssocID="{CE1C11DB-DF20-435D-B3F8-33116290DF9F}" presName="hierChild3" presStyleCnt="0"/>
      <dgm:spPr/>
    </dgm:pt>
    <dgm:pt modelId="{07938FC2-D1F7-4CEE-AB4C-8CD95783F5C3}" type="pres">
      <dgm:prSet presAssocID="{F045CD54-4F57-477D-857C-D8AB3B7417B2}" presName="Name17" presStyleLbl="parChTrans1D3" presStyleIdx="2" presStyleCnt="4"/>
      <dgm:spPr/>
      <dgm:t>
        <a:bodyPr/>
        <a:lstStyle/>
        <a:p>
          <a:endParaRPr lang="cs-CZ"/>
        </a:p>
      </dgm:t>
    </dgm:pt>
    <dgm:pt modelId="{FAEB429B-7BFF-4913-BFC5-8477E342BA95}" type="pres">
      <dgm:prSet presAssocID="{5DC900B3-5B2F-4C4A-B4EB-D9ED34C8C69E}" presName="hierRoot3" presStyleCnt="0"/>
      <dgm:spPr/>
    </dgm:pt>
    <dgm:pt modelId="{330C04A7-F723-4D43-8101-9F90CD56C0DA}" type="pres">
      <dgm:prSet presAssocID="{5DC900B3-5B2F-4C4A-B4EB-D9ED34C8C69E}" presName="composite3" presStyleCnt="0"/>
      <dgm:spPr/>
    </dgm:pt>
    <dgm:pt modelId="{0AA02060-3E09-44A1-B483-49935984D06F}" type="pres">
      <dgm:prSet presAssocID="{5DC900B3-5B2F-4C4A-B4EB-D9ED34C8C69E}" presName="background3" presStyleLbl="node3" presStyleIdx="2" presStyleCnt="4"/>
      <dgm:spPr/>
    </dgm:pt>
    <dgm:pt modelId="{F0FD520D-E890-4B70-B6D6-73EBEA31D315}" type="pres">
      <dgm:prSet presAssocID="{5DC900B3-5B2F-4C4A-B4EB-D9ED34C8C69E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724BFCA-B065-4F68-916F-1D0F44010EAC}" type="pres">
      <dgm:prSet presAssocID="{5DC900B3-5B2F-4C4A-B4EB-D9ED34C8C69E}" presName="hierChild4" presStyleCnt="0"/>
      <dgm:spPr/>
    </dgm:pt>
    <dgm:pt modelId="{DB544B04-B6B8-4097-8641-944C5C1746AD}" type="pres">
      <dgm:prSet presAssocID="{242B7BA3-507E-426E-AD3D-E77EC59C6315}" presName="Name10" presStyleLbl="parChTrans1D2" presStyleIdx="3" presStyleCnt="4"/>
      <dgm:spPr/>
      <dgm:t>
        <a:bodyPr/>
        <a:lstStyle/>
        <a:p>
          <a:endParaRPr lang="cs-CZ"/>
        </a:p>
      </dgm:t>
    </dgm:pt>
    <dgm:pt modelId="{6BC82DD2-150F-4E78-A1A7-1981211B9400}" type="pres">
      <dgm:prSet presAssocID="{1F619B63-0506-453D-90EC-5521EB25EDF7}" presName="hierRoot2" presStyleCnt="0"/>
      <dgm:spPr/>
    </dgm:pt>
    <dgm:pt modelId="{71282C73-0FB8-4B00-9998-C578B2FB35BF}" type="pres">
      <dgm:prSet presAssocID="{1F619B63-0506-453D-90EC-5521EB25EDF7}" presName="composite2" presStyleCnt="0"/>
      <dgm:spPr/>
    </dgm:pt>
    <dgm:pt modelId="{0061B5F3-2BF1-4B3C-8B9C-1D95D2EB7ECF}" type="pres">
      <dgm:prSet presAssocID="{1F619B63-0506-453D-90EC-5521EB25EDF7}" presName="background2" presStyleLbl="node2" presStyleIdx="3" presStyleCnt="4"/>
      <dgm:spPr/>
    </dgm:pt>
    <dgm:pt modelId="{9F899DA4-1329-4AEC-8511-D8259B3504FF}" type="pres">
      <dgm:prSet presAssocID="{1F619B63-0506-453D-90EC-5521EB25EDF7}" presName="text2" presStyleLbl="fgAcc2" presStyleIdx="3" presStyleCnt="4" custLinFactNeighborX="1229" custLinFactNeighborY="-2383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877A7B6-D22B-4860-9760-6D8221EDBC65}" type="pres">
      <dgm:prSet presAssocID="{1F619B63-0506-453D-90EC-5521EB25EDF7}" presName="hierChild3" presStyleCnt="0"/>
      <dgm:spPr/>
    </dgm:pt>
    <dgm:pt modelId="{7A73D6B0-D230-4630-BBFB-76EB1BB829AF}" type="pres">
      <dgm:prSet presAssocID="{1F219C34-B34C-4BBA-A10C-C51BB4966AFF}" presName="Name17" presStyleLbl="parChTrans1D3" presStyleIdx="3" presStyleCnt="4"/>
      <dgm:spPr/>
      <dgm:t>
        <a:bodyPr/>
        <a:lstStyle/>
        <a:p>
          <a:endParaRPr lang="cs-CZ"/>
        </a:p>
      </dgm:t>
    </dgm:pt>
    <dgm:pt modelId="{6FEAE240-5B1F-47B3-92CE-4399C698D56C}" type="pres">
      <dgm:prSet presAssocID="{0779140F-BEFB-4DFE-91A0-23CC5BB170A4}" presName="hierRoot3" presStyleCnt="0"/>
      <dgm:spPr/>
    </dgm:pt>
    <dgm:pt modelId="{60AEB613-55A8-4167-AA26-E22D7F15ECBC}" type="pres">
      <dgm:prSet presAssocID="{0779140F-BEFB-4DFE-91A0-23CC5BB170A4}" presName="composite3" presStyleCnt="0"/>
      <dgm:spPr/>
    </dgm:pt>
    <dgm:pt modelId="{C8B6C3A1-EE0C-4D9C-ADAA-C07B4B363C6B}" type="pres">
      <dgm:prSet presAssocID="{0779140F-BEFB-4DFE-91A0-23CC5BB170A4}" presName="background3" presStyleLbl="node3" presStyleIdx="3" presStyleCnt="4"/>
      <dgm:spPr/>
    </dgm:pt>
    <dgm:pt modelId="{6E0449F7-F53C-41DA-BA0A-8539A9DDACAD}" type="pres">
      <dgm:prSet presAssocID="{0779140F-BEFB-4DFE-91A0-23CC5BB170A4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74482CC-5376-4588-A309-176761E3C8A0}" type="pres">
      <dgm:prSet presAssocID="{0779140F-BEFB-4DFE-91A0-23CC5BB170A4}" presName="hierChild4" presStyleCnt="0"/>
      <dgm:spPr/>
    </dgm:pt>
  </dgm:ptLst>
  <dgm:cxnLst>
    <dgm:cxn modelId="{AB701E73-5215-4B35-8DA2-11082850C956}" srcId="{8CA2C6BE-509C-4C65-BD3D-FAFDBE02E058}" destId="{1F619B63-0506-453D-90EC-5521EB25EDF7}" srcOrd="3" destOrd="0" parTransId="{242B7BA3-507E-426E-AD3D-E77EC59C6315}" sibTransId="{BF474B7A-A45A-4059-8776-7BB82196FF87}"/>
    <dgm:cxn modelId="{E51532DA-7C4C-4A4A-91D1-36A813852AC1}" type="presOf" srcId="{7D92E231-D24B-41C4-94B0-BA5BA4F16044}" destId="{CAA57EB7-7C3A-4D70-A23E-3A5DEA8EDB7B}" srcOrd="0" destOrd="0" presId="urn:microsoft.com/office/officeart/2005/8/layout/hierarchy1"/>
    <dgm:cxn modelId="{B2B836E8-E1B2-4161-9717-C2F3ECF52818}" srcId="{1F619B63-0506-453D-90EC-5521EB25EDF7}" destId="{0779140F-BEFB-4DFE-91A0-23CC5BB170A4}" srcOrd="0" destOrd="0" parTransId="{1F219C34-B34C-4BBA-A10C-C51BB4966AFF}" sibTransId="{B822A61E-D668-4066-ACC3-4B1882CD2130}"/>
    <dgm:cxn modelId="{CE511DCE-6675-45FC-898C-86C28F4CAED8}" type="presOf" srcId="{49E0DEEF-C7CA-4456-9370-2D882332CA7F}" destId="{7D190DFD-7103-4F2E-A331-0F615F4BBE73}" srcOrd="0" destOrd="0" presId="urn:microsoft.com/office/officeart/2005/8/layout/hierarchy1"/>
    <dgm:cxn modelId="{7AEE2082-3328-4396-B9AD-DCCBD97136AB}" type="presOf" srcId="{1F619B63-0506-453D-90EC-5521EB25EDF7}" destId="{9F899DA4-1329-4AEC-8511-D8259B3504FF}" srcOrd="0" destOrd="0" presId="urn:microsoft.com/office/officeart/2005/8/layout/hierarchy1"/>
    <dgm:cxn modelId="{8B060DBF-FB85-4DD5-B322-8A2350BA856D}" srcId="{2A38DA4D-C67E-4F59-819E-7354217B1945}" destId="{8CA2C6BE-509C-4C65-BD3D-FAFDBE02E058}" srcOrd="0" destOrd="0" parTransId="{03DA0E19-F208-40AE-9AE9-B49932BFB09A}" sibTransId="{C456FC1B-5047-412B-94BB-DFA0E25D72BE}"/>
    <dgm:cxn modelId="{A7B31B75-2042-4344-92A7-6F205EFB8DDD}" type="presOf" srcId="{8EA2B438-9CB7-4E32-BD72-A6B7B56B189B}" destId="{8F4AB0BB-8736-427C-AF12-7B0BCFB7AFC8}" srcOrd="0" destOrd="0" presId="urn:microsoft.com/office/officeart/2005/8/layout/hierarchy1"/>
    <dgm:cxn modelId="{0AE18A3D-6F72-4F25-B544-A62B8C056ABE}" type="presOf" srcId="{F045CD54-4F57-477D-857C-D8AB3B7417B2}" destId="{07938FC2-D1F7-4CEE-AB4C-8CD95783F5C3}" srcOrd="0" destOrd="0" presId="urn:microsoft.com/office/officeart/2005/8/layout/hierarchy1"/>
    <dgm:cxn modelId="{E783E75A-2D8E-4320-895E-2C5661D48DE6}" type="presOf" srcId="{AAFB619D-5627-4619-A7A7-0BA66E5BB5F1}" destId="{255C7091-37B3-4120-B504-8DE39CF3ABDD}" srcOrd="0" destOrd="0" presId="urn:microsoft.com/office/officeart/2005/8/layout/hierarchy1"/>
    <dgm:cxn modelId="{DFDC904E-06B0-4665-AB38-BFC64B320B12}" type="presOf" srcId="{0779140F-BEFB-4DFE-91A0-23CC5BB170A4}" destId="{6E0449F7-F53C-41DA-BA0A-8539A9DDACAD}" srcOrd="0" destOrd="0" presId="urn:microsoft.com/office/officeart/2005/8/layout/hierarchy1"/>
    <dgm:cxn modelId="{E564D590-FC37-4439-B7F0-D701A9F362BF}" type="presOf" srcId="{118100FB-F79E-4D0B-B4B2-AE9C6BEDAE22}" destId="{35B129DA-A4C6-4D81-A1E9-E427B884A49B}" srcOrd="0" destOrd="0" presId="urn:microsoft.com/office/officeart/2005/8/layout/hierarchy1"/>
    <dgm:cxn modelId="{0961858E-095D-4C25-817D-D29A15D7DD20}" type="presOf" srcId="{EC361FC4-2661-47CE-A554-3242C9D1A860}" destId="{24C077FD-C130-4934-B616-355FDD0434B7}" srcOrd="0" destOrd="0" presId="urn:microsoft.com/office/officeart/2005/8/layout/hierarchy1"/>
    <dgm:cxn modelId="{A6E7BE80-DDF3-4624-AC5E-F8B61730C83B}" srcId="{CE1C11DB-DF20-435D-B3F8-33116290DF9F}" destId="{5DC900B3-5B2F-4C4A-B4EB-D9ED34C8C69E}" srcOrd="0" destOrd="0" parTransId="{F045CD54-4F57-477D-857C-D8AB3B7417B2}" sibTransId="{9B6927CA-60EA-4160-A6A5-A3CF7EBC73A0}"/>
    <dgm:cxn modelId="{7F619552-2F97-46D2-8B00-58E469A4657D}" type="presOf" srcId="{D1824666-8F51-419F-B9A9-FA3ABAE3B2DD}" destId="{44B2C284-8BBC-4179-BB31-FA06FF6CDE70}" srcOrd="0" destOrd="0" presId="urn:microsoft.com/office/officeart/2005/8/layout/hierarchy1"/>
    <dgm:cxn modelId="{5B017FD2-B0C5-4D72-A209-5DA4A953B1C3}" type="presOf" srcId="{242B7BA3-507E-426E-AD3D-E77EC59C6315}" destId="{DB544B04-B6B8-4097-8641-944C5C1746AD}" srcOrd="0" destOrd="0" presId="urn:microsoft.com/office/officeart/2005/8/layout/hierarchy1"/>
    <dgm:cxn modelId="{AE99124F-04B0-46CA-B96F-4FDCAA354386}" type="presOf" srcId="{2A38DA4D-C67E-4F59-819E-7354217B1945}" destId="{7DF6AA66-72CF-4E85-89AD-08275FADC757}" srcOrd="0" destOrd="0" presId="urn:microsoft.com/office/officeart/2005/8/layout/hierarchy1"/>
    <dgm:cxn modelId="{4939AEB4-6E09-431D-AFF5-7B84FD365735}" type="presOf" srcId="{1F553C7C-0AC3-4AD8-BB7C-E6C130641B52}" destId="{435D505C-FC44-4068-99C0-A13E67804170}" srcOrd="0" destOrd="0" presId="urn:microsoft.com/office/officeart/2005/8/layout/hierarchy1"/>
    <dgm:cxn modelId="{8599A16C-7D68-4C15-B843-88657B1C425B}" srcId="{8CA2C6BE-509C-4C65-BD3D-FAFDBE02E058}" destId="{CE1C11DB-DF20-435D-B3F8-33116290DF9F}" srcOrd="2" destOrd="0" parTransId="{1F553C7C-0AC3-4AD8-BB7C-E6C130641B52}" sibTransId="{72398AD7-D166-4036-921D-5EB69C7F0B77}"/>
    <dgm:cxn modelId="{0A97EA0D-D766-4021-9C13-BD8BE7E98905}" srcId="{8CA2C6BE-509C-4C65-BD3D-FAFDBE02E058}" destId="{D1824666-8F51-419F-B9A9-FA3ABAE3B2DD}" srcOrd="0" destOrd="0" parTransId="{118100FB-F79E-4D0B-B4B2-AE9C6BEDAE22}" sibTransId="{33C30FB6-5A46-412D-A894-746B4476E53B}"/>
    <dgm:cxn modelId="{17B9BA83-CA08-41C4-8AB1-A7FD3E81EBD9}" type="presOf" srcId="{CE1C11DB-DF20-435D-B3F8-33116290DF9F}" destId="{4777A01C-CFD2-4987-A5BC-DDBF63ABB03D}" srcOrd="0" destOrd="0" presId="urn:microsoft.com/office/officeart/2005/8/layout/hierarchy1"/>
    <dgm:cxn modelId="{9C9C80D8-A2F5-4A15-9355-F1080561EFE4}" type="presOf" srcId="{1F219C34-B34C-4BBA-A10C-C51BB4966AFF}" destId="{7A73D6B0-D230-4630-BBFB-76EB1BB829AF}" srcOrd="0" destOrd="0" presId="urn:microsoft.com/office/officeart/2005/8/layout/hierarchy1"/>
    <dgm:cxn modelId="{5CBFAB11-47ED-4730-B3A6-A4AF456DB1A0}" srcId="{8EA2B438-9CB7-4E32-BD72-A6B7B56B189B}" destId="{0CC25442-895B-4E37-99D6-2DBFFF0C67A1}" srcOrd="0" destOrd="0" parTransId="{49E0DEEF-C7CA-4456-9370-2D882332CA7F}" sibTransId="{AB8E3044-9D6D-413B-89C1-E4CE02F4084D}"/>
    <dgm:cxn modelId="{AC67C5B8-FCB6-4A05-B752-3E9A6077A4A4}" type="presOf" srcId="{8CA2C6BE-509C-4C65-BD3D-FAFDBE02E058}" destId="{104294E4-1DFF-484B-8F41-19B39B50D349}" srcOrd="0" destOrd="0" presId="urn:microsoft.com/office/officeart/2005/8/layout/hierarchy1"/>
    <dgm:cxn modelId="{74892C92-89C4-47D7-A6C1-02E40D4291A8}" srcId="{D1824666-8F51-419F-B9A9-FA3ABAE3B2DD}" destId="{7D92E231-D24B-41C4-94B0-BA5BA4F16044}" srcOrd="0" destOrd="0" parTransId="{AAFB619D-5627-4619-A7A7-0BA66E5BB5F1}" sibTransId="{33F7E386-1EEB-4575-B63D-B3E8E12C740C}"/>
    <dgm:cxn modelId="{26138DE7-3491-4E29-9942-4D31B65C2955}" type="presOf" srcId="{5DC900B3-5B2F-4C4A-B4EB-D9ED34C8C69E}" destId="{F0FD520D-E890-4B70-B6D6-73EBEA31D315}" srcOrd="0" destOrd="0" presId="urn:microsoft.com/office/officeart/2005/8/layout/hierarchy1"/>
    <dgm:cxn modelId="{546A58B6-8CA0-48D7-B95D-0AB3A66339AF}" srcId="{8CA2C6BE-509C-4C65-BD3D-FAFDBE02E058}" destId="{8EA2B438-9CB7-4E32-BD72-A6B7B56B189B}" srcOrd="1" destOrd="0" parTransId="{EC361FC4-2661-47CE-A554-3242C9D1A860}" sibTransId="{5CFE8A34-E4ED-4D8E-B6CD-B88A32715B0B}"/>
    <dgm:cxn modelId="{EB3F5429-6DFB-441A-8153-A44B9C6B1B46}" type="presOf" srcId="{0CC25442-895B-4E37-99D6-2DBFFF0C67A1}" destId="{2A9494F0-E4AC-4421-8F3A-5EE3FF36E85F}" srcOrd="0" destOrd="0" presId="urn:microsoft.com/office/officeart/2005/8/layout/hierarchy1"/>
    <dgm:cxn modelId="{49C270C1-823F-4240-B665-13EB99843B59}" type="presParOf" srcId="{7DF6AA66-72CF-4E85-89AD-08275FADC757}" destId="{C2968B0A-8AC7-45C1-A4F3-DB3AEE3B6613}" srcOrd="0" destOrd="0" presId="urn:microsoft.com/office/officeart/2005/8/layout/hierarchy1"/>
    <dgm:cxn modelId="{A95ABC0A-6018-4EF3-9927-B7B6F843113F}" type="presParOf" srcId="{C2968B0A-8AC7-45C1-A4F3-DB3AEE3B6613}" destId="{8BD02539-C12C-4BA6-A2B1-4681ED3875F9}" srcOrd="0" destOrd="0" presId="urn:microsoft.com/office/officeart/2005/8/layout/hierarchy1"/>
    <dgm:cxn modelId="{EF2C9CC7-91B6-489B-9DF5-E84CA47C39A8}" type="presParOf" srcId="{8BD02539-C12C-4BA6-A2B1-4681ED3875F9}" destId="{BE4A7A4C-9759-4626-AA3A-249380B46863}" srcOrd="0" destOrd="0" presId="urn:microsoft.com/office/officeart/2005/8/layout/hierarchy1"/>
    <dgm:cxn modelId="{7D78D4EB-2D98-44AE-8ACB-721B0FB422F3}" type="presParOf" srcId="{8BD02539-C12C-4BA6-A2B1-4681ED3875F9}" destId="{104294E4-1DFF-484B-8F41-19B39B50D349}" srcOrd="1" destOrd="0" presId="urn:microsoft.com/office/officeart/2005/8/layout/hierarchy1"/>
    <dgm:cxn modelId="{919C8854-AE35-4189-B24E-401CFC647BB8}" type="presParOf" srcId="{C2968B0A-8AC7-45C1-A4F3-DB3AEE3B6613}" destId="{3703031E-7771-4A2B-9FCD-2881DD0B163C}" srcOrd="1" destOrd="0" presId="urn:microsoft.com/office/officeart/2005/8/layout/hierarchy1"/>
    <dgm:cxn modelId="{D595DDEA-2AB2-4688-B707-0322ED60C9D9}" type="presParOf" srcId="{3703031E-7771-4A2B-9FCD-2881DD0B163C}" destId="{35B129DA-A4C6-4D81-A1E9-E427B884A49B}" srcOrd="0" destOrd="0" presId="urn:microsoft.com/office/officeart/2005/8/layout/hierarchy1"/>
    <dgm:cxn modelId="{69031679-0E6F-4653-9721-E3B4AAFBD51F}" type="presParOf" srcId="{3703031E-7771-4A2B-9FCD-2881DD0B163C}" destId="{235C3561-AD7A-4AE2-983F-9C8D89A40141}" srcOrd="1" destOrd="0" presId="urn:microsoft.com/office/officeart/2005/8/layout/hierarchy1"/>
    <dgm:cxn modelId="{B9FFA1A7-A22E-4D2B-95F9-99E5080E3076}" type="presParOf" srcId="{235C3561-AD7A-4AE2-983F-9C8D89A40141}" destId="{7963E115-77CA-403D-AFA2-54DDA11E48F8}" srcOrd="0" destOrd="0" presId="urn:microsoft.com/office/officeart/2005/8/layout/hierarchy1"/>
    <dgm:cxn modelId="{596874D4-40FD-46E9-A1DC-FC9FA17F2F85}" type="presParOf" srcId="{7963E115-77CA-403D-AFA2-54DDA11E48F8}" destId="{48723217-88E4-4447-8158-6387345AA9F0}" srcOrd="0" destOrd="0" presId="urn:microsoft.com/office/officeart/2005/8/layout/hierarchy1"/>
    <dgm:cxn modelId="{75006D16-BD6A-4A73-B9F7-B309DBA1FCD5}" type="presParOf" srcId="{7963E115-77CA-403D-AFA2-54DDA11E48F8}" destId="{44B2C284-8BBC-4179-BB31-FA06FF6CDE70}" srcOrd="1" destOrd="0" presId="urn:microsoft.com/office/officeart/2005/8/layout/hierarchy1"/>
    <dgm:cxn modelId="{AE87171A-E266-42AC-9D69-7255A6620189}" type="presParOf" srcId="{235C3561-AD7A-4AE2-983F-9C8D89A40141}" destId="{0676EC13-55B4-47EA-87C7-2C9163815694}" srcOrd="1" destOrd="0" presId="urn:microsoft.com/office/officeart/2005/8/layout/hierarchy1"/>
    <dgm:cxn modelId="{039B372A-451A-4E4A-B7AB-8E6AAFD2B339}" type="presParOf" srcId="{0676EC13-55B4-47EA-87C7-2C9163815694}" destId="{255C7091-37B3-4120-B504-8DE39CF3ABDD}" srcOrd="0" destOrd="0" presId="urn:microsoft.com/office/officeart/2005/8/layout/hierarchy1"/>
    <dgm:cxn modelId="{ED50C0AA-DFF6-4508-A82C-0DE722501DDA}" type="presParOf" srcId="{0676EC13-55B4-47EA-87C7-2C9163815694}" destId="{4265B813-DA3C-41F3-A06C-023253F7C93C}" srcOrd="1" destOrd="0" presId="urn:microsoft.com/office/officeart/2005/8/layout/hierarchy1"/>
    <dgm:cxn modelId="{13E1B7DA-EC32-4941-BE5F-EFA7D8455FEA}" type="presParOf" srcId="{4265B813-DA3C-41F3-A06C-023253F7C93C}" destId="{19F49060-295F-4724-BFE3-DF5641483526}" srcOrd="0" destOrd="0" presId="urn:microsoft.com/office/officeart/2005/8/layout/hierarchy1"/>
    <dgm:cxn modelId="{EA84415A-D900-40F6-89BB-B88B5CFB5BDF}" type="presParOf" srcId="{19F49060-295F-4724-BFE3-DF5641483526}" destId="{0A21FD3D-F9CD-4821-B3CF-C36AA6B3651B}" srcOrd="0" destOrd="0" presId="urn:microsoft.com/office/officeart/2005/8/layout/hierarchy1"/>
    <dgm:cxn modelId="{FC3B6099-4158-4FAA-8DD4-76ABBAC85563}" type="presParOf" srcId="{19F49060-295F-4724-BFE3-DF5641483526}" destId="{CAA57EB7-7C3A-4D70-A23E-3A5DEA8EDB7B}" srcOrd="1" destOrd="0" presId="urn:microsoft.com/office/officeart/2005/8/layout/hierarchy1"/>
    <dgm:cxn modelId="{C48A3A6C-B898-4FF2-BE14-2B85AFC1ACC6}" type="presParOf" srcId="{4265B813-DA3C-41F3-A06C-023253F7C93C}" destId="{CD28F678-DE29-49D1-A3E9-8AD1DF060EE7}" srcOrd="1" destOrd="0" presId="urn:microsoft.com/office/officeart/2005/8/layout/hierarchy1"/>
    <dgm:cxn modelId="{9C14F43D-FF7E-4F60-A448-9FFAE14A62CB}" type="presParOf" srcId="{3703031E-7771-4A2B-9FCD-2881DD0B163C}" destId="{24C077FD-C130-4934-B616-355FDD0434B7}" srcOrd="2" destOrd="0" presId="urn:microsoft.com/office/officeart/2005/8/layout/hierarchy1"/>
    <dgm:cxn modelId="{333278B6-8B9F-437E-A97D-F93E30A5E3E6}" type="presParOf" srcId="{3703031E-7771-4A2B-9FCD-2881DD0B163C}" destId="{4DEA3AC0-B484-4FF9-9CCC-AC46BCA6DF3B}" srcOrd="3" destOrd="0" presId="urn:microsoft.com/office/officeart/2005/8/layout/hierarchy1"/>
    <dgm:cxn modelId="{B4BA3607-2D43-4B95-8443-DF7C0F30C479}" type="presParOf" srcId="{4DEA3AC0-B484-4FF9-9CCC-AC46BCA6DF3B}" destId="{E96872C5-E081-4C2A-906A-A3028033B8C7}" srcOrd="0" destOrd="0" presId="urn:microsoft.com/office/officeart/2005/8/layout/hierarchy1"/>
    <dgm:cxn modelId="{68C9E6B4-6EDA-4714-8D9B-C3E7228A330E}" type="presParOf" srcId="{E96872C5-E081-4C2A-906A-A3028033B8C7}" destId="{4F4BF4A7-0C3C-4D01-A988-983F4240D1BE}" srcOrd="0" destOrd="0" presId="urn:microsoft.com/office/officeart/2005/8/layout/hierarchy1"/>
    <dgm:cxn modelId="{D624E88A-287E-4AAF-B4B2-E086C622FB98}" type="presParOf" srcId="{E96872C5-E081-4C2A-906A-A3028033B8C7}" destId="{8F4AB0BB-8736-427C-AF12-7B0BCFB7AFC8}" srcOrd="1" destOrd="0" presId="urn:microsoft.com/office/officeart/2005/8/layout/hierarchy1"/>
    <dgm:cxn modelId="{411BDD48-F24C-4D9E-BF18-9BF06784B7ED}" type="presParOf" srcId="{4DEA3AC0-B484-4FF9-9CCC-AC46BCA6DF3B}" destId="{2E4D95B8-BD55-4C7B-9B04-1341FF879C20}" srcOrd="1" destOrd="0" presId="urn:microsoft.com/office/officeart/2005/8/layout/hierarchy1"/>
    <dgm:cxn modelId="{5E831C58-FA4D-4BB9-8C4D-B59A8BEDA490}" type="presParOf" srcId="{2E4D95B8-BD55-4C7B-9B04-1341FF879C20}" destId="{7D190DFD-7103-4F2E-A331-0F615F4BBE73}" srcOrd="0" destOrd="0" presId="urn:microsoft.com/office/officeart/2005/8/layout/hierarchy1"/>
    <dgm:cxn modelId="{C443EB93-074F-4C13-BDD8-55FD5425C2A2}" type="presParOf" srcId="{2E4D95B8-BD55-4C7B-9B04-1341FF879C20}" destId="{8D2151AC-C051-41BE-9B47-C20AD80642E3}" srcOrd="1" destOrd="0" presId="urn:microsoft.com/office/officeart/2005/8/layout/hierarchy1"/>
    <dgm:cxn modelId="{9D8B6A1D-0D64-40DB-95C5-4650091E84B2}" type="presParOf" srcId="{8D2151AC-C051-41BE-9B47-C20AD80642E3}" destId="{2B13DFBA-4343-4332-B394-3EC92D779F05}" srcOrd="0" destOrd="0" presId="urn:microsoft.com/office/officeart/2005/8/layout/hierarchy1"/>
    <dgm:cxn modelId="{E2AB4F6D-F17A-4707-8ED9-FCFB2172EBF4}" type="presParOf" srcId="{2B13DFBA-4343-4332-B394-3EC92D779F05}" destId="{A36FCB8E-1362-4B57-9755-12639B88A3D8}" srcOrd="0" destOrd="0" presId="urn:microsoft.com/office/officeart/2005/8/layout/hierarchy1"/>
    <dgm:cxn modelId="{845D14FE-9635-426E-B6FA-322D6C638329}" type="presParOf" srcId="{2B13DFBA-4343-4332-B394-3EC92D779F05}" destId="{2A9494F0-E4AC-4421-8F3A-5EE3FF36E85F}" srcOrd="1" destOrd="0" presId="urn:microsoft.com/office/officeart/2005/8/layout/hierarchy1"/>
    <dgm:cxn modelId="{161A9C2D-EA81-4F8B-8A45-DCD4C342708D}" type="presParOf" srcId="{8D2151AC-C051-41BE-9B47-C20AD80642E3}" destId="{884B3EA4-06D2-4D70-9403-228CAA0F9863}" srcOrd="1" destOrd="0" presId="urn:microsoft.com/office/officeart/2005/8/layout/hierarchy1"/>
    <dgm:cxn modelId="{7E98F81B-0FA3-4822-AF61-955EBAA82773}" type="presParOf" srcId="{3703031E-7771-4A2B-9FCD-2881DD0B163C}" destId="{435D505C-FC44-4068-99C0-A13E67804170}" srcOrd="4" destOrd="0" presId="urn:microsoft.com/office/officeart/2005/8/layout/hierarchy1"/>
    <dgm:cxn modelId="{483543C1-429F-4177-89CA-288356CC181B}" type="presParOf" srcId="{3703031E-7771-4A2B-9FCD-2881DD0B163C}" destId="{B03D494D-A43A-4979-88F0-85E8E713CE66}" srcOrd="5" destOrd="0" presId="urn:microsoft.com/office/officeart/2005/8/layout/hierarchy1"/>
    <dgm:cxn modelId="{3FB04DD6-597E-4EC4-83F6-EEC6D840778B}" type="presParOf" srcId="{B03D494D-A43A-4979-88F0-85E8E713CE66}" destId="{F05833D2-AB4F-4DE8-AC98-ED0A7ABDFB3A}" srcOrd="0" destOrd="0" presId="urn:microsoft.com/office/officeart/2005/8/layout/hierarchy1"/>
    <dgm:cxn modelId="{69BD61BF-FE4E-4D1A-9727-FF8F9A3B5C5B}" type="presParOf" srcId="{F05833D2-AB4F-4DE8-AC98-ED0A7ABDFB3A}" destId="{D56AC109-D5D7-4BEB-9550-42E7914C04CF}" srcOrd="0" destOrd="0" presId="urn:microsoft.com/office/officeart/2005/8/layout/hierarchy1"/>
    <dgm:cxn modelId="{056D18CF-FE01-4F10-A350-BF0B0379C2BF}" type="presParOf" srcId="{F05833D2-AB4F-4DE8-AC98-ED0A7ABDFB3A}" destId="{4777A01C-CFD2-4987-A5BC-DDBF63ABB03D}" srcOrd="1" destOrd="0" presId="urn:microsoft.com/office/officeart/2005/8/layout/hierarchy1"/>
    <dgm:cxn modelId="{D18BB512-BF23-46A2-B751-2192CE05BFD9}" type="presParOf" srcId="{B03D494D-A43A-4979-88F0-85E8E713CE66}" destId="{86909E12-703A-4DA0-9793-E9DDA327F594}" srcOrd="1" destOrd="0" presId="urn:microsoft.com/office/officeart/2005/8/layout/hierarchy1"/>
    <dgm:cxn modelId="{86C881CF-B024-4900-A82B-C9F3F9553E04}" type="presParOf" srcId="{86909E12-703A-4DA0-9793-E9DDA327F594}" destId="{07938FC2-D1F7-4CEE-AB4C-8CD95783F5C3}" srcOrd="0" destOrd="0" presId="urn:microsoft.com/office/officeart/2005/8/layout/hierarchy1"/>
    <dgm:cxn modelId="{90131A5F-59E8-48B6-8B21-431E688B5007}" type="presParOf" srcId="{86909E12-703A-4DA0-9793-E9DDA327F594}" destId="{FAEB429B-7BFF-4913-BFC5-8477E342BA95}" srcOrd="1" destOrd="0" presId="urn:microsoft.com/office/officeart/2005/8/layout/hierarchy1"/>
    <dgm:cxn modelId="{E57E226F-7986-4336-AD55-0A6FE57EFCE2}" type="presParOf" srcId="{FAEB429B-7BFF-4913-BFC5-8477E342BA95}" destId="{330C04A7-F723-4D43-8101-9F90CD56C0DA}" srcOrd="0" destOrd="0" presId="urn:microsoft.com/office/officeart/2005/8/layout/hierarchy1"/>
    <dgm:cxn modelId="{967FBF0F-0D6B-475F-AFBD-7B74CC907B0F}" type="presParOf" srcId="{330C04A7-F723-4D43-8101-9F90CD56C0DA}" destId="{0AA02060-3E09-44A1-B483-49935984D06F}" srcOrd="0" destOrd="0" presId="urn:microsoft.com/office/officeart/2005/8/layout/hierarchy1"/>
    <dgm:cxn modelId="{ADD304ED-DA62-48EC-82E8-D4F4A8CECF3D}" type="presParOf" srcId="{330C04A7-F723-4D43-8101-9F90CD56C0DA}" destId="{F0FD520D-E890-4B70-B6D6-73EBEA31D315}" srcOrd="1" destOrd="0" presId="urn:microsoft.com/office/officeart/2005/8/layout/hierarchy1"/>
    <dgm:cxn modelId="{DDB8C9F0-4E88-4ED6-88F2-11C87D2860EA}" type="presParOf" srcId="{FAEB429B-7BFF-4913-BFC5-8477E342BA95}" destId="{1724BFCA-B065-4F68-916F-1D0F44010EAC}" srcOrd="1" destOrd="0" presId="urn:microsoft.com/office/officeart/2005/8/layout/hierarchy1"/>
    <dgm:cxn modelId="{00F88C79-053D-4A81-93F9-3A5F28DBC360}" type="presParOf" srcId="{3703031E-7771-4A2B-9FCD-2881DD0B163C}" destId="{DB544B04-B6B8-4097-8641-944C5C1746AD}" srcOrd="6" destOrd="0" presId="urn:microsoft.com/office/officeart/2005/8/layout/hierarchy1"/>
    <dgm:cxn modelId="{BD67B00C-DDE5-4A4A-A58C-B19EE8C2C54B}" type="presParOf" srcId="{3703031E-7771-4A2B-9FCD-2881DD0B163C}" destId="{6BC82DD2-150F-4E78-A1A7-1981211B9400}" srcOrd="7" destOrd="0" presId="urn:microsoft.com/office/officeart/2005/8/layout/hierarchy1"/>
    <dgm:cxn modelId="{DB985B98-4CFB-44DA-8E1B-67A01659D9C1}" type="presParOf" srcId="{6BC82DD2-150F-4E78-A1A7-1981211B9400}" destId="{71282C73-0FB8-4B00-9998-C578B2FB35BF}" srcOrd="0" destOrd="0" presId="urn:microsoft.com/office/officeart/2005/8/layout/hierarchy1"/>
    <dgm:cxn modelId="{7C62D9B9-9330-4706-BDCC-9D55AF22986F}" type="presParOf" srcId="{71282C73-0FB8-4B00-9998-C578B2FB35BF}" destId="{0061B5F3-2BF1-4B3C-8B9C-1D95D2EB7ECF}" srcOrd="0" destOrd="0" presId="urn:microsoft.com/office/officeart/2005/8/layout/hierarchy1"/>
    <dgm:cxn modelId="{CEC75BDB-E003-452F-BC3B-F57AA5489580}" type="presParOf" srcId="{71282C73-0FB8-4B00-9998-C578B2FB35BF}" destId="{9F899DA4-1329-4AEC-8511-D8259B3504FF}" srcOrd="1" destOrd="0" presId="urn:microsoft.com/office/officeart/2005/8/layout/hierarchy1"/>
    <dgm:cxn modelId="{BE54F141-7CB8-47D0-BC49-7837BDC78AE4}" type="presParOf" srcId="{6BC82DD2-150F-4E78-A1A7-1981211B9400}" destId="{0877A7B6-D22B-4860-9760-6D8221EDBC65}" srcOrd="1" destOrd="0" presId="urn:microsoft.com/office/officeart/2005/8/layout/hierarchy1"/>
    <dgm:cxn modelId="{96F5FDE3-8570-4823-9F2E-B1D6E8E0C9D4}" type="presParOf" srcId="{0877A7B6-D22B-4860-9760-6D8221EDBC65}" destId="{7A73D6B0-D230-4630-BBFB-76EB1BB829AF}" srcOrd="0" destOrd="0" presId="urn:microsoft.com/office/officeart/2005/8/layout/hierarchy1"/>
    <dgm:cxn modelId="{68A9314A-F691-441A-ADA6-20253A7B50D2}" type="presParOf" srcId="{0877A7B6-D22B-4860-9760-6D8221EDBC65}" destId="{6FEAE240-5B1F-47B3-92CE-4399C698D56C}" srcOrd="1" destOrd="0" presId="urn:microsoft.com/office/officeart/2005/8/layout/hierarchy1"/>
    <dgm:cxn modelId="{21668306-B01E-4D99-B7BB-331663E5B7BD}" type="presParOf" srcId="{6FEAE240-5B1F-47B3-92CE-4399C698D56C}" destId="{60AEB613-55A8-4167-AA26-E22D7F15ECBC}" srcOrd="0" destOrd="0" presId="urn:microsoft.com/office/officeart/2005/8/layout/hierarchy1"/>
    <dgm:cxn modelId="{F45E8708-56E0-4F0F-B635-721AB4B93058}" type="presParOf" srcId="{60AEB613-55A8-4167-AA26-E22D7F15ECBC}" destId="{C8B6C3A1-EE0C-4D9C-ADAA-C07B4B363C6B}" srcOrd="0" destOrd="0" presId="urn:microsoft.com/office/officeart/2005/8/layout/hierarchy1"/>
    <dgm:cxn modelId="{7E571208-787B-42C3-931E-0689734DAAC1}" type="presParOf" srcId="{60AEB613-55A8-4167-AA26-E22D7F15ECBC}" destId="{6E0449F7-F53C-41DA-BA0A-8539A9DDACAD}" srcOrd="1" destOrd="0" presId="urn:microsoft.com/office/officeart/2005/8/layout/hierarchy1"/>
    <dgm:cxn modelId="{15FCA9FD-0083-4623-8679-337D8DF978A2}" type="presParOf" srcId="{6FEAE240-5B1F-47B3-92CE-4399C698D56C}" destId="{474482CC-5376-4588-A309-176761E3C8A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E8DFD0-382B-458C-8A96-7C66FC67246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5486F9C-9672-4ACB-BE70-705472A9AED0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Látky pevné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7A4AE4B9-85A2-479B-A7D1-847B3A05EDF9}" type="parTrans" cxnId="{859E5F16-C1EF-4219-998C-D7F31487B30C}">
      <dgm:prSet/>
      <dgm:spPr/>
      <dgm:t>
        <a:bodyPr/>
        <a:lstStyle/>
        <a:p>
          <a:endParaRPr lang="cs-CZ"/>
        </a:p>
      </dgm:t>
    </dgm:pt>
    <dgm:pt modelId="{2C36920C-A714-426D-96EC-711D01B2DFC1}" type="sibTrans" cxnId="{859E5F16-C1EF-4219-998C-D7F31487B30C}">
      <dgm:prSet/>
      <dgm:spPr/>
      <dgm:t>
        <a:bodyPr/>
        <a:lstStyle/>
        <a:p>
          <a:endParaRPr lang="cs-CZ"/>
        </a:p>
      </dgm:t>
    </dgm:pt>
    <dgm:pt modelId="{59618890-8ACC-41A1-9279-CF881136271D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mají stálý tvar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D78C4134-39E5-4769-96FC-4BF034D9BA6C}" type="parTrans" cxnId="{5A998207-1E42-4454-90AB-89E00DE93BE4}">
      <dgm:prSet/>
      <dgm:spPr/>
      <dgm:t>
        <a:bodyPr/>
        <a:lstStyle/>
        <a:p>
          <a:endParaRPr lang="cs-CZ"/>
        </a:p>
      </dgm:t>
    </dgm:pt>
    <dgm:pt modelId="{B214300E-A75F-44C7-933D-CB2C79421CB8}" type="sibTrans" cxnId="{5A998207-1E42-4454-90AB-89E00DE93BE4}">
      <dgm:prSet/>
      <dgm:spPr/>
      <dgm:t>
        <a:bodyPr/>
        <a:lstStyle/>
        <a:p>
          <a:endParaRPr lang="cs-CZ"/>
        </a:p>
      </dgm:t>
    </dgm:pt>
    <dgm:pt modelId="{19DD008A-CD8D-4D40-93E2-D2F875AA5136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Látky kapalné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0F231A34-F060-4C3A-AE9B-CAC2548B2C65}" type="parTrans" cxnId="{15DC0721-84EC-49F5-A135-BBB2C3DA06F4}">
      <dgm:prSet/>
      <dgm:spPr/>
      <dgm:t>
        <a:bodyPr/>
        <a:lstStyle/>
        <a:p>
          <a:endParaRPr lang="cs-CZ"/>
        </a:p>
      </dgm:t>
    </dgm:pt>
    <dgm:pt modelId="{D043A9AD-CEC3-4E28-AC57-DEEE98D63B4B}" type="sibTrans" cxnId="{15DC0721-84EC-49F5-A135-BBB2C3DA06F4}">
      <dgm:prSet/>
      <dgm:spPr/>
      <dgm:t>
        <a:bodyPr/>
        <a:lstStyle/>
        <a:p>
          <a:endParaRPr lang="cs-CZ"/>
        </a:p>
      </dgm:t>
    </dgm:pt>
    <dgm:pt modelId="{3D769DEA-CDBD-4287-A31F-1B41EA56C6DE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nemají stálý tvar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6C55EAAC-3EB9-4D77-B3CE-2E06F43EF5F1}" type="parTrans" cxnId="{E015553A-555B-4493-AD73-4D2ADAAB573E}">
      <dgm:prSet/>
      <dgm:spPr/>
      <dgm:t>
        <a:bodyPr/>
        <a:lstStyle/>
        <a:p>
          <a:endParaRPr lang="cs-CZ"/>
        </a:p>
      </dgm:t>
    </dgm:pt>
    <dgm:pt modelId="{440D53F4-BDC4-426E-8B46-1E96F92EE3A4}" type="sibTrans" cxnId="{E015553A-555B-4493-AD73-4D2ADAAB573E}">
      <dgm:prSet/>
      <dgm:spPr/>
      <dgm:t>
        <a:bodyPr/>
        <a:lstStyle/>
        <a:p>
          <a:endParaRPr lang="cs-CZ"/>
        </a:p>
      </dgm:t>
    </dgm:pt>
    <dgm:pt modelId="{C8CB21C1-7739-4EC5-A2F1-5E1FAFB56CCB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Látky plynné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E2A1762E-467C-4D41-83F9-DB92ECE754D0}" type="parTrans" cxnId="{52E3A851-9D0C-4CF3-8848-BE27AEF4AFFF}">
      <dgm:prSet/>
      <dgm:spPr/>
      <dgm:t>
        <a:bodyPr/>
        <a:lstStyle/>
        <a:p>
          <a:endParaRPr lang="cs-CZ"/>
        </a:p>
      </dgm:t>
    </dgm:pt>
    <dgm:pt modelId="{61AE524C-B4F2-4CE8-9C76-83C5F3433047}" type="sibTrans" cxnId="{52E3A851-9D0C-4CF3-8848-BE27AEF4AFFF}">
      <dgm:prSet/>
      <dgm:spPr/>
      <dgm:t>
        <a:bodyPr/>
        <a:lstStyle/>
        <a:p>
          <a:endParaRPr lang="cs-CZ"/>
        </a:p>
      </dgm:t>
    </dgm:pt>
    <dgm:pt modelId="{7D338AAC-4889-4742-B187-AAFFED0E3A2E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nemají stálý tvar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71BB7E7D-990F-4B0B-8711-9BEBF8B99CB2}" type="parTrans" cxnId="{0F41AC9C-DD72-4D30-A1B8-6E66AAEB084B}">
      <dgm:prSet/>
      <dgm:spPr/>
      <dgm:t>
        <a:bodyPr/>
        <a:lstStyle/>
        <a:p>
          <a:endParaRPr lang="cs-CZ"/>
        </a:p>
      </dgm:t>
    </dgm:pt>
    <dgm:pt modelId="{C9ADC9F0-E058-4DC4-812E-BC1171E5EBFD}" type="sibTrans" cxnId="{0F41AC9C-DD72-4D30-A1B8-6E66AAEB084B}">
      <dgm:prSet/>
      <dgm:spPr/>
      <dgm:t>
        <a:bodyPr/>
        <a:lstStyle/>
        <a:p>
          <a:endParaRPr lang="cs-CZ"/>
        </a:p>
      </dgm:t>
    </dgm:pt>
    <dgm:pt modelId="{D175743A-43EA-45AB-A05A-20CB23D3BC53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rozptylují se do okolí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BC948EA2-8E23-4016-B12E-E0594BC78130}" type="parTrans" cxnId="{4C3AE3F8-03C2-4A5E-B649-F2947F6C2C6A}">
      <dgm:prSet/>
      <dgm:spPr/>
      <dgm:t>
        <a:bodyPr/>
        <a:lstStyle/>
        <a:p>
          <a:endParaRPr lang="cs-CZ"/>
        </a:p>
      </dgm:t>
    </dgm:pt>
    <dgm:pt modelId="{AF9E1546-DD7C-4F73-B4CA-59B24667D38D}" type="sibTrans" cxnId="{4C3AE3F8-03C2-4A5E-B649-F2947F6C2C6A}">
      <dgm:prSet/>
      <dgm:spPr/>
      <dgm:t>
        <a:bodyPr/>
        <a:lstStyle/>
        <a:p>
          <a:endParaRPr lang="cs-CZ"/>
        </a:p>
      </dgm:t>
    </dgm:pt>
    <dgm:pt modelId="{2421DADD-DCCF-4190-B734-DD935065EAE0}">
      <dgm:prSet phldrT="[Text]"/>
      <dgm:spPr/>
      <dgm:t>
        <a:bodyPr/>
        <a:lstStyle/>
        <a:p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CD97CE83-2A26-44C3-87D5-957D6CCF8DE4}" type="parTrans" cxnId="{CE952A8E-20A7-4D82-A001-6C33302D1831}">
      <dgm:prSet/>
      <dgm:spPr/>
    </dgm:pt>
    <dgm:pt modelId="{F03D3C87-C74B-4943-A8C2-54AE5988B6FD}" type="sibTrans" cxnId="{CE952A8E-20A7-4D82-A001-6C33302D1831}">
      <dgm:prSet/>
      <dgm:spPr/>
    </dgm:pt>
    <dgm:pt modelId="{312FA0DA-69D2-49A8-88D7-3BAB76D6CB14}">
      <dgm:prSet phldrT="[Text]"/>
      <dgm:spPr/>
      <dgm:t>
        <a:bodyPr/>
        <a:lstStyle/>
        <a:p>
          <a:r>
            <a:rPr lang="cs-CZ" b="1" dirty="0" smtClean="0">
              <a:solidFill>
                <a:schemeClr val="accent2">
                  <a:lumMod val="50000"/>
                </a:schemeClr>
              </a:solidFill>
            </a:rPr>
            <a:t>mění tvar podle nádoby</a:t>
          </a:r>
          <a:endParaRPr lang="cs-CZ" b="1" dirty="0">
            <a:solidFill>
              <a:schemeClr val="accent2">
                <a:lumMod val="50000"/>
              </a:schemeClr>
            </a:solidFill>
          </a:endParaRPr>
        </a:p>
      </dgm:t>
    </dgm:pt>
    <dgm:pt modelId="{71EB3860-9060-4CD2-9E98-20C0A49F016B}" type="parTrans" cxnId="{17CCF33C-C649-4F99-A79D-EAC3926DB160}">
      <dgm:prSet/>
      <dgm:spPr/>
    </dgm:pt>
    <dgm:pt modelId="{EC38AB8B-2E12-4734-9D49-C1F17563F909}" type="sibTrans" cxnId="{17CCF33C-C649-4F99-A79D-EAC3926DB160}">
      <dgm:prSet/>
      <dgm:spPr/>
    </dgm:pt>
    <dgm:pt modelId="{E5EBFA88-5031-4940-8DE6-7017ECF170D1}" type="pres">
      <dgm:prSet presAssocID="{A6E8DFD0-382B-458C-8A96-7C66FC67246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9C04F53-9512-49CB-9A57-56A625E3B5BB}" type="pres">
      <dgm:prSet presAssocID="{95486F9C-9672-4ACB-BE70-705472A9AED0}" presName="composite" presStyleCnt="0"/>
      <dgm:spPr/>
    </dgm:pt>
    <dgm:pt modelId="{A74ACABF-B071-42D2-8885-60333E2D5824}" type="pres">
      <dgm:prSet presAssocID="{95486F9C-9672-4ACB-BE70-705472A9AED0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37B7E17-F970-4F80-B360-F16B0B3D2BA7}" type="pres">
      <dgm:prSet presAssocID="{95486F9C-9672-4ACB-BE70-705472A9AED0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D17816-23E6-40F9-B6D9-08A006595401}" type="pres">
      <dgm:prSet presAssocID="{2C36920C-A714-426D-96EC-711D01B2DFC1}" presName="space" presStyleCnt="0"/>
      <dgm:spPr/>
    </dgm:pt>
    <dgm:pt modelId="{FA2709D4-B2DF-44A6-BC39-640772DC9A7F}" type="pres">
      <dgm:prSet presAssocID="{19DD008A-CD8D-4D40-93E2-D2F875AA5136}" presName="composite" presStyleCnt="0"/>
      <dgm:spPr/>
    </dgm:pt>
    <dgm:pt modelId="{94A97D20-1A09-4BE4-85D1-4248694E26E2}" type="pres">
      <dgm:prSet presAssocID="{19DD008A-CD8D-4D40-93E2-D2F875AA513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6C4D34-17F5-41D1-BF39-9E0EE82ADD5B}" type="pres">
      <dgm:prSet presAssocID="{19DD008A-CD8D-4D40-93E2-D2F875AA513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A5FDAF-958D-48FA-9916-A5246CD714E7}" type="pres">
      <dgm:prSet presAssocID="{D043A9AD-CEC3-4E28-AC57-DEEE98D63B4B}" presName="space" presStyleCnt="0"/>
      <dgm:spPr/>
    </dgm:pt>
    <dgm:pt modelId="{1244B987-2A4A-4635-A0A3-CC3DFF90F64C}" type="pres">
      <dgm:prSet presAssocID="{C8CB21C1-7739-4EC5-A2F1-5E1FAFB56CCB}" presName="composite" presStyleCnt="0"/>
      <dgm:spPr/>
    </dgm:pt>
    <dgm:pt modelId="{E0E596AA-D4C1-4C7F-8BAA-C3BFB05B7766}" type="pres">
      <dgm:prSet presAssocID="{C8CB21C1-7739-4EC5-A2F1-5E1FAFB56CCB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EBA489-E474-4679-9A1F-1365BCDBE9EB}" type="pres">
      <dgm:prSet presAssocID="{C8CB21C1-7739-4EC5-A2F1-5E1FAFB56CCB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7D116B-DAAA-4900-9512-4FD3FC879B7C}" type="presOf" srcId="{A6E8DFD0-382B-458C-8A96-7C66FC672466}" destId="{E5EBFA88-5031-4940-8DE6-7017ECF170D1}" srcOrd="0" destOrd="0" presId="urn:microsoft.com/office/officeart/2005/8/layout/hList1"/>
    <dgm:cxn modelId="{0F41AC9C-DD72-4D30-A1B8-6E66AAEB084B}" srcId="{C8CB21C1-7739-4EC5-A2F1-5E1FAFB56CCB}" destId="{7D338AAC-4889-4742-B187-AAFFED0E3A2E}" srcOrd="0" destOrd="0" parTransId="{71BB7E7D-990F-4B0B-8711-9BEBF8B99CB2}" sibTransId="{C9ADC9F0-E058-4DC4-812E-BC1171E5EBFD}"/>
    <dgm:cxn modelId="{5A998207-1E42-4454-90AB-89E00DE93BE4}" srcId="{95486F9C-9672-4ACB-BE70-705472A9AED0}" destId="{59618890-8ACC-41A1-9279-CF881136271D}" srcOrd="0" destOrd="0" parTransId="{D78C4134-39E5-4769-96FC-4BF034D9BA6C}" sibTransId="{B214300E-A75F-44C7-933D-CB2C79421CB8}"/>
    <dgm:cxn modelId="{E8D1219F-6709-44B9-B53A-140E587A59D2}" type="presOf" srcId="{7D338AAC-4889-4742-B187-AAFFED0E3A2E}" destId="{B3EBA489-E474-4679-9A1F-1365BCDBE9EB}" srcOrd="0" destOrd="0" presId="urn:microsoft.com/office/officeart/2005/8/layout/hList1"/>
    <dgm:cxn modelId="{C3284973-0376-4569-8F7C-ED7528322027}" type="presOf" srcId="{19DD008A-CD8D-4D40-93E2-D2F875AA5136}" destId="{94A97D20-1A09-4BE4-85D1-4248694E26E2}" srcOrd="0" destOrd="0" presId="urn:microsoft.com/office/officeart/2005/8/layout/hList1"/>
    <dgm:cxn modelId="{17CCF33C-C649-4F99-A79D-EAC3926DB160}" srcId="{19DD008A-CD8D-4D40-93E2-D2F875AA5136}" destId="{312FA0DA-69D2-49A8-88D7-3BAB76D6CB14}" srcOrd="1" destOrd="0" parTransId="{71EB3860-9060-4CD2-9E98-20C0A49F016B}" sibTransId="{EC38AB8B-2E12-4734-9D49-C1F17563F909}"/>
    <dgm:cxn modelId="{15DC0721-84EC-49F5-A135-BBB2C3DA06F4}" srcId="{A6E8DFD0-382B-458C-8A96-7C66FC672466}" destId="{19DD008A-CD8D-4D40-93E2-D2F875AA5136}" srcOrd="1" destOrd="0" parTransId="{0F231A34-F060-4C3A-AE9B-CAC2548B2C65}" sibTransId="{D043A9AD-CEC3-4E28-AC57-DEEE98D63B4B}"/>
    <dgm:cxn modelId="{0743902B-43CD-40A6-B678-15AE05C66E2F}" type="presOf" srcId="{59618890-8ACC-41A1-9279-CF881136271D}" destId="{137B7E17-F970-4F80-B360-F16B0B3D2BA7}" srcOrd="0" destOrd="0" presId="urn:microsoft.com/office/officeart/2005/8/layout/hList1"/>
    <dgm:cxn modelId="{90A8139B-9E29-4C18-8544-70F4EA7A8266}" type="presOf" srcId="{C8CB21C1-7739-4EC5-A2F1-5E1FAFB56CCB}" destId="{E0E596AA-D4C1-4C7F-8BAA-C3BFB05B7766}" srcOrd="0" destOrd="0" presId="urn:microsoft.com/office/officeart/2005/8/layout/hList1"/>
    <dgm:cxn modelId="{CE952A8E-20A7-4D82-A001-6C33302D1831}" srcId="{19DD008A-CD8D-4D40-93E2-D2F875AA5136}" destId="{2421DADD-DCCF-4190-B734-DD935065EAE0}" srcOrd="2" destOrd="0" parTransId="{CD97CE83-2A26-44C3-87D5-957D6CCF8DE4}" sibTransId="{F03D3C87-C74B-4943-A8C2-54AE5988B6FD}"/>
    <dgm:cxn modelId="{4C3AE3F8-03C2-4A5E-B649-F2947F6C2C6A}" srcId="{C8CB21C1-7739-4EC5-A2F1-5E1FAFB56CCB}" destId="{D175743A-43EA-45AB-A05A-20CB23D3BC53}" srcOrd="1" destOrd="0" parTransId="{BC948EA2-8E23-4016-B12E-E0594BC78130}" sibTransId="{AF9E1546-DD7C-4F73-B4CA-59B24667D38D}"/>
    <dgm:cxn modelId="{EC96E267-D70B-4135-8802-F9C9BAC3952C}" type="presOf" srcId="{3D769DEA-CDBD-4287-A31F-1B41EA56C6DE}" destId="{5F6C4D34-17F5-41D1-BF39-9E0EE82ADD5B}" srcOrd="0" destOrd="0" presId="urn:microsoft.com/office/officeart/2005/8/layout/hList1"/>
    <dgm:cxn modelId="{0C2BE0DD-2EA4-4BE2-9903-83D680FD7748}" type="presOf" srcId="{2421DADD-DCCF-4190-B734-DD935065EAE0}" destId="{5F6C4D34-17F5-41D1-BF39-9E0EE82ADD5B}" srcOrd="0" destOrd="2" presId="urn:microsoft.com/office/officeart/2005/8/layout/hList1"/>
    <dgm:cxn modelId="{52E3A851-9D0C-4CF3-8848-BE27AEF4AFFF}" srcId="{A6E8DFD0-382B-458C-8A96-7C66FC672466}" destId="{C8CB21C1-7739-4EC5-A2F1-5E1FAFB56CCB}" srcOrd="2" destOrd="0" parTransId="{E2A1762E-467C-4D41-83F9-DB92ECE754D0}" sibTransId="{61AE524C-B4F2-4CE8-9C76-83C5F3433047}"/>
    <dgm:cxn modelId="{7B21E10B-360F-4620-9C75-68DA65C11475}" type="presOf" srcId="{95486F9C-9672-4ACB-BE70-705472A9AED0}" destId="{A74ACABF-B071-42D2-8885-60333E2D5824}" srcOrd="0" destOrd="0" presId="urn:microsoft.com/office/officeart/2005/8/layout/hList1"/>
    <dgm:cxn modelId="{E7CEFDB8-642C-4D9D-AE3B-D6810286CBBC}" type="presOf" srcId="{312FA0DA-69D2-49A8-88D7-3BAB76D6CB14}" destId="{5F6C4D34-17F5-41D1-BF39-9E0EE82ADD5B}" srcOrd="0" destOrd="1" presId="urn:microsoft.com/office/officeart/2005/8/layout/hList1"/>
    <dgm:cxn modelId="{E015553A-555B-4493-AD73-4D2ADAAB573E}" srcId="{19DD008A-CD8D-4D40-93E2-D2F875AA5136}" destId="{3D769DEA-CDBD-4287-A31F-1B41EA56C6DE}" srcOrd="0" destOrd="0" parTransId="{6C55EAAC-3EB9-4D77-B3CE-2E06F43EF5F1}" sibTransId="{440D53F4-BDC4-426E-8B46-1E96F92EE3A4}"/>
    <dgm:cxn modelId="{88889547-1683-46B7-95BC-F271CF51435A}" type="presOf" srcId="{D175743A-43EA-45AB-A05A-20CB23D3BC53}" destId="{B3EBA489-E474-4679-9A1F-1365BCDBE9EB}" srcOrd="0" destOrd="1" presId="urn:microsoft.com/office/officeart/2005/8/layout/hList1"/>
    <dgm:cxn modelId="{859E5F16-C1EF-4219-998C-D7F31487B30C}" srcId="{A6E8DFD0-382B-458C-8A96-7C66FC672466}" destId="{95486F9C-9672-4ACB-BE70-705472A9AED0}" srcOrd="0" destOrd="0" parTransId="{7A4AE4B9-85A2-479B-A7D1-847B3A05EDF9}" sibTransId="{2C36920C-A714-426D-96EC-711D01B2DFC1}"/>
    <dgm:cxn modelId="{33C22D13-616F-4753-B9F1-6CD3774C5468}" type="presParOf" srcId="{E5EBFA88-5031-4940-8DE6-7017ECF170D1}" destId="{B9C04F53-9512-49CB-9A57-56A625E3B5BB}" srcOrd="0" destOrd="0" presId="urn:microsoft.com/office/officeart/2005/8/layout/hList1"/>
    <dgm:cxn modelId="{70F18616-A4B7-49CC-97EB-312EC2038906}" type="presParOf" srcId="{B9C04F53-9512-49CB-9A57-56A625E3B5BB}" destId="{A74ACABF-B071-42D2-8885-60333E2D5824}" srcOrd="0" destOrd="0" presId="urn:microsoft.com/office/officeart/2005/8/layout/hList1"/>
    <dgm:cxn modelId="{2E621B75-2F68-4849-B4CE-38A0C7895ED7}" type="presParOf" srcId="{B9C04F53-9512-49CB-9A57-56A625E3B5BB}" destId="{137B7E17-F970-4F80-B360-F16B0B3D2BA7}" srcOrd="1" destOrd="0" presId="urn:microsoft.com/office/officeart/2005/8/layout/hList1"/>
    <dgm:cxn modelId="{FF1E7AF6-2724-461A-97C6-5BA8FE416EA7}" type="presParOf" srcId="{E5EBFA88-5031-4940-8DE6-7017ECF170D1}" destId="{12D17816-23E6-40F9-B6D9-08A006595401}" srcOrd="1" destOrd="0" presId="urn:microsoft.com/office/officeart/2005/8/layout/hList1"/>
    <dgm:cxn modelId="{220B9556-E6B1-4294-A154-03A16649A776}" type="presParOf" srcId="{E5EBFA88-5031-4940-8DE6-7017ECF170D1}" destId="{FA2709D4-B2DF-44A6-BC39-640772DC9A7F}" srcOrd="2" destOrd="0" presId="urn:microsoft.com/office/officeart/2005/8/layout/hList1"/>
    <dgm:cxn modelId="{64B33DAD-ECEE-449D-8A9D-3F44CBFA281B}" type="presParOf" srcId="{FA2709D4-B2DF-44A6-BC39-640772DC9A7F}" destId="{94A97D20-1A09-4BE4-85D1-4248694E26E2}" srcOrd="0" destOrd="0" presId="urn:microsoft.com/office/officeart/2005/8/layout/hList1"/>
    <dgm:cxn modelId="{E0547AE5-B6B9-4E41-89B9-6DE37AAA827F}" type="presParOf" srcId="{FA2709D4-B2DF-44A6-BC39-640772DC9A7F}" destId="{5F6C4D34-17F5-41D1-BF39-9E0EE82ADD5B}" srcOrd="1" destOrd="0" presId="urn:microsoft.com/office/officeart/2005/8/layout/hList1"/>
    <dgm:cxn modelId="{956C7125-95D6-44A2-BBE2-7C7956C62C99}" type="presParOf" srcId="{E5EBFA88-5031-4940-8DE6-7017ECF170D1}" destId="{49A5FDAF-958D-48FA-9916-A5246CD714E7}" srcOrd="3" destOrd="0" presId="urn:microsoft.com/office/officeart/2005/8/layout/hList1"/>
    <dgm:cxn modelId="{075E0525-CF7E-42D6-AAA5-F7395618D371}" type="presParOf" srcId="{E5EBFA88-5031-4940-8DE6-7017ECF170D1}" destId="{1244B987-2A4A-4635-A0A3-CC3DFF90F64C}" srcOrd="4" destOrd="0" presId="urn:microsoft.com/office/officeart/2005/8/layout/hList1"/>
    <dgm:cxn modelId="{DF3E92DF-B03B-4A0F-9EF6-913AE5822D8C}" type="presParOf" srcId="{1244B987-2A4A-4635-A0A3-CC3DFF90F64C}" destId="{E0E596AA-D4C1-4C7F-8BAA-C3BFB05B7766}" srcOrd="0" destOrd="0" presId="urn:microsoft.com/office/officeart/2005/8/layout/hList1"/>
    <dgm:cxn modelId="{BD7D5B4F-E586-4747-8829-F5403E679F93}" type="presParOf" srcId="{1244B987-2A4A-4635-A0A3-CC3DFF90F64C}" destId="{B3EBA489-E474-4679-9A1F-1365BCDBE9E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DDADBA-3642-4F2D-BBB1-7B39EB60617D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B55207F-0220-4A16-8136-488E9F378B77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benzín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C89D2264-7B95-4B84-ACD7-40844C68F095}" type="parTrans" cxnId="{9802F513-F68D-43AE-9178-0E64D14521B4}">
      <dgm:prSet/>
      <dgm:spPr/>
      <dgm:t>
        <a:bodyPr/>
        <a:lstStyle/>
        <a:p>
          <a:endParaRPr lang="cs-CZ"/>
        </a:p>
      </dgm:t>
    </dgm:pt>
    <dgm:pt modelId="{87F5BF60-6693-42DB-A5C9-348523566CC9}" type="sibTrans" cxnId="{9802F513-F68D-43AE-9178-0E64D14521B4}">
      <dgm:prSet/>
      <dgm:spPr/>
      <dgm:t>
        <a:bodyPr/>
        <a:lstStyle/>
        <a:p>
          <a:endParaRPr lang="cs-CZ"/>
        </a:p>
      </dgm:t>
    </dgm:pt>
    <dgm:pt modelId="{80A1CAA6-E345-4B64-B740-E0AF7D883F16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dřevo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17062FD3-A4F1-45EE-85D8-E0DB910FBF1D}" type="parTrans" cxnId="{B34AD108-DCD9-4FBC-890B-64BE7AD8EC39}">
      <dgm:prSet/>
      <dgm:spPr/>
      <dgm:t>
        <a:bodyPr/>
        <a:lstStyle/>
        <a:p>
          <a:endParaRPr lang="cs-CZ"/>
        </a:p>
      </dgm:t>
    </dgm:pt>
    <dgm:pt modelId="{29AB46EC-C0F3-454B-857F-28DDDA2D90DF}" type="sibTrans" cxnId="{B34AD108-DCD9-4FBC-890B-64BE7AD8EC39}">
      <dgm:prSet/>
      <dgm:spPr/>
      <dgm:t>
        <a:bodyPr/>
        <a:lstStyle/>
        <a:p>
          <a:endParaRPr lang="cs-CZ"/>
        </a:p>
      </dgm:t>
    </dgm:pt>
    <dgm:pt modelId="{0E0F7063-422B-40B2-8B61-B9E03BD05AB7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sklo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CC2CD4AA-0D0F-4CCF-9C5C-B19288CBD42F}" type="parTrans" cxnId="{3037C4FC-9D20-48C7-AE62-C37263317EC1}">
      <dgm:prSet/>
      <dgm:spPr/>
      <dgm:t>
        <a:bodyPr/>
        <a:lstStyle/>
        <a:p>
          <a:endParaRPr lang="cs-CZ"/>
        </a:p>
      </dgm:t>
    </dgm:pt>
    <dgm:pt modelId="{6EB970A3-3219-4428-AA13-4D1C4EC8582E}" type="sibTrans" cxnId="{3037C4FC-9D20-48C7-AE62-C37263317EC1}">
      <dgm:prSet/>
      <dgm:spPr/>
      <dgm:t>
        <a:bodyPr/>
        <a:lstStyle/>
        <a:p>
          <a:endParaRPr lang="cs-CZ"/>
        </a:p>
      </dgm:t>
    </dgm:pt>
    <dgm:pt modelId="{48DB4015-8501-482C-B0DF-310D44AC384E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vzduch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9093F5D5-44E9-4F9A-A3F0-3993D0B3B3A0}" type="parTrans" cxnId="{998BBE3D-8BA0-4F4E-8CEE-4F576B7438DA}">
      <dgm:prSet/>
      <dgm:spPr/>
      <dgm:t>
        <a:bodyPr/>
        <a:lstStyle/>
        <a:p>
          <a:endParaRPr lang="cs-CZ"/>
        </a:p>
      </dgm:t>
    </dgm:pt>
    <dgm:pt modelId="{99F04683-8790-465E-8227-882922B33DA8}" type="sibTrans" cxnId="{998BBE3D-8BA0-4F4E-8CEE-4F576B7438DA}">
      <dgm:prSet/>
      <dgm:spPr/>
      <dgm:t>
        <a:bodyPr/>
        <a:lstStyle/>
        <a:p>
          <a:endParaRPr lang="cs-CZ"/>
        </a:p>
      </dgm:t>
    </dgm:pt>
    <dgm:pt modelId="{B926AC53-E57C-41D1-84AD-7E1EF8CD9F5E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mléko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6B6C38BF-2A8C-40FE-AB41-62C016685ABF}" type="parTrans" cxnId="{A67BA486-C041-4B60-92B0-064C00420946}">
      <dgm:prSet/>
      <dgm:spPr/>
      <dgm:t>
        <a:bodyPr/>
        <a:lstStyle/>
        <a:p>
          <a:endParaRPr lang="cs-CZ"/>
        </a:p>
      </dgm:t>
    </dgm:pt>
    <dgm:pt modelId="{30332E09-806A-42ED-B7FC-C33C93CDEA45}" type="sibTrans" cxnId="{A67BA486-C041-4B60-92B0-064C00420946}">
      <dgm:prSet/>
      <dgm:spPr/>
      <dgm:t>
        <a:bodyPr/>
        <a:lstStyle/>
        <a:p>
          <a:endParaRPr lang="cs-CZ"/>
        </a:p>
      </dgm:t>
    </dgm:pt>
    <dgm:pt modelId="{357B3F60-207E-416F-ABC1-DB883C55D38E}">
      <dgm:prSet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železo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60DF302B-1944-4D04-A6C9-2D21D965C668}" type="parTrans" cxnId="{D3920E1E-ED1B-4B7B-8AAA-E1F16FD732DF}">
      <dgm:prSet/>
      <dgm:spPr/>
      <dgm:t>
        <a:bodyPr/>
        <a:lstStyle/>
        <a:p>
          <a:endParaRPr lang="cs-CZ"/>
        </a:p>
      </dgm:t>
    </dgm:pt>
    <dgm:pt modelId="{31D5FDAD-37F3-4F4B-BCB7-7B92084C4ACD}" type="sibTrans" cxnId="{D3920E1E-ED1B-4B7B-8AAA-E1F16FD732DF}">
      <dgm:prSet/>
      <dgm:spPr/>
      <dgm:t>
        <a:bodyPr/>
        <a:lstStyle/>
        <a:p>
          <a:endParaRPr lang="cs-CZ"/>
        </a:p>
      </dgm:t>
    </dgm:pt>
    <dgm:pt modelId="{4CA91FD4-8D3E-437E-B41C-70F999746E8B}" type="pres">
      <dgm:prSet presAssocID="{23DDADBA-3642-4F2D-BBB1-7B39EB60617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9EB9265-4A55-46D2-A068-7AC791A93E62}" type="pres">
      <dgm:prSet presAssocID="{2B55207F-0220-4A16-8136-488E9F378B77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8AD714-86D4-420A-B6FB-88EA620BA3AA}" type="pres">
      <dgm:prSet presAssocID="{87F5BF60-6693-42DB-A5C9-348523566CC9}" presName="sibTrans" presStyleCnt="0"/>
      <dgm:spPr/>
    </dgm:pt>
    <dgm:pt modelId="{7FFBDB11-7D39-4815-BEA6-ECADE5509487}" type="pres">
      <dgm:prSet presAssocID="{80A1CAA6-E345-4B64-B740-E0AF7D883F16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EEDD1F-3EF8-4CC7-A894-B0EEDBF8A6EE}" type="pres">
      <dgm:prSet presAssocID="{29AB46EC-C0F3-454B-857F-28DDDA2D90DF}" presName="sibTrans" presStyleCnt="0"/>
      <dgm:spPr/>
    </dgm:pt>
    <dgm:pt modelId="{BC892095-7F82-4757-9272-61B9B71B8329}" type="pres">
      <dgm:prSet presAssocID="{0E0F7063-422B-40B2-8B61-B9E03BD05AB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4991688-28BA-4FAD-8CB4-0C51E8B47C3C}" type="pres">
      <dgm:prSet presAssocID="{6EB970A3-3219-4428-AA13-4D1C4EC8582E}" presName="sibTrans" presStyleCnt="0"/>
      <dgm:spPr/>
    </dgm:pt>
    <dgm:pt modelId="{E5C69C0D-62B0-42AF-AA17-84FC8E94B1B0}" type="pres">
      <dgm:prSet presAssocID="{48DB4015-8501-482C-B0DF-310D44AC384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43BADF2-BFDB-43A4-A4CD-A50012FF1B4E}" type="pres">
      <dgm:prSet presAssocID="{99F04683-8790-465E-8227-882922B33DA8}" presName="sibTrans" presStyleCnt="0"/>
      <dgm:spPr/>
    </dgm:pt>
    <dgm:pt modelId="{3AA77571-A197-4276-8F66-7BDE9913FB67}" type="pres">
      <dgm:prSet presAssocID="{B926AC53-E57C-41D1-84AD-7E1EF8CD9F5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FB0AF30-25A7-4C38-938B-2D0991127AE6}" type="pres">
      <dgm:prSet presAssocID="{30332E09-806A-42ED-B7FC-C33C93CDEA45}" presName="sibTrans" presStyleCnt="0"/>
      <dgm:spPr/>
    </dgm:pt>
    <dgm:pt modelId="{74315685-3F47-4578-8560-AF255A581868}" type="pres">
      <dgm:prSet presAssocID="{357B3F60-207E-416F-ABC1-DB883C55D38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D86ED25-4E80-4F69-9627-49AE198E4704}" type="presOf" srcId="{0E0F7063-422B-40B2-8B61-B9E03BD05AB7}" destId="{BC892095-7F82-4757-9272-61B9B71B8329}" srcOrd="0" destOrd="0" presId="urn:microsoft.com/office/officeart/2005/8/layout/default#1"/>
    <dgm:cxn modelId="{9802F513-F68D-43AE-9178-0E64D14521B4}" srcId="{23DDADBA-3642-4F2D-BBB1-7B39EB60617D}" destId="{2B55207F-0220-4A16-8136-488E9F378B77}" srcOrd="0" destOrd="0" parTransId="{C89D2264-7B95-4B84-ACD7-40844C68F095}" sibTransId="{87F5BF60-6693-42DB-A5C9-348523566CC9}"/>
    <dgm:cxn modelId="{A67BA486-C041-4B60-92B0-064C00420946}" srcId="{23DDADBA-3642-4F2D-BBB1-7B39EB60617D}" destId="{B926AC53-E57C-41D1-84AD-7E1EF8CD9F5E}" srcOrd="4" destOrd="0" parTransId="{6B6C38BF-2A8C-40FE-AB41-62C016685ABF}" sibTransId="{30332E09-806A-42ED-B7FC-C33C93CDEA45}"/>
    <dgm:cxn modelId="{DF38E904-9990-4B4E-9C9C-521ECE854C76}" type="presOf" srcId="{357B3F60-207E-416F-ABC1-DB883C55D38E}" destId="{74315685-3F47-4578-8560-AF255A581868}" srcOrd="0" destOrd="0" presId="urn:microsoft.com/office/officeart/2005/8/layout/default#1"/>
    <dgm:cxn modelId="{E7B4947E-C5AA-46CD-B9D4-CDF0DA26DAE8}" type="presOf" srcId="{80A1CAA6-E345-4B64-B740-E0AF7D883F16}" destId="{7FFBDB11-7D39-4815-BEA6-ECADE5509487}" srcOrd="0" destOrd="0" presId="urn:microsoft.com/office/officeart/2005/8/layout/default#1"/>
    <dgm:cxn modelId="{3037C4FC-9D20-48C7-AE62-C37263317EC1}" srcId="{23DDADBA-3642-4F2D-BBB1-7B39EB60617D}" destId="{0E0F7063-422B-40B2-8B61-B9E03BD05AB7}" srcOrd="2" destOrd="0" parTransId="{CC2CD4AA-0D0F-4CCF-9C5C-B19288CBD42F}" sibTransId="{6EB970A3-3219-4428-AA13-4D1C4EC8582E}"/>
    <dgm:cxn modelId="{EB5BB8FC-21DA-4B08-94F3-80E1D92EB973}" type="presOf" srcId="{48DB4015-8501-482C-B0DF-310D44AC384E}" destId="{E5C69C0D-62B0-42AF-AA17-84FC8E94B1B0}" srcOrd="0" destOrd="0" presId="urn:microsoft.com/office/officeart/2005/8/layout/default#1"/>
    <dgm:cxn modelId="{998BBE3D-8BA0-4F4E-8CEE-4F576B7438DA}" srcId="{23DDADBA-3642-4F2D-BBB1-7B39EB60617D}" destId="{48DB4015-8501-482C-B0DF-310D44AC384E}" srcOrd="3" destOrd="0" parTransId="{9093F5D5-44E9-4F9A-A3F0-3993D0B3B3A0}" sibTransId="{99F04683-8790-465E-8227-882922B33DA8}"/>
    <dgm:cxn modelId="{B34AD108-DCD9-4FBC-890B-64BE7AD8EC39}" srcId="{23DDADBA-3642-4F2D-BBB1-7B39EB60617D}" destId="{80A1CAA6-E345-4B64-B740-E0AF7D883F16}" srcOrd="1" destOrd="0" parTransId="{17062FD3-A4F1-45EE-85D8-E0DB910FBF1D}" sibTransId="{29AB46EC-C0F3-454B-857F-28DDDA2D90DF}"/>
    <dgm:cxn modelId="{28B442F7-3DA5-49DA-9950-FE9C60EB643C}" type="presOf" srcId="{2B55207F-0220-4A16-8136-488E9F378B77}" destId="{19EB9265-4A55-46D2-A068-7AC791A93E62}" srcOrd="0" destOrd="0" presId="urn:microsoft.com/office/officeart/2005/8/layout/default#1"/>
    <dgm:cxn modelId="{B20B7129-443D-47EE-B504-CAE16D98E8EB}" type="presOf" srcId="{B926AC53-E57C-41D1-84AD-7E1EF8CD9F5E}" destId="{3AA77571-A197-4276-8F66-7BDE9913FB67}" srcOrd="0" destOrd="0" presId="urn:microsoft.com/office/officeart/2005/8/layout/default#1"/>
    <dgm:cxn modelId="{B4152EC1-DB72-46FA-B3AB-30D11A89AE8E}" type="presOf" srcId="{23DDADBA-3642-4F2D-BBB1-7B39EB60617D}" destId="{4CA91FD4-8D3E-437E-B41C-70F999746E8B}" srcOrd="0" destOrd="0" presId="urn:microsoft.com/office/officeart/2005/8/layout/default#1"/>
    <dgm:cxn modelId="{D3920E1E-ED1B-4B7B-8AAA-E1F16FD732DF}" srcId="{23DDADBA-3642-4F2D-BBB1-7B39EB60617D}" destId="{357B3F60-207E-416F-ABC1-DB883C55D38E}" srcOrd="5" destOrd="0" parTransId="{60DF302B-1944-4D04-A6C9-2D21D965C668}" sibTransId="{31D5FDAD-37F3-4F4B-BCB7-7B92084C4ACD}"/>
    <dgm:cxn modelId="{F237D041-EAFF-40EA-A415-EE3F42D9E03F}" type="presParOf" srcId="{4CA91FD4-8D3E-437E-B41C-70F999746E8B}" destId="{19EB9265-4A55-46D2-A068-7AC791A93E62}" srcOrd="0" destOrd="0" presId="urn:microsoft.com/office/officeart/2005/8/layout/default#1"/>
    <dgm:cxn modelId="{AF3EDDA6-1E9F-4B46-B516-B19F72453ACA}" type="presParOf" srcId="{4CA91FD4-8D3E-437E-B41C-70F999746E8B}" destId="{FE8AD714-86D4-420A-B6FB-88EA620BA3AA}" srcOrd="1" destOrd="0" presId="urn:microsoft.com/office/officeart/2005/8/layout/default#1"/>
    <dgm:cxn modelId="{3422FE6D-0128-4A95-A040-D16992267C05}" type="presParOf" srcId="{4CA91FD4-8D3E-437E-B41C-70F999746E8B}" destId="{7FFBDB11-7D39-4815-BEA6-ECADE5509487}" srcOrd="2" destOrd="0" presId="urn:microsoft.com/office/officeart/2005/8/layout/default#1"/>
    <dgm:cxn modelId="{40A32CC2-23A3-4C68-8641-9CF696644F4A}" type="presParOf" srcId="{4CA91FD4-8D3E-437E-B41C-70F999746E8B}" destId="{D8EEDD1F-3EF8-4CC7-A894-B0EEDBF8A6EE}" srcOrd="3" destOrd="0" presId="urn:microsoft.com/office/officeart/2005/8/layout/default#1"/>
    <dgm:cxn modelId="{170D7B5E-76E2-4953-8F42-110B7775E7BB}" type="presParOf" srcId="{4CA91FD4-8D3E-437E-B41C-70F999746E8B}" destId="{BC892095-7F82-4757-9272-61B9B71B8329}" srcOrd="4" destOrd="0" presId="urn:microsoft.com/office/officeart/2005/8/layout/default#1"/>
    <dgm:cxn modelId="{8C0A65A9-9B68-4E77-BEF9-770AFFA36775}" type="presParOf" srcId="{4CA91FD4-8D3E-437E-B41C-70F999746E8B}" destId="{D4991688-28BA-4FAD-8CB4-0C51E8B47C3C}" srcOrd="5" destOrd="0" presId="urn:microsoft.com/office/officeart/2005/8/layout/default#1"/>
    <dgm:cxn modelId="{C0C123FE-E541-4586-B822-CDBA389118A4}" type="presParOf" srcId="{4CA91FD4-8D3E-437E-B41C-70F999746E8B}" destId="{E5C69C0D-62B0-42AF-AA17-84FC8E94B1B0}" srcOrd="6" destOrd="0" presId="urn:microsoft.com/office/officeart/2005/8/layout/default#1"/>
    <dgm:cxn modelId="{D604A98A-DBB1-49B2-9AA7-EB4A9C60063A}" type="presParOf" srcId="{4CA91FD4-8D3E-437E-B41C-70F999746E8B}" destId="{E43BADF2-BFDB-43A4-A4CD-A50012FF1B4E}" srcOrd="7" destOrd="0" presId="urn:microsoft.com/office/officeart/2005/8/layout/default#1"/>
    <dgm:cxn modelId="{3A79EC83-D6F5-421E-A4CC-3560F98EE26C}" type="presParOf" srcId="{4CA91FD4-8D3E-437E-B41C-70F999746E8B}" destId="{3AA77571-A197-4276-8F66-7BDE9913FB67}" srcOrd="8" destOrd="0" presId="urn:microsoft.com/office/officeart/2005/8/layout/default#1"/>
    <dgm:cxn modelId="{33E50488-2326-4BB6-A882-17171B803ADA}" type="presParOf" srcId="{4CA91FD4-8D3E-437E-B41C-70F999746E8B}" destId="{1FB0AF30-25A7-4C38-938B-2D0991127AE6}" srcOrd="9" destOrd="0" presId="urn:microsoft.com/office/officeart/2005/8/layout/default#1"/>
    <dgm:cxn modelId="{32FF14D7-080B-41F2-9020-3199A809C680}" type="presParOf" srcId="{4CA91FD4-8D3E-437E-B41C-70F999746E8B}" destId="{74315685-3F47-4578-8560-AF255A581868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06E7AB-1F89-4152-AC8E-7BA2BB1C6C46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F61FA35-6B78-4385-BAC9-1DDB09DB37F9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kůže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B8AA5948-2B8E-48D9-86EA-4450DD83CCD5}" type="parTrans" cxnId="{F830B07D-C8ED-4A38-8C3C-548031900A52}">
      <dgm:prSet/>
      <dgm:spPr/>
      <dgm:t>
        <a:bodyPr/>
        <a:lstStyle/>
        <a:p>
          <a:endParaRPr lang="cs-CZ"/>
        </a:p>
      </dgm:t>
    </dgm:pt>
    <dgm:pt modelId="{DFF131F7-816B-4F78-B00F-6B653A24FCC2}" type="sibTrans" cxnId="{F830B07D-C8ED-4A38-8C3C-548031900A52}">
      <dgm:prSet/>
      <dgm:spPr/>
      <dgm:t>
        <a:bodyPr/>
        <a:lstStyle/>
        <a:p>
          <a:endParaRPr lang="cs-CZ"/>
        </a:p>
      </dgm:t>
    </dgm:pt>
    <dgm:pt modelId="{7D027B86-0221-41EB-BFAB-3D1C74DC4A00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ocet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1F8C9E4D-A262-4B5D-A3A5-11F5638CA95F}" type="parTrans" cxnId="{6A621A8C-2212-48AF-86A1-D44C0DBFE552}">
      <dgm:prSet/>
      <dgm:spPr/>
      <dgm:t>
        <a:bodyPr/>
        <a:lstStyle/>
        <a:p>
          <a:endParaRPr lang="cs-CZ"/>
        </a:p>
      </dgm:t>
    </dgm:pt>
    <dgm:pt modelId="{A3C8C599-D69A-45D6-B756-E1CCF91A7098}" type="sibTrans" cxnId="{6A621A8C-2212-48AF-86A1-D44C0DBFE552}">
      <dgm:prSet/>
      <dgm:spPr/>
      <dgm:t>
        <a:bodyPr/>
        <a:lstStyle/>
        <a:p>
          <a:endParaRPr lang="cs-CZ"/>
        </a:p>
      </dgm:t>
    </dgm:pt>
    <dgm:pt modelId="{832E0352-DB45-43F6-A185-0C44763515F0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guma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4A369895-ADB2-4EDC-B4D7-87611B289E59}" type="parTrans" cxnId="{542DF4DA-6825-44CC-A68C-3860950C8F30}">
      <dgm:prSet/>
      <dgm:spPr/>
      <dgm:t>
        <a:bodyPr/>
        <a:lstStyle/>
        <a:p>
          <a:endParaRPr lang="cs-CZ"/>
        </a:p>
      </dgm:t>
    </dgm:pt>
    <dgm:pt modelId="{56F8A414-0656-4C2A-9D88-BC0C4D285324}" type="sibTrans" cxnId="{542DF4DA-6825-44CC-A68C-3860950C8F30}">
      <dgm:prSet/>
      <dgm:spPr/>
      <dgm:t>
        <a:bodyPr/>
        <a:lstStyle/>
        <a:p>
          <a:endParaRPr lang="cs-CZ"/>
        </a:p>
      </dgm:t>
    </dgm:pt>
    <dgm:pt modelId="{08929022-43C3-4FF1-A5E2-94F470B7DF80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voda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4D7EB74B-8053-48A5-85CC-3E341515D4A8}" type="parTrans" cxnId="{DEEED87F-D760-415B-86B8-4191CFA33EB6}">
      <dgm:prSet/>
      <dgm:spPr/>
      <dgm:t>
        <a:bodyPr/>
        <a:lstStyle/>
        <a:p>
          <a:endParaRPr lang="cs-CZ"/>
        </a:p>
      </dgm:t>
    </dgm:pt>
    <dgm:pt modelId="{678F6537-6A46-420D-85FB-62BDB49A1C31}" type="sibTrans" cxnId="{DEEED87F-D760-415B-86B8-4191CFA33EB6}">
      <dgm:prSet/>
      <dgm:spPr/>
      <dgm:t>
        <a:bodyPr/>
        <a:lstStyle/>
        <a:p>
          <a:endParaRPr lang="cs-CZ"/>
        </a:p>
      </dgm:t>
    </dgm:pt>
    <dgm:pt modelId="{1589FC47-922C-4411-904C-88023D57C18D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med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963C5BDB-0108-4AAD-8A1C-444AFAB24890}" type="parTrans" cxnId="{F02B2C56-B60C-4622-A117-DC6F90ABD410}">
      <dgm:prSet/>
      <dgm:spPr/>
      <dgm:t>
        <a:bodyPr/>
        <a:lstStyle/>
        <a:p>
          <a:endParaRPr lang="cs-CZ"/>
        </a:p>
      </dgm:t>
    </dgm:pt>
    <dgm:pt modelId="{31BE2746-C169-4EB2-9C70-96A44160DA7E}" type="sibTrans" cxnId="{F02B2C56-B60C-4622-A117-DC6F90ABD410}">
      <dgm:prSet/>
      <dgm:spPr/>
      <dgm:t>
        <a:bodyPr/>
        <a:lstStyle/>
        <a:p>
          <a:endParaRPr lang="cs-CZ"/>
        </a:p>
      </dgm:t>
    </dgm:pt>
    <dgm:pt modelId="{10AA38A3-3F60-4238-93D6-33199C9B94EF}">
      <dgm:prSet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plast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63E643DA-64D9-4034-BAE8-D181237C2CDC}" type="parTrans" cxnId="{70591AA2-6014-4387-BAB6-BACC7A20911B}">
      <dgm:prSet/>
      <dgm:spPr/>
    </dgm:pt>
    <dgm:pt modelId="{B54CB1BA-9A9E-434E-9BAC-F74CFBCCB1E4}" type="sibTrans" cxnId="{70591AA2-6014-4387-BAB6-BACC7A20911B}">
      <dgm:prSet/>
      <dgm:spPr/>
    </dgm:pt>
    <dgm:pt modelId="{86579FCF-E1F2-4F8D-A4BD-536FC5A25EB9}" type="pres">
      <dgm:prSet presAssocID="{ED06E7AB-1F89-4152-AC8E-7BA2BB1C6C4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5E87341-0DBC-48E6-B6E6-797BF9221B76}" type="pres">
      <dgm:prSet presAssocID="{5F61FA35-6B78-4385-BAC9-1DDB09DB37F9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561901-A55B-4C63-8256-75F83B3F88B4}" type="pres">
      <dgm:prSet presAssocID="{DFF131F7-816B-4F78-B00F-6B653A24FCC2}" presName="sibTrans" presStyleCnt="0"/>
      <dgm:spPr/>
    </dgm:pt>
    <dgm:pt modelId="{D9AF488F-081F-48E5-A410-CCD5E2AC2878}" type="pres">
      <dgm:prSet presAssocID="{7D027B86-0221-41EB-BFAB-3D1C74DC4A00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48A1B09-11D1-4089-B084-0A791AA67A8D}" type="pres">
      <dgm:prSet presAssocID="{A3C8C599-D69A-45D6-B756-E1CCF91A7098}" presName="sibTrans" presStyleCnt="0"/>
      <dgm:spPr/>
    </dgm:pt>
    <dgm:pt modelId="{EA48D636-76AA-45DE-B18F-16FD6780E14C}" type="pres">
      <dgm:prSet presAssocID="{832E0352-DB45-43F6-A185-0C44763515F0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668905-4BDE-4BC8-AABE-0B8C18DF87F1}" type="pres">
      <dgm:prSet presAssocID="{56F8A414-0656-4C2A-9D88-BC0C4D285324}" presName="sibTrans" presStyleCnt="0"/>
      <dgm:spPr/>
    </dgm:pt>
    <dgm:pt modelId="{03D66F94-C0F5-4FE7-B1EF-9DF167E8D12C}" type="pres">
      <dgm:prSet presAssocID="{08929022-43C3-4FF1-A5E2-94F470B7DF8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E10316-6C26-4436-BD2F-C9CDA9B3FCA1}" type="pres">
      <dgm:prSet presAssocID="{678F6537-6A46-420D-85FB-62BDB49A1C31}" presName="sibTrans" presStyleCnt="0"/>
      <dgm:spPr/>
    </dgm:pt>
    <dgm:pt modelId="{95F57D55-DA72-4CAF-8378-ABA5D4D99301}" type="pres">
      <dgm:prSet presAssocID="{1589FC47-922C-4411-904C-88023D57C18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FAA806-D03D-47A6-BFD3-9B39961B9C29}" type="pres">
      <dgm:prSet presAssocID="{31BE2746-C169-4EB2-9C70-96A44160DA7E}" presName="sibTrans" presStyleCnt="0"/>
      <dgm:spPr/>
    </dgm:pt>
    <dgm:pt modelId="{97F35A3B-DC72-44F5-9CFA-1FAA844D5FBF}" type="pres">
      <dgm:prSet presAssocID="{10AA38A3-3F60-4238-93D6-33199C9B94EF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9CF0FAE-0CF3-41A3-A093-1189583BD89B}" type="presOf" srcId="{08929022-43C3-4FF1-A5E2-94F470B7DF80}" destId="{03D66F94-C0F5-4FE7-B1EF-9DF167E8D12C}" srcOrd="0" destOrd="0" presId="urn:microsoft.com/office/officeart/2005/8/layout/default#2"/>
    <dgm:cxn modelId="{F02B2C56-B60C-4622-A117-DC6F90ABD410}" srcId="{ED06E7AB-1F89-4152-AC8E-7BA2BB1C6C46}" destId="{1589FC47-922C-4411-904C-88023D57C18D}" srcOrd="4" destOrd="0" parTransId="{963C5BDB-0108-4AAD-8A1C-444AFAB24890}" sibTransId="{31BE2746-C169-4EB2-9C70-96A44160DA7E}"/>
    <dgm:cxn modelId="{52E36E41-AF63-4EC2-9962-26B3AC85D54C}" type="presOf" srcId="{5F61FA35-6B78-4385-BAC9-1DDB09DB37F9}" destId="{15E87341-0DBC-48E6-B6E6-797BF9221B76}" srcOrd="0" destOrd="0" presId="urn:microsoft.com/office/officeart/2005/8/layout/default#2"/>
    <dgm:cxn modelId="{6A621A8C-2212-48AF-86A1-D44C0DBFE552}" srcId="{ED06E7AB-1F89-4152-AC8E-7BA2BB1C6C46}" destId="{7D027B86-0221-41EB-BFAB-3D1C74DC4A00}" srcOrd="1" destOrd="0" parTransId="{1F8C9E4D-A262-4B5D-A3A5-11F5638CA95F}" sibTransId="{A3C8C599-D69A-45D6-B756-E1CCF91A7098}"/>
    <dgm:cxn modelId="{F830B07D-C8ED-4A38-8C3C-548031900A52}" srcId="{ED06E7AB-1F89-4152-AC8E-7BA2BB1C6C46}" destId="{5F61FA35-6B78-4385-BAC9-1DDB09DB37F9}" srcOrd="0" destOrd="0" parTransId="{B8AA5948-2B8E-48D9-86EA-4450DD83CCD5}" sibTransId="{DFF131F7-816B-4F78-B00F-6B653A24FCC2}"/>
    <dgm:cxn modelId="{DEEED87F-D760-415B-86B8-4191CFA33EB6}" srcId="{ED06E7AB-1F89-4152-AC8E-7BA2BB1C6C46}" destId="{08929022-43C3-4FF1-A5E2-94F470B7DF80}" srcOrd="3" destOrd="0" parTransId="{4D7EB74B-8053-48A5-85CC-3E341515D4A8}" sibTransId="{678F6537-6A46-420D-85FB-62BDB49A1C31}"/>
    <dgm:cxn modelId="{542DF4DA-6825-44CC-A68C-3860950C8F30}" srcId="{ED06E7AB-1F89-4152-AC8E-7BA2BB1C6C46}" destId="{832E0352-DB45-43F6-A185-0C44763515F0}" srcOrd="2" destOrd="0" parTransId="{4A369895-ADB2-4EDC-B4D7-87611B289E59}" sibTransId="{56F8A414-0656-4C2A-9D88-BC0C4D285324}"/>
    <dgm:cxn modelId="{618A9B96-FB7D-4A21-BD6B-AD6FFD2757EC}" type="presOf" srcId="{7D027B86-0221-41EB-BFAB-3D1C74DC4A00}" destId="{D9AF488F-081F-48E5-A410-CCD5E2AC2878}" srcOrd="0" destOrd="0" presId="urn:microsoft.com/office/officeart/2005/8/layout/default#2"/>
    <dgm:cxn modelId="{B57352D9-CBCF-4331-B427-448D97D23F4D}" type="presOf" srcId="{832E0352-DB45-43F6-A185-0C44763515F0}" destId="{EA48D636-76AA-45DE-B18F-16FD6780E14C}" srcOrd="0" destOrd="0" presId="urn:microsoft.com/office/officeart/2005/8/layout/default#2"/>
    <dgm:cxn modelId="{27C78835-0493-4D25-A73D-C9E28BD8580B}" type="presOf" srcId="{1589FC47-922C-4411-904C-88023D57C18D}" destId="{95F57D55-DA72-4CAF-8378-ABA5D4D99301}" srcOrd="0" destOrd="0" presId="urn:microsoft.com/office/officeart/2005/8/layout/default#2"/>
    <dgm:cxn modelId="{70591AA2-6014-4387-BAB6-BACC7A20911B}" srcId="{ED06E7AB-1F89-4152-AC8E-7BA2BB1C6C46}" destId="{10AA38A3-3F60-4238-93D6-33199C9B94EF}" srcOrd="5" destOrd="0" parTransId="{63E643DA-64D9-4034-BAE8-D181237C2CDC}" sibTransId="{B54CB1BA-9A9E-434E-9BAC-F74CFBCCB1E4}"/>
    <dgm:cxn modelId="{B3B9FCEF-A2FE-46A4-9AB2-BC9BADF69DA3}" type="presOf" srcId="{10AA38A3-3F60-4238-93D6-33199C9B94EF}" destId="{97F35A3B-DC72-44F5-9CFA-1FAA844D5FBF}" srcOrd="0" destOrd="0" presId="urn:microsoft.com/office/officeart/2005/8/layout/default#2"/>
    <dgm:cxn modelId="{7C8B2968-C170-4467-B2DC-2BAF619A4E5A}" type="presOf" srcId="{ED06E7AB-1F89-4152-AC8E-7BA2BB1C6C46}" destId="{86579FCF-E1F2-4F8D-A4BD-536FC5A25EB9}" srcOrd="0" destOrd="0" presId="urn:microsoft.com/office/officeart/2005/8/layout/default#2"/>
    <dgm:cxn modelId="{B505E69A-76F8-4902-B0C0-4BE94505B443}" type="presParOf" srcId="{86579FCF-E1F2-4F8D-A4BD-536FC5A25EB9}" destId="{15E87341-0DBC-48E6-B6E6-797BF9221B76}" srcOrd="0" destOrd="0" presId="urn:microsoft.com/office/officeart/2005/8/layout/default#2"/>
    <dgm:cxn modelId="{81B601E5-3D70-46AB-896D-3C925F182EE2}" type="presParOf" srcId="{86579FCF-E1F2-4F8D-A4BD-536FC5A25EB9}" destId="{5D561901-A55B-4C63-8256-75F83B3F88B4}" srcOrd="1" destOrd="0" presId="urn:microsoft.com/office/officeart/2005/8/layout/default#2"/>
    <dgm:cxn modelId="{D3A56ED1-8C9F-4D29-A48A-DEA8884FF17B}" type="presParOf" srcId="{86579FCF-E1F2-4F8D-A4BD-536FC5A25EB9}" destId="{D9AF488F-081F-48E5-A410-CCD5E2AC2878}" srcOrd="2" destOrd="0" presId="urn:microsoft.com/office/officeart/2005/8/layout/default#2"/>
    <dgm:cxn modelId="{98A1EEB5-735C-4C75-BF3D-48E9A1800EB2}" type="presParOf" srcId="{86579FCF-E1F2-4F8D-A4BD-536FC5A25EB9}" destId="{148A1B09-11D1-4089-B084-0A791AA67A8D}" srcOrd="3" destOrd="0" presId="urn:microsoft.com/office/officeart/2005/8/layout/default#2"/>
    <dgm:cxn modelId="{D37C46FF-682D-42DB-A721-F0230C3A658A}" type="presParOf" srcId="{86579FCF-E1F2-4F8D-A4BD-536FC5A25EB9}" destId="{EA48D636-76AA-45DE-B18F-16FD6780E14C}" srcOrd="4" destOrd="0" presId="urn:microsoft.com/office/officeart/2005/8/layout/default#2"/>
    <dgm:cxn modelId="{208A7C35-207F-4083-BC65-3B377AD151B1}" type="presParOf" srcId="{86579FCF-E1F2-4F8D-A4BD-536FC5A25EB9}" destId="{C3668905-4BDE-4BC8-AABE-0B8C18DF87F1}" srcOrd="5" destOrd="0" presId="urn:microsoft.com/office/officeart/2005/8/layout/default#2"/>
    <dgm:cxn modelId="{95CDE88D-10F0-42CC-88C9-535D6C399541}" type="presParOf" srcId="{86579FCF-E1F2-4F8D-A4BD-536FC5A25EB9}" destId="{03D66F94-C0F5-4FE7-B1EF-9DF167E8D12C}" srcOrd="6" destOrd="0" presId="urn:microsoft.com/office/officeart/2005/8/layout/default#2"/>
    <dgm:cxn modelId="{C6E64D5F-A0EB-4AC5-A3DA-5B0303E0836C}" type="presParOf" srcId="{86579FCF-E1F2-4F8D-A4BD-536FC5A25EB9}" destId="{9DE10316-6C26-4436-BD2F-C9CDA9B3FCA1}" srcOrd="7" destOrd="0" presId="urn:microsoft.com/office/officeart/2005/8/layout/default#2"/>
    <dgm:cxn modelId="{5ABED227-7A72-459F-A185-1B657E4BA7B6}" type="presParOf" srcId="{86579FCF-E1F2-4F8D-A4BD-536FC5A25EB9}" destId="{95F57D55-DA72-4CAF-8378-ABA5D4D99301}" srcOrd="8" destOrd="0" presId="urn:microsoft.com/office/officeart/2005/8/layout/default#2"/>
    <dgm:cxn modelId="{492A5962-2790-4F62-84C3-B7F62E98F08E}" type="presParOf" srcId="{86579FCF-E1F2-4F8D-A4BD-536FC5A25EB9}" destId="{45FAA806-D03D-47A6-BFD3-9B39961B9C29}" srcOrd="9" destOrd="0" presId="urn:microsoft.com/office/officeart/2005/8/layout/default#2"/>
    <dgm:cxn modelId="{CD74F8E8-836C-476C-9E52-D17D4A18FBC4}" type="presParOf" srcId="{86579FCF-E1F2-4F8D-A4BD-536FC5A25EB9}" destId="{97F35A3B-DC72-44F5-9CFA-1FAA844D5FBF}" srcOrd="1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B9775D-0D56-47AA-B1E4-D6AE70B0E5B7}" type="doc">
      <dgm:prSet loTypeId="urn:microsoft.com/office/officeart/2005/8/layout/default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D7CA7FE-EF58-46C4-87AF-037520903F7C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kámen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9DB2D152-DA48-49B3-B33B-F8850FA591BF}" type="parTrans" cxnId="{5C61B83B-FE5F-4DCB-801C-77FFB880526E}">
      <dgm:prSet/>
      <dgm:spPr/>
      <dgm:t>
        <a:bodyPr/>
        <a:lstStyle/>
        <a:p>
          <a:endParaRPr lang="cs-CZ"/>
        </a:p>
      </dgm:t>
    </dgm:pt>
    <dgm:pt modelId="{5C480EE3-A0B3-4D03-A199-4075290D48BA}" type="sibTrans" cxnId="{5C61B83B-FE5F-4DCB-801C-77FFB880526E}">
      <dgm:prSet/>
      <dgm:spPr/>
      <dgm:t>
        <a:bodyPr/>
        <a:lstStyle/>
        <a:p>
          <a:endParaRPr lang="cs-CZ"/>
        </a:p>
      </dgm:t>
    </dgm:pt>
    <dgm:pt modelId="{28942D0F-D3E8-407E-87E1-727BDA635EEB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vzduch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EE7366C5-811F-4D9F-9BA6-4005E532E2A0}" type="parTrans" cxnId="{D777BD25-6DB2-4AD8-A038-475693E5CC43}">
      <dgm:prSet/>
      <dgm:spPr/>
      <dgm:t>
        <a:bodyPr/>
        <a:lstStyle/>
        <a:p>
          <a:endParaRPr lang="cs-CZ"/>
        </a:p>
      </dgm:t>
    </dgm:pt>
    <dgm:pt modelId="{7A6120E5-D2BE-4ABA-89DD-D971B2858452}" type="sibTrans" cxnId="{D777BD25-6DB2-4AD8-A038-475693E5CC43}">
      <dgm:prSet/>
      <dgm:spPr/>
      <dgm:t>
        <a:bodyPr/>
        <a:lstStyle/>
        <a:p>
          <a:endParaRPr lang="cs-CZ"/>
        </a:p>
      </dgm:t>
    </dgm:pt>
    <dgm:pt modelId="{0B9208F9-F482-467E-886D-2B3997E2F252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limonáda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0BFD82C8-18BB-447D-81BD-D78F5829F28F}" type="parTrans" cxnId="{4E5FD617-2C53-44A3-930B-BB364B9C2EF4}">
      <dgm:prSet/>
      <dgm:spPr/>
      <dgm:t>
        <a:bodyPr/>
        <a:lstStyle/>
        <a:p>
          <a:endParaRPr lang="cs-CZ"/>
        </a:p>
      </dgm:t>
    </dgm:pt>
    <dgm:pt modelId="{E591F25D-7349-4441-9322-E564A5ED16B6}" type="sibTrans" cxnId="{4E5FD617-2C53-44A3-930B-BB364B9C2EF4}">
      <dgm:prSet/>
      <dgm:spPr/>
      <dgm:t>
        <a:bodyPr/>
        <a:lstStyle/>
        <a:p>
          <a:endParaRPr lang="cs-CZ"/>
        </a:p>
      </dgm:t>
    </dgm:pt>
    <dgm:pt modelId="{E2F0FA1F-498D-40EC-A7C5-E344D2BDB24E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plyn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C60AFD12-1806-41EE-B7AC-12CACEBDF8EE}" type="parTrans" cxnId="{3F52370E-A5C7-48DB-9D6B-8D5C1AB408A7}">
      <dgm:prSet/>
      <dgm:spPr/>
      <dgm:t>
        <a:bodyPr/>
        <a:lstStyle/>
        <a:p>
          <a:endParaRPr lang="cs-CZ"/>
        </a:p>
      </dgm:t>
    </dgm:pt>
    <dgm:pt modelId="{5205744D-53A4-442E-9128-F02BC3B3D39B}" type="sibTrans" cxnId="{3F52370E-A5C7-48DB-9D6B-8D5C1AB408A7}">
      <dgm:prSet/>
      <dgm:spPr/>
      <dgm:t>
        <a:bodyPr/>
        <a:lstStyle/>
        <a:p>
          <a:endParaRPr lang="cs-CZ"/>
        </a:p>
      </dgm:t>
    </dgm:pt>
    <dgm:pt modelId="{5A83D950-B430-4E5D-82F7-AF4265DF4797}">
      <dgm:prSet phldrT="[Text]"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ocel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0ECB2EF5-AACC-4EB7-867A-3FF91C69DEF2}" type="parTrans" cxnId="{B001216A-5F1D-4D3F-95F6-7CDB01695EFA}">
      <dgm:prSet/>
      <dgm:spPr/>
      <dgm:t>
        <a:bodyPr/>
        <a:lstStyle/>
        <a:p>
          <a:endParaRPr lang="cs-CZ"/>
        </a:p>
      </dgm:t>
    </dgm:pt>
    <dgm:pt modelId="{D72DE345-FA4D-4F8B-A6B2-07909F3EC74C}" type="sibTrans" cxnId="{B001216A-5F1D-4D3F-95F6-7CDB01695EFA}">
      <dgm:prSet/>
      <dgm:spPr/>
      <dgm:t>
        <a:bodyPr/>
        <a:lstStyle/>
        <a:p>
          <a:endParaRPr lang="cs-CZ"/>
        </a:p>
      </dgm:t>
    </dgm:pt>
    <dgm:pt modelId="{6B4886F4-721C-4850-A23C-5D1E961DEEE0}">
      <dgm:prSet/>
      <dgm:spPr/>
      <dgm:t>
        <a:bodyPr/>
        <a:lstStyle/>
        <a:p>
          <a:r>
            <a:rPr lang="cs-CZ" b="1" dirty="0" smtClean="0">
              <a:solidFill>
                <a:schemeClr val="accent4">
                  <a:lumMod val="50000"/>
                </a:schemeClr>
              </a:solidFill>
            </a:rPr>
            <a:t>cihla</a:t>
          </a:r>
          <a:endParaRPr lang="cs-CZ" b="1" dirty="0">
            <a:solidFill>
              <a:schemeClr val="accent4">
                <a:lumMod val="50000"/>
              </a:schemeClr>
            </a:solidFill>
          </a:endParaRPr>
        </a:p>
      </dgm:t>
    </dgm:pt>
    <dgm:pt modelId="{CA7815B6-E41A-46F2-A127-1607DEACAB0C}" type="parTrans" cxnId="{BF2F69FF-8AE2-4E9F-A519-32AE8ADE454F}">
      <dgm:prSet/>
      <dgm:spPr/>
    </dgm:pt>
    <dgm:pt modelId="{F6A171DB-E121-4785-99CA-8CEA52BB5B24}" type="sibTrans" cxnId="{BF2F69FF-8AE2-4E9F-A519-32AE8ADE454F}">
      <dgm:prSet/>
      <dgm:spPr/>
    </dgm:pt>
    <dgm:pt modelId="{975F51A0-81E1-471C-A077-3217477C9C98}" type="pres">
      <dgm:prSet presAssocID="{9EB9775D-0D56-47AA-B1E4-D6AE70B0E5B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06E4BA6-CB07-4704-8CFA-947A3165AD3D}" type="pres">
      <dgm:prSet presAssocID="{4D7CA7FE-EF58-46C4-87AF-037520903F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273BA9-F365-47F7-9793-C935E5B36CF6}" type="pres">
      <dgm:prSet presAssocID="{5C480EE3-A0B3-4D03-A199-4075290D48BA}" presName="sibTrans" presStyleCnt="0"/>
      <dgm:spPr/>
    </dgm:pt>
    <dgm:pt modelId="{1C042618-1541-42B4-8973-0C40C5064EF8}" type="pres">
      <dgm:prSet presAssocID="{28942D0F-D3E8-407E-87E1-727BDA635EE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920D0D2-3975-4F30-8A73-96BCD4998CAD}" type="pres">
      <dgm:prSet presAssocID="{7A6120E5-D2BE-4ABA-89DD-D971B2858452}" presName="sibTrans" presStyleCnt="0"/>
      <dgm:spPr/>
    </dgm:pt>
    <dgm:pt modelId="{53BE5A9A-F7BA-47A5-80B8-FC2FA5DC1D2F}" type="pres">
      <dgm:prSet presAssocID="{0B9208F9-F482-467E-886D-2B3997E2F25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B1B561-CE7F-4437-ADDC-683B023C470E}" type="pres">
      <dgm:prSet presAssocID="{E591F25D-7349-4441-9322-E564A5ED16B6}" presName="sibTrans" presStyleCnt="0"/>
      <dgm:spPr/>
    </dgm:pt>
    <dgm:pt modelId="{E856DE9C-E14C-4628-B191-DA2879D468EE}" type="pres">
      <dgm:prSet presAssocID="{E2F0FA1F-498D-40EC-A7C5-E344D2BDB24E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1A732F-91FF-4F03-97C1-0EAA1845CFCD}" type="pres">
      <dgm:prSet presAssocID="{5205744D-53A4-442E-9128-F02BC3B3D39B}" presName="sibTrans" presStyleCnt="0"/>
      <dgm:spPr/>
    </dgm:pt>
    <dgm:pt modelId="{4FD65790-3064-47E2-AA1F-F067B7DA91F7}" type="pres">
      <dgm:prSet presAssocID="{5A83D950-B430-4E5D-82F7-AF4265DF479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25AAB8-0FDD-475F-A112-6820DFAC9FFC}" type="pres">
      <dgm:prSet presAssocID="{D72DE345-FA4D-4F8B-A6B2-07909F3EC74C}" presName="sibTrans" presStyleCnt="0"/>
      <dgm:spPr/>
    </dgm:pt>
    <dgm:pt modelId="{E9CA7FCE-B4DC-49D9-870A-F89FE0A24FF3}" type="pres">
      <dgm:prSet presAssocID="{6B4886F4-721C-4850-A23C-5D1E961DEEE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0DAF10-5F90-4C02-B43F-75B6AC5EE208}" type="presOf" srcId="{4D7CA7FE-EF58-46C4-87AF-037520903F7C}" destId="{506E4BA6-CB07-4704-8CFA-947A3165AD3D}" srcOrd="0" destOrd="0" presId="urn:microsoft.com/office/officeart/2005/8/layout/default#3"/>
    <dgm:cxn modelId="{D777BD25-6DB2-4AD8-A038-475693E5CC43}" srcId="{9EB9775D-0D56-47AA-B1E4-D6AE70B0E5B7}" destId="{28942D0F-D3E8-407E-87E1-727BDA635EEB}" srcOrd="1" destOrd="0" parTransId="{EE7366C5-811F-4D9F-9BA6-4005E532E2A0}" sibTransId="{7A6120E5-D2BE-4ABA-89DD-D971B2858452}"/>
    <dgm:cxn modelId="{782543BD-E1EF-465B-88EA-8AA43C48DA5A}" type="presOf" srcId="{28942D0F-D3E8-407E-87E1-727BDA635EEB}" destId="{1C042618-1541-42B4-8973-0C40C5064EF8}" srcOrd="0" destOrd="0" presId="urn:microsoft.com/office/officeart/2005/8/layout/default#3"/>
    <dgm:cxn modelId="{BF2F69FF-8AE2-4E9F-A519-32AE8ADE454F}" srcId="{9EB9775D-0D56-47AA-B1E4-D6AE70B0E5B7}" destId="{6B4886F4-721C-4850-A23C-5D1E961DEEE0}" srcOrd="5" destOrd="0" parTransId="{CA7815B6-E41A-46F2-A127-1607DEACAB0C}" sibTransId="{F6A171DB-E121-4785-99CA-8CEA52BB5B24}"/>
    <dgm:cxn modelId="{5C61B83B-FE5F-4DCB-801C-77FFB880526E}" srcId="{9EB9775D-0D56-47AA-B1E4-D6AE70B0E5B7}" destId="{4D7CA7FE-EF58-46C4-87AF-037520903F7C}" srcOrd="0" destOrd="0" parTransId="{9DB2D152-DA48-49B3-B33B-F8850FA591BF}" sibTransId="{5C480EE3-A0B3-4D03-A199-4075290D48BA}"/>
    <dgm:cxn modelId="{AFDC5727-4C64-438E-A66F-6EF9BFAA34F2}" type="presOf" srcId="{0B9208F9-F482-467E-886D-2B3997E2F252}" destId="{53BE5A9A-F7BA-47A5-80B8-FC2FA5DC1D2F}" srcOrd="0" destOrd="0" presId="urn:microsoft.com/office/officeart/2005/8/layout/default#3"/>
    <dgm:cxn modelId="{5842E737-5FE5-41A8-A34A-FE6B12137B6B}" type="presOf" srcId="{6B4886F4-721C-4850-A23C-5D1E961DEEE0}" destId="{E9CA7FCE-B4DC-49D9-870A-F89FE0A24FF3}" srcOrd="0" destOrd="0" presId="urn:microsoft.com/office/officeart/2005/8/layout/default#3"/>
    <dgm:cxn modelId="{4E5FD617-2C53-44A3-930B-BB364B9C2EF4}" srcId="{9EB9775D-0D56-47AA-B1E4-D6AE70B0E5B7}" destId="{0B9208F9-F482-467E-886D-2B3997E2F252}" srcOrd="2" destOrd="0" parTransId="{0BFD82C8-18BB-447D-81BD-D78F5829F28F}" sibTransId="{E591F25D-7349-4441-9322-E564A5ED16B6}"/>
    <dgm:cxn modelId="{8BD1DAD7-4D03-42B5-980B-0AA4FC2F9F4B}" type="presOf" srcId="{E2F0FA1F-498D-40EC-A7C5-E344D2BDB24E}" destId="{E856DE9C-E14C-4628-B191-DA2879D468EE}" srcOrd="0" destOrd="0" presId="urn:microsoft.com/office/officeart/2005/8/layout/default#3"/>
    <dgm:cxn modelId="{DC3D2E6B-8307-4FBF-AC50-49C78CEC9133}" type="presOf" srcId="{5A83D950-B430-4E5D-82F7-AF4265DF4797}" destId="{4FD65790-3064-47E2-AA1F-F067B7DA91F7}" srcOrd="0" destOrd="0" presId="urn:microsoft.com/office/officeart/2005/8/layout/default#3"/>
    <dgm:cxn modelId="{56A21AE8-C03E-4847-8D69-8D82595F902B}" type="presOf" srcId="{9EB9775D-0D56-47AA-B1E4-D6AE70B0E5B7}" destId="{975F51A0-81E1-471C-A077-3217477C9C98}" srcOrd="0" destOrd="0" presId="urn:microsoft.com/office/officeart/2005/8/layout/default#3"/>
    <dgm:cxn modelId="{3F52370E-A5C7-48DB-9D6B-8D5C1AB408A7}" srcId="{9EB9775D-0D56-47AA-B1E4-D6AE70B0E5B7}" destId="{E2F0FA1F-498D-40EC-A7C5-E344D2BDB24E}" srcOrd="3" destOrd="0" parTransId="{C60AFD12-1806-41EE-B7AC-12CACEBDF8EE}" sibTransId="{5205744D-53A4-442E-9128-F02BC3B3D39B}"/>
    <dgm:cxn modelId="{B001216A-5F1D-4D3F-95F6-7CDB01695EFA}" srcId="{9EB9775D-0D56-47AA-B1E4-D6AE70B0E5B7}" destId="{5A83D950-B430-4E5D-82F7-AF4265DF4797}" srcOrd="4" destOrd="0" parTransId="{0ECB2EF5-AACC-4EB7-867A-3FF91C69DEF2}" sibTransId="{D72DE345-FA4D-4F8B-A6B2-07909F3EC74C}"/>
    <dgm:cxn modelId="{8066EE7E-198B-4BF7-AFF9-C346E84D90B4}" type="presParOf" srcId="{975F51A0-81E1-471C-A077-3217477C9C98}" destId="{506E4BA6-CB07-4704-8CFA-947A3165AD3D}" srcOrd="0" destOrd="0" presId="urn:microsoft.com/office/officeart/2005/8/layout/default#3"/>
    <dgm:cxn modelId="{C69490EE-26B9-4E01-87AB-E5B61FC51189}" type="presParOf" srcId="{975F51A0-81E1-471C-A077-3217477C9C98}" destId="{11273BA9-F365-47F7-9793-C935E5B36CF6}" srcOrd="1" destOrd="0" presId="urn:microsoft.com/office/officeart/2005/8/layout/default#3"/>
    <dgm:cxn modelId="{D914B22B-4E54-462E-A019-FE2993F93414}" type="presParOf" srcId="{975F51A0-81E1-471C-A077-3217477C9C98}" destId="{1C042618-1541-42B4-8973-0C40C5064EF8}" srcOrd="2" destOrd="0" presId="urn:microsoft.com/office/officeart/2005/8/layout/default#3"/>
    <dgm:cxn modelId="{4FEF4190-B53E-4E7E-A435-9AAE04106806}" type="presParOf" srcId="{975F51A0-81E1-471C-A077-3217477C9C98}" destId="{3920D0D2-3975-4F30-8A73-96BCD4998CAD}" srcOrd="3" destOrd="0" presId="urn:microsoft.com/office/officeart/2005/8/layout/default#3"/>
    <dgm:cxn modelId="{76A939F7-F31C-4758-8E35-FC57EC1873E2}" type="presParOf" srcId="{975F51A0-81E1-471C-A077-3217477C9C98}" destId="{53BE5A9A-F7BA-47A5-80B8-FC2FA5DC1D2F}" srcOrd="4" destOrd="0" presId="urn:microsoft.com/office/officeart/2005/8/layout/default#3"/>
    <dgm:cxn modelId="{C6F2FE3B-7DE2-4647-BD58-00DFB7D2D0F2}" type="presParOf" srcId="{975F51A0-81E1-471C-A077-3217477C9C98}" destId="{57B1B561-CE7F-4437-ADDC-683B023C470E}" srcOrd="5" destOrd="0" presId="urn:microsoft.com/office/officeart/2005/8/layout/default#3"/>
    <dgm:cxn modelId="{00802C27-630D-41DA-BF50-AA49CE3919FE}" type="presParOf" srcId="{975F51A0-81E1-471C-A077-3217477C9C98}" destId="{E856DE9C-E14C-4628-B191-DA2879D468EE}" srcOrd="6" destOrd="0" presId="urn:microsoft.com/office/officeart/2005/8/layout/default#3"/>
    <dgm:cxn modelId="{53E03EBA-DD9E-40E4-B3DB-2BC061E19E50}" type="presParOf" srcId="{975F51A0-81E1-471C-A077-3217477C9C98}" destId="{A01A732F-91FF-4F03-97C1-0EAA1845CFCD}" srcOrd="7" destOrd="0" presId="urn:microsoft.com/office/officeart/2005/8/layout/default#3"/>
    <dgm:cxn modelId="{9E1CCA43-6842-46E0-B226-0B7CD507A61D}" type="presParOf" srcId="{975F51A0-81E1-471C-A077-3217477C9C98}" destId="{4FD65790-3064-47E2-AA1F-F067B7DA91F7}" srcOrd="8" destOrd="0" presId="urn:microsoft.com/office/officeart/2005/8/layout/default#3"/>
    <dgm:cxn modelId="{777119DA-E5BE-43D4-9EE0-39476F72206D}" type="presParOf" srcId="{975F51A0-81E1-471C-A077-3217477C9C98}" destId="{8425AAB8-0FDD-475F-A112-6820DFAC9FFC}" srcOrd="9" destOrd="0" presId="urn:microsoft.com/office/officeart/2005/8/layout/default#3"/>
    <dgm:cxn modelId="{DCC35554-488A-4EE8-B7E8-D9232DE929D0}" type="presParOf" srcId="{975F51A0-81E1-471C-A077-3217477C9C98}" destId="{E9CA7FCE-B4DC-49D9-870A-F89FE0A24FF3}" srcOrd="1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A73D6B0-D230-4630-BBFB-76EB1BB829AF}">
      <dsp:nvSpPr>
        <dsp:cNvPr id="0" name=""/>
        <dsp:cNvSpPr/>
      </dsp:nvSpPr>
      <dsp:spPr>
        <a:xfrm>
          <a:off x="6166127" y="2195451"/>
          <a:ext cx="91440" cy="658960"/>
        </a:xfrm>
        <a:custGeom>
          <a:avLst/>
          <a:gdLst/>
          <a:ahLst/>
          <a:cxnLst/>
          <a:rect l="0" t="0" r="0" b="0"/>
          <a:pathLst>
            <a:path>
              <a:moveTo>
                <a:pt x="47807" y="0"/>
              </a:moveTo>
              <a:lnTo>
                <a:pt x="47807" y="520896"/>
              </a:lnTo>
              <a:lnTo>
                <a:pt x="45720" y="520896"/>
              </a:lnTo>
              <a:lnTo>
                <a:pt x="45720" y="6589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544B04-B6B8-4097-8641-944C5C1746AD}">
      <dsp:nvSpPr>
        <dsp:cNvPr id="0" name=""/>
        <dsp:cNvSpPr/>
      </dsp:nvSpPr>
      <dsp:spPr>
        <a:xfrm>
          <a:off x="3490969" y="789053"/>
          <a:ext cx="2722965" cy="4600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1966"/>
              </a:lnTo>
              <a:lnTo>
                <a:pt x="2722965" y="321966"/>
              </a:lnTo>
              <a:lnTo>
                <a:pt x="2722965" y="4600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38FC2-D1F7-4CEE-AB4C-8CD95783F5C3}">
      <dsp:nvSpPr>
        <dsp:cNvPr id="0" name=""/>
        <dsp:cNvSpPr/>
      </dsp:nvSpPr>
      <dsp:spPr>
        <a:xfrm>
          <a:off x="4344598" y="2195451"/>
          <a:ext cx="91440" cy="658960"/>
        </a:xfrm>
        <a:custGeom>
          <a:avLst/>
          <a:gdLst/>
          <a:ahLst/>
          <a:cxnLst/>
          <a:rect l="0" t="0" r="0" b="0"/>
          <a:pathLst>
            <a:path>
              <a:moveTo>
                <a:pt x="85363" y="0"/>
              </a:moveTo>
              <a:lnTo>
                <a:pt x="85363" y="520896"/>
              </a:lnTo>
              <a:lnTo>
                <a:pt x="45720" y="520896"/>
              </a:lnTo>
              <a:lnTo>
                <a:pt x="45720" y="6589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5D505C-FC44-4068-99C0-A13E67804170}">
      <dsp:nvSpPr>
        <dsp:cNvPr id="0" name=""/>
        <dsp:cNvSpPr/>
      </dsp:nvSpPr>
      <dsp:spPr>
        <a:xfrm>
          <a:off x="3490969" y="789053"/>
          <a:ext cx="938991" cy="4600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1966"/>
              </a:lnTo>
              <a:lnTo>
                <a:pt x="938991" y="321966"/>
              </a:lnTo>
              <a:lnTo>
                <a:pt x="938991" y="4600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190DFD-7103-4F2E-A331-0F615F4BBE73}">
      <dsp:nvSpPr>
        <dsp:cNvPr id="0" name=""/>
        <dsp:cNvSpPr/>
      </dsp:nvSpPr>
      <dsp:spPr>
        <a:xfrm>
          <a:off x="2523068" y="2195451"/>
          <a:ext cx="91440" cy="658960"/>
        </a:xfrm>
        <a:custGeom>
          <a:avLst/>
          <a:gdLst/>
          <a:ahLst/>
          <a:cxnLst/>
          <a:rect l="0" t="0" r="0" b="0"/>
          <a:pathLst>
            <a:path>
              <a:moveTo>
                <a:pt x="106689" y="0"/>
              </a:moveTo>
              <a:lnTo>
                <a:pt x="106689" y="520896"/>
              </a:lnTo>
              <a:lnTo>
                <a:pt x="45720" y="520896"/>
              </a:lnTo>
              <a:lnTo>
                <a:pt x="45720" y="6589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C077FD-C130-4934-B616-355FDD0434B7}">
      <dsp:nvSpPr>
        <dsp:cNvPr id="0" name=""/>
        <dsp:cNvSpPr/>
      </dsp:nvSpPr>
      <dsp:spPr>
        <a:xfrm>
          <a:off x="2629758" y="789053"/>
          <a:ext cx="861210" cy="460030"/>
        </a:xfrm>
        <a:custGeom>
          <a:avLst/>
          <a:gdLst/>
          <a:ahLst/>
          <a:cxnLst/>
          <a:rect l="0" t="0" r="0" b="0"/>
          <a:pathLst>
            <a:path>
              <a:moveTo>
                <a:pt x="861210" y="0"/>
              </a:moveTo>
              <a:lnTo>
                <a:pt x="861210" y="321966"/>
              </a:lnTo>
              <a:lnTo>
                <a:pt x="0" y="321966"/>
              </a:lnTo>
              <a:lnTo>
                <a:pt x="0" y="4600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5C7091-37B3-4120-B504-8DE39CF3ABDD}">
      <dsp:nvSpPr>
        <dsp:cNvPr id="0" name=""/>
        <dsp:cNvSpPr/>
      </dsp:nvSpPr>
      <dsp:spPr>
        <a:xfrm>
          <a:off x="701538" y="2195451"/>
          <a:ext cx="91440" cy="658960"/>
        </a:xfrm>
        <a:custGeom>
          <a:avLst/>
          <a:gdLst/>
          <a:ahLst/>
          <a:cxnLst/>
          <a:rect l="0" t="0" r="0" b="0"/>
          <a:pathLst>
            <a:path>
              <a:moveTo>
                <a:pt x="56018" y="0"/>
              </a:moveTo>
              <a:lnTo>
                <a:pt x="56018" y="520896"/>
              </a:lnTo>
              <a:lnTo>
                <a:pt x="45720" y="520896"/>
              </a:lnTo>
              <a:lnTo>
                <a:pt x="45720" y="658960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B129DA-A4C6-4D81-A1E9-E427B884A49B}">
      <dsp:nvSpPr>
        <dsp:cNvPr id="0" name=""/>
        <dsp:cNvSpPr/>
      </dsp:nvSpPr>
      <dsp:spPr>
        <a:xfrm>
          <a:off x="757556" y="789053"/>
          <a:ext cx="2733412" cy="460030"/>
        </a:xfrm>
        <a:custGeom>
          <a:avLst/>
          <a:gdLst/>
          <a:ahLst/>
          <a:cxnLst/>
          <a:rect l="0" t="0" r="0" b="0"/>
          <a:pathLst>
            <a:path>
              <a:moveTo>
                <a:pt x="2733412" y="0"/>
              </a:moveTo>
              <a:lnTo>
                <a:pt x="2733412" y="321966"/>
              </a:lnTo>
              <a:lnTo>
                <a:pt x="0" y="321966"/>
              </a:lnTo>
              <a:lnTo>
                <a:pt x="0" y="460030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A7A4C-9759-4626-AA3A-249380B46863}">
      <dsp:nvSpPr>
        <dsp:cNvPr id="0" name=""/>
        <dsp:cNvSpPr/>
      </dsp:nvSpPr>
      <dsp:spPr>
        <a:xfrm>
          <a:off x="1413528" y="-157313"/>
          <a:ext cx="4154881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4294E4-1DFF-484B-8F41-19B39B50D349}">
      <dsp:nvSpPr>
        <dsp:cNvPr id="0" name=""/>
        <dsp:cNvSpPr/>
      </dsp:nvSpPr>
      <dsp:spPr>
        <a:xfrm>
          <a:off x="1579122" y="0"/>
          <a:ext cx="4154881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>
              <a:solidFill>
                <a:schemeClr val="accent4">
                  <a:lumMod val="50000"/>
                </a:schemeClr>
              </a:solidFill>
            </a:rPr>
            <a:t>Předměty, které obklopují </a:t>
          </a:r>
          <a:r>
            <a:rPr lang="cs-CZ" sz="2000" b="1" kern="1200" dirty="0" smtClean="0">
              <a:solidFill>
                <a:schemeClr val="accent4">
                  <a:lumMod val="50000"/>
                </a:schemeClr>
              </a:solidFill>
            </a:rPr>
            <a:t>člověka, </a:t>
          </a:r>
          <a:r>
            <a:rPr lang="cs-CZ" sz="2000" b="1" kern="1200" dirty="0" smtClean="0">
              <a:solidFill>
                <a:schemeClr val="accent4">
                  <a:lumMod val="50000"/>
                </a:schemeClr>
              </a:solidFill>
            </a:rPr>
            <a:t>jsou vyrobeny </a:t>
          </a:r>
          <a:r>
            <a:rPr lang="cs-CZ" sz="2000" b="1" kern="1200" dirty="0" smtClean="0">
              <a:solidFill>
                <a:schemeClr val="accent4">
                  <a:lumMod val="50000"/>
                </a:schemeClr>
              </a:solidFill>
            </a:rPr>
            <a:t>                  z </a:t>
          </a:r>
          <a:r>
            <a:rPr lang="cs-CZ" sz="2000" b="1" kern="1200" dirty="0" smtClean="0">
              <a:solidFill>
                <a:schemeClr val="accent4">
                  <a:lumMod val="50000"/>
                </a:schemeClr>
              </a:solidFill>
            </a:rPr>
            <a:t>látek</a:t>
          </a:r>
          <a:endParaRPr lang="cs-CZ" sz="2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1579122" y="0"/>
        <a:ext cx="4154881" cy="946367"/>
      </dsp:txXfrm>
    </dsp:sp>
    <dsp:sp modelId="{48723217-88E4-4447-8158-6387345AA9F0}">
      <dsp:nvSpPr>
        <dsp:cNvPr id="0" name=""/>
        <dsp:cNvSpPr/>
      </dsp:nvSpPr>
      <dsp:spPr>
        <a:xfrm>
          <a:off x="12385" y="1249083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B2C284-8BBC-4179-BB31-FA06FF6CDE70}">
      <dsp:nvSpPr>
        <dsp:cNvPr id="0" name=""/>
        <dsp:cNvSpPr/>
      </dsp:nvSpPr>
      <dsp:spPr>
        <a:xfrm>
          <a:off x="177979" y="1406397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dřevo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77979" y="1406397"/>
        <a:ext cx="1490342" cy="946367"/>
      </dsp:txXfrm>
    </dsp:sp>
    <dsp:sp modelId="{0A21FD3D-F9CD-4821-B3CF-C36AA6B3651B}">
      <dsp:nvSpPr>
        <dsp:cNvPr id="0" name=""/>
        <dsp:cNvSpPr/>
      </dsp:nvSpPr>
      <dsp:spPr>
        <a:xfrm>
          <a:off x="2087" y="2854412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A57EB7-7C3A-4D70-A23E-3A5DEA8EDB7B}">
      <dsp:nvSpPr>
        <dsp:cNvPr id="0" name=""/>
        <dsp:cNvSpPr/>
      </dsp:nvSpPr>
      <dsp:spPr>
        <a:xfrm>
          <a:off x="167680" y="3011725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mléko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67680" y="3011725"/>
        <a:ext cx="1490342" cy="946367"/>
      </dsp:txXfrm>
    </dsp:sp>
    <dsp:sp modelId="{4F4BF4A7-0C3C-4D01-A988-983F4240D1BE}">
      <dsp:nvSpPr>
        <dsp:cNvPr id="0" name=""/>
        <dsp:cNvSpPr/>
      </dsp:nvSpPr>
      <dsp:spPr>
        <a:xfrm>
          <a:off x="1884586" y="1249083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4AB0BB-8736-427C-AF12-7B0BCFB7AFC8}">
      <dsp:nvSpPr>
        <dsp:cNvPr id="0" name=""/>
        <dsp:cNvSpPr/>
      </dsp:nvSpPr>
      <dsp:spPr>
        <a:xfrm>
          <a:off x="2050180" y="1406397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sklo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050180" y="1406397"/>
        <a:ext cx="1490342" cy="946367"/>
      </dsp:txXfrm>
    </dsp:sp>
    <dsp:sp modelId="{A36FCB8E-1362-4B57-9755-12639B88A3D8}">
      <dsp:nvSpPr>
        <dsp:cNvPr id="0" name=""/>
        <dsp:cNvSpPr/>
      </dsp:nvSpPr>
      <dsp:spPr>
        <a:xfrm>
          <a:off x="1823617" y="2854412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9494F0-E4AC-4421-8F3A-5EE3FF36E85F}">
      <dsp:nvSpPr>
        <dsp:cNvPr id="0" name=""/>
        <dsp:cNvSpPr/>
      </dsp:nvSpPr>
      <dsp:spPr>
        <a:xfrm>
          <a:off x="1989210" y="3011725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železo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989210" y="3011725"/>
        <a:ext cx="1490342" cy="946367"/>
      </dsp:txXfrm>
    </dsp:sp>
    <dsp:sp modelId="{D56AC109-D5D7-4BEB-9550-42E7914C04CF}">
      <dsp:nvSpPr>
        <dsp:cNvPr id="0" name=""/>
        <dsp:cNvSpPr/>
      </dsp:nvSpPr>
      <dsp:spPr>
        <a:xfrm>
          <a:off x="3684789" y="1249083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77A01C-CFD2-4987-A5BC-DDBF63ABB03D}">
      <dsp:nvSpPr>
        <dsp:cNvPr id="0" name=""/>
        <dsp:cNvSpPr/>
      </dsp:nvSpPr>
      <dsp:spPr>
        <a:xfrm>
          <a:off x="3850383" y="1406397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kůže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850383" y="1406397"/>
        <a:ext cx="1490342" cy="946367"/>
      </dsp:txXfrm>
    </dsp:sp>
    <dsp:sp modelId="{0AA02060-3E09-44A1-B483-49935984D06F}">
      <dsp:nvSpPr>
        <dsp:cNvPr id="0" name=""/>
        <dsp:cNvSpPr/>
      </dsp:nvSpPr>
      <dsp:spPr>
        <a:xfrm>
          <a:off x="3645146" y="2854412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FD520D-E890-4B70-B6D6-73EBEA31D315}">
      <dsp:nvSpPr>
        <dsp:cNvPr id="0" name=""/>
        <dsp:cNvSpPr/>
      </dsp:nvSpPr>
      <dsp:spPr>
        <a:xfrm>
          <a:off x="3810740" y="3011725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vzduch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810740" y="3011725"/>
        <a:ext cx="1490342" cy="946367"/>
      </dsp:txXfrm>
    </dsp:sp>
    <dsp:sp modelId="{0061B5F3-2BF1-4B3C-8B9C-1D95D2EB7ECF}">
      <dsp:nvSpPr>
        <dsp:cNvPr id="0" name=""/>
        <dsp:cNvSpPr/>
      </dsp:nvSpPr>
      <dsp:spPr>
        <a:xfrm>
          <a:off x="5468763" y="1249083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899DA4-1329-4AEC-8511-D8259B3504FF}">
      <dsp:nvSpPr>
        <dsp:cNvPr id="0" name=""/>
        <dsp:cNvSpPr/>
      </dsp:nvSpPr>
      <dsp:spPr>
        <a:xfrm>
          <a:off x="5634357" y="1406397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voda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5634357" y="1406397"/>
        <a:ext cx="1490342" cy="946367"/>
      </dsp:txXfrm>
    </dsp:sp>
    <dsp:sp modelId="{C8B6C3A1-EE0C-4D9C-ADAA-C07B4B363C6B}">
      <dsp:nvSpPr>
        <dsp:cNvPr id="0" name=""/>
        <dsp:cNvSpPr/>
      </dsp:nvSpPr>
      <dsp:spPr>
        <a:xfrm>
          <a:off x="5466676" y="2854412"/>
          <a:ext cx="1490342" cy="9463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0449F7-F53C-41DA-BA0A-8539A9DDACAD}">
      <dsp:nvSpPr>
        <dsp:cNvPr id="0" name=""/>
        <dsp:cNvSpPr/>
      </dsp:nvSpPr>
      <dsp:spPr>
        <a:xfrm>
          <a:off x="5632270" y="3011725"/>
          <a:ext cx="1490342" cy="946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guma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5632270" y="3011725"/>
        <a:ext cx="1490342" cy="94636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74ACABF-B071-42D2-8885-60333E2D5824}">
      <dsp:nvSpPr>
        <dsp:cNvPr id="0" name=""/>
        <dsp:cNvSpPr/>
      </dsp:nvSpPr>
      <dsp:spPr>
        <a:xfrm>
          <a:off x="2226" y="376270"/>
          <a:ext cx="2170807" cy="862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4">
                  <a:lumMod val="50000"/>
                </a:schemeClr>
              </a:solidFill>
            </a:rPr>
            <a:t>Látky pevné</a:t>
          </a:r>
          <a:endParaRPr lang="cs-CZ" sz="24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226" y="376270"/>
        <a:ext cx="2170807" cy="862787"/>
      </dsp:txXfrm>
    </dsp:sp>
    <dsp:sp modelId="{137B7E17-F970-4F80-B360-F16B0B3D2BA7}">
      <dsp:nvSpPr>
        <dsp:cNvPr id="0" name=""/>
        <dsp:cNvSpPr/>
      </dsp:nvSpPr>
      <dsp:spPr>
        <a:xfrm>
          <a:off x="2226" y="1239057"/>
          <a:ext cx="2170807" cy="24375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mají stálý tvar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226" y="1239057"/>
        <a:ext cx="2170807" cy="2437559"/>
      </dsp:txXfrm>
    </dsp:sp>
    <dsp:sp modelId="{94A97D20-1A09-4BE4-85D1-4248694E26E2}">
      <dsp:nvSpPr>
        <dsp:cNvPr id="0" name=""/>
        <dsp:cNvSpPr/>
      </dsp:nvSpPr>
      <dsp:spPr>
        <a:xfrm>
          <a:off x="2476946" y="376270"/>
          <a:ext cx="2170807" cy="862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4">
                  <a:lumMod val="50000"/>
                </a:schemeClr>
              </a:solidFill>
            </a:rPr>
            <a:t>Látky kapalné</a:t>
          </a:r>
          <a:endParaRPr lang="cs-CZ" sz="24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76946" y="376270"/>
        <a:ext cx="2170807" cy="862787"/>
      </dsp:txXfrm>
    </dsp:sp>
    <dsp:sp modelId="{5F6C4D34-17F5-41D1-BF39-9E0EE82ADD5B}">
      <dsp:nvSpPr>
        <dsp:cNvPr id="0" name=""/>
        <dsp:cNvSpPr/>
      </dsp:nvSpPr>
      <dsp:spPr>
        <a:xfrm>
          <a:off x="2476946" y="1239057"/>
          <a:ext cx="2170807" cy="24375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nemají stálý tvar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mění tvar podle nádoby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2476946" y="1239057"/>
        <a:ext cx="2170807" cy="2437559"/>
      </dsp:txXfrm>
    </dsp:sp>
    <dsp:sp modelId="{E0E596AA-D4C1-4C7F-8BAA-C3BFB05B7766}">
      <dsp:nvSpPr>
        <dsp:cNvPr id="0" name=""/>
        <dsp:cNvSpPr/>
      </dsp:nvSpPr>
      <dsp:spPr>
        <a:xfrm>
          <a:off x="4951666" y="376270"/>
          <a:ext cx="2170807" cy="8627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accent4">
                  <a:lumMod val="50000"/>
                </a:schemeClr>
              </a:solidFill>
            </a:rPr>
            <a:t>Látky plynné</a:t>
          </a:r>
          <a:endParaRPr lang="cs-CZ" sz="24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951666" y="376270"/>
        <a:ext cx="2170807" cy="862787"/>
      </dsp:txXfrm>
    </dsp:sp>
    <dsp:sp modelId="{B3EBA489-E474-4679-9A1F-1365BCDBE9EB}">
      <dsp:nvSpPr>
        <dsp:cNvPr id="0" name=""/>
        <dsp:cNvSpPr/>
      </dsp:nvSpPr>
      <dsp:spPr>
        <a:xfrm>
          <a:off x="4951666" y="1239057"/>
          <a:ext cx="2170807" cy="24375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nemají stálý tvar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400" b="1" kern="1200" dirty="0" smtClean="0">
              <a:solidFill>
                <a:schemeClr val="accent2">
                  <a:lumMod val="50000"/>
                </a:schemeClr>
              </a:solidFill>
            </a:rPr>
            <a:t>rozptylují se do okolí</a:t>
          </a:r>
          <a:endParaRPr lang="cs-CZ" sz="24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951666" y="1239057"/>
        <a:ext cx="2170807" cy="243755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9EB9265-4A55-46D2-A068-7AC791A93E62}">
      <dsp:nvSpPr>
        <dsp:cNvPr id="0" name=""/>
        <dsp:cNvSpPr/>
      </dsp:nvSpPr>
      <dsp:spPr>
        <a:xfrm>
          <a:off x="0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benzín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579239"/>
        <a:ext cx="2226468" cy="1335881"/>
      </dsp:txXfrm>
    </dsp:sp>
    <dsp:sp modelId="{7FFBDB11-7D39-4815-BEA6-ECADE5509487}">
      <dsp:nvSpPr>
        <dsp:cNvPr id="0" name=""/>
        <dsp:cNvSpPr/>
      </dsp:nvSpPr>
      <dsp:spPr>
        <a:xfrm>
          <a:off x="2449115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dřevo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579239"/>
        <a:ext cx="2226468" cy="1335881"/>
      </dsp:txXfrm>
    </dsp:sp>
    <dsp:sp modelId="{BC892095-7F82-4757-9272-61B9B71B8329}">
      <dsp:nvSpPr>
        <dsp:cNvPr id="0" name=""/>
        <dsp:cNvSpPr/>
      </dsp:nvSpPr>
      <dsp:spPr>
        <a:xfrm>
          <a:off x="4898231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sklo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579239"/>
        <a:ext cx="2226468" cy="1335881"/>
      </dsp:txXfrm>
    </dsp:sp>
    <dsp:sp modelId="{E5C69C0D-62B0-42AF-AA17-84FC8E94B1B0}">
      <dsp:nvSpPr>
        <dsp:cNvPr id="0" name=""/>
        <dsp:cNvSpPr/>
      </dsp:nvSpPr>
      <dsp:spPr>
        <a:xfrm>
          <a:off x="0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vzduch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2137767"/>
        <a:ext cx="2226468" cy="1335881"/>
      </dsp:txXfrm>
    </dsp:sp>
    <dsp:sp modelId="{3AA77571-A197-4276-8F66-7BDE9913FB67}">
      <dsp:nvSpPr>
        <dsp:cNvPr id="0" name=""/>
        <dsp:cNvSpPr/>
      </dsp:nvSpPr>
      <dsp:spPr>
        <a:xfrm>
          <a:off x="2449115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mléko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2137767"/>
        <a:ext cx="2226468" cy="1335881"/>
      </dsp:txXfrm>
    </dsp:sp>
    <dsp:sp modelId="{74315685-3F47-4578-8560-AF255A581868}">
      <dsp:nvSpPr>
        <dsp:cNvPr id="0" name=""/>
        <dsp:cNvSpPr/>
      </dsp:nvSpPr>
      <dsp:spPr>
        <a:xfrm>
          <a:off x="4898231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b="1" kern="1200" dirty="0" smtClean="0">
              <a:solidFill>
                <a:schemeClr val="accent4">
                  <a:lumMod val="50000"/>
                </a:schemeClr>
              </a:solidFill>
            </a:rPr>
            <a:t>železo</a:t>
          </a:r>
          <a:endParaRPr lang="cs-CZ" sz="38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2137767"/>
        <a:ext cx="2226468" cy="133588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E87341-0DBC-48E6-B6E6-797BF9221B76}">
      <dsp:nvSpPr>
        <dsp:cNvPr id="0" name=""/>
        <dsp:cNvSpPr/>
      </dsp:nvSpPr>
      <dsp:spPr>
        <a:xfrm>
          <a:off x="0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kůže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579239"/>
        <a:ext cx="2226468" cy="1335881"/>
      </dsp:txXfrm>
    </dsp:sp>
    <dsp:sp modelId="{D9AF488F-081F-48E5-A410-CCD5E2AC2878}">
      <dsp:nvSpPr>
        <dsp:cNvPr id="0" name=""/>
        <dsp:cNvSpPr/>
      </dsp:nvSpPr>
      <dsp:spPr>
        <a:xfrm>
          <a:off x="2449115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ocet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579239"/>
        <a:ext cx="2226468" cy="1335881"/>
      </dsp:txXfrm>
    </dsp:sp>
    <dsp:sp modelId="{EA48D636-76AA-45DE-B18F-16FD6780E14C}">
      <dsp:nvSpPr>
        <dsp:cNvPr id="0" name=""/>
        <dsp:cNvSpPr/>
      </dsp:nvSpPr>
      <dsp:spPr>
        <a:xfrm>
          <a:off x="4898231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guma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579239"/>
        <a:ext cx="2226468" cy="1335881"/>
      </dsp:txXfrm>
    </dsp:sp>
    <dsp:sp modelId="{03D66F94-C0F5-4FE7-B1EF-9DF167E8D12C}">
      <dsp:nvSpPr>
        <dsp:cNvPr id="0" name=""/>
        <dsp:cNvSpPr/>
      </dsp:nvSpPr>
      <dsp:spPr>
        <a:xfrm>
          <a:off x="0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voda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2137767"/>
        <a:ext cx="2226468" cy="1335881"/>
      </dsp:txXfrm>
    </dsp:sp>
    <dsp:sp modelId="{95F57D55-DA72-4CAF-8378-ABA5D4D99301}">
      <dsp:nvSpPr>
        <dsp:cNvPr id="0" name=""/>
        <dsp:cNvSpPr/>
      </dsp:nvSpPr>
      <dsp:spPr>
        <a:xfrm>
          <a:off x="2449115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med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2137767"/>
        <a:ext cx="2226468" cy="1335881"/>
      </dsp:txXfrm>
    </dsp:sp>
    <dsp:sp modelId="{97F35A3B-DC72-44F5-9CFA-1FAA844D5FBF}">
      <dsp:nvSpPr>
        <dsp:cNvPr id="0" name=""/>
        <dsp:cNvSpPr/>
      </dsp:nvSpPr>
      <dsp:spPr>
        <a:xfrm>
          <a:off x="4898231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260" tIns="175260" rIns="175260" bIns="17526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600" b="1" kern="1200" dirty="0" smtClean="0">
              <a:solidFill>
                <a:schemeClr val="accent4">
                  <a:lumMod val="50000"/>
                </a:schemeClr>
              </a:solidFill>
            </a:rPr>
            <a:t>plast</a:t>
          </a:r>
          <a:endParaRPr lang="cs-CZ" sz="46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2137767"/>
        <a:ext cx="2226468" cy="133588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06E4BA6-CB07-4704-8CFA-947A3165AD3D}">
      <dsp:nvSpPr>
        <dsp:cNvPr id="0" name=""/>
        <dsp:cNvSpPr/>
      </dsp:nvSpPr>
      <dsp:spPr>
        <a:xfrm>
          <a:off x="0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kámen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579239"/>
        <a:ext cx="2226468" cy="1335881"/>
      </dsp:txXfrm>
    </dsp:sp>
    <dsp:sp modelId="{1C042618-1541-42B4-8973-0C40C5064EF8}">
      <dsp:nvSpPr>
        <dsp:cNvPr id="0" name=""/>
        <dsp:cNvSpPr/>
      </dsp:nvSpPr>
      <dsp:spPr>
        <a:xfrm>
          <a:off x="2449115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vzduch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579239"/>
        <a:ext cx="2226468" cy="1335881"/>
      </dsp:txXfrm>
    </dsp:sp>
    <dsp:sp modelId="{53BE5A9A-F7BA-47A5-80B8-FC2FA5DC1D2F}">
      <dsp:nvSpPr>
        <dsp:cNvPr id="0" name=""/>
        <dsp:cNvSpPr/>
      </dsp:nvSpPr>
      <dsp:spPr>
        <a:xfrm>
          <a:off x="4898231" y="579239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limonáda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579239"/>
        <a:ext cx="2226468" cy="1335881"/>
      </dsp:txXfrm>
    </dsp:sp>
    <dsp:sp modelId="{E856DE9C-E14C-4628-B191-DA2879D468EE}">
      <dsp:nvSpPr>
        <dsp:cNvPr id="0" name=""/>
        <dsp:cNvSpPr/>
      </dsp:nvSpPr>
      <dsp:spPr>
        <a:xfrm>
          <a:off x="0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plyn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0" y="2137767"/>
        <a:ext cx="2226468" cy="1335881"/>
      </dsp:txXfrm>
    </dsp:sp>
    <dsp:sp modelId="{4FD65790-3064-47E2-AA1F-F067B7DA91F7}">
      <dsp:nvSpPr>
        <dsp:cNvPr id="0" name=""/>
        <dsp:cNvSpPr/>
      </dsp:nvSpPr>
      <dsp:spPr>
        <a:xfrm>
          <a:off x="2449115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ocel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2449115" y="2137767"/>
        <a:ext cx="2226468" cy="1335881"/>
      </dsp:txXfrm>
    </dsp:sp>
    <dsp:sp modelId="{E9CA7FCE-B4DC-49D9-870A-F89FE0A24FF3}">
      <dsp:nvSpPr>
        <dsp:cNvPr id="0" name=""/>
        <dsp:cNvSpPr/>
      </dsp:nvSpPr>
      <dsp:spPr>
        <a:xfrm>
          <a:off x="4898231" y="2137767"/>
          <a:ext cx="2226468" cy="13358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b="1" kern="1200" dirty="0" smtClean="0">
              <a:solidFill>
                <a:schemeClr val="accent4">
                  <a:lumMod val="50000"/>
                </a:schemeClr>
              </a:solidFill>
            </a:rPr>
            <a:t>cihla</a:t>
          </a:r>
          <a:endParaRPr lang="cs-CZ" sz="3000" b="1" kern="1200" dirty="0">
            <a:solidFill>
              <a:schemeClr val="accent4">
                <a:lumMod val="50000"/>
              </a:schemeClr>
            </a:solidFill>
          </a:endParaRPr>
        </a:p>
      </dsp:txBody>
      <dsp:txXfrm>
        <a:off x="4898231" y="2137767"/>
        <a:ext cx="2226468" cy="13358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23.8.2013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6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</a:t>
            </a: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31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Látky pevné, kapalné a plynné</a:t>
            </a:r>
            <a:endParaRPr lang="cs-CZ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Jana Ottová</a:t>
            </a:r>
            <a:endParaRPr lang="cs-CZ" sz="20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29580221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42_PŘVL_09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PŘÍRODOVĚDA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Látky pevné, kapalné a plynné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látkami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pevnými, kapalnými a plynnými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Poznat látku pevnou, kapalnou a plynnou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Speciální ZŠ/4.-5.ročník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12.2.2013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Co jsou to látky?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72473511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3579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Jak látky rozdělujeme?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68969665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1905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Podtrhni látky pevné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302774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3648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Podtrhni látky kapalné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46505173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4363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Podtrhni látky plynné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05637540"/>
              </p:ext>
            </p:extLst>
          </p:nvPr>
        </p:nvGraphicFramePr>
        <p:xfrm>
          <a:off x="1009650" y="1806575"/>
          <a:ext cx="7124700" cy="4052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3919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Z jakých látek jsou vyrobeny tyto předměty?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C:\Users\ottova\AppData\Local\Microsoft\Windows\Temporary Internet Files\Content.IE5\F4DQPT3H\MC900433915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07145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ttova\AppData\Local\Microsoft\Windows\Temporary Internet Files\Content.IE5\F4DQPT3H\MP90034147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6434" y="2273604"/>
            <a:ext cx="1613329" cy="115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ttova\AppData\Local\Microsoft\Windows\Temporary Internet Files\Content.IE5\F4DQPT3H\MC90044178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6996" y="2090374"/>
            <a:ext cx="1517301" cy="151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ttova\AppData\Local\Microsoft\Windows\Temporary Internet Files\Content.IE5\FIXNGYNP\MP90038667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221088"/>
            <a:ext cx="1656184" cy="118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ottova\AppData\Local\Microsoft\Windows\Temporary Internet Files\Content.IE5\FIXNGYNP\MP90043925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21088"/>
            <a:ext cx="1270871" cy="127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ottova\AppData\Local\Microsoft\Windows\Temporary Internet Files\Content.IE5\F4DQPT3H\MP9004277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4015" y="3915581"/>
            <a:ext cx="1193783" cy="179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ottova\AppData\Local\Microsoft\Windows\Temporary Internet Files\Content.IE5\GEP33MN7\MC900434769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42237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ottova\AppData\Local\Microsoft\Windows\Temporary Internet Files\Content.IE5\GEP33MN7\MP900430535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7133" y="2348880"/>
            <a:ext cx="1739860" cy="115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3832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310</Words>
  <Application>Microsoft Office PowerPoint</Application>
  <PresentationFormat>Předvádění na obrazovce (4:3)</PresentationFormat>
  <Paragraphs>84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Spring</vt:lpstr>
      <vt:lpstr>PŘÍRODOVĚDA  Látky pevné, kapalné a plynné</vt:lpstr>
      <vt:lpstr>Snímek 2</vt:lpstr>
      <vt:lpstr>Co jsou to látky?</vt:lpstr>
      <vt:lpstr>Jak látky rozdělujeme?</vt:lpstr>
      <vt:lpstr>Podtrhni látky pevné</vt:lpstr>
      <vt:lpstr>Podtrhni látky kapalné</vt:lpstr>
      <vt:lpstr>Podtrhni látky plynné</vt:lpstr>
      <vt:lpstr>Z jakých látek jsou vyrobeny tyto předměty?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 </dc:title>
  <dc:creator>franzova</dc:creator>
  <cp:lastModifiedBy>Dum</cp:lastModifiedBy>
  <cp:revision>22</cp:revision>
  <dcterms:created xsi:type="dcterms:W3CDTF">2012-06-27T08:54:30Z</dcterms:created>
  <dcterms:modified xsi:type="dcterms:W3CDTF">2013-08-23T06:39:37Z</dcterms:modified>
</cp:coreProperties>
</file>