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46A448-8CB6-435D-96F3-AD48EF72B4FB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CF4998-05C7-4220-B82E-A425586FAF4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kořen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C5AE731-204B-4F5C-8B8A-BBD248DD71FD}" type="parTrans" cxnId="{62D702E9-630D-4149-BEA2-27F98083CA29}">
      <dgm:prSet/>
      <dgm:spPr/>
      <dgm:t>
        <a:bodyPr/>
        <a:lstStyle/>
        <a:p>
          <a:endParaRPr lang="cs-CZ"/>
        </a:p>
      </dgm:t>
    </dgm:pt>
    <dgm:pt modelId="{D8EEE3BE-FD7F-4AF3-B9BB-8C8C53CE2BC4}" type="sibTrans" cxnId="{62D702E9-630D-4149-BEA2-27F98083CA29}">
      <dgm:prSet/>
      <dgm:spPr/>
      <dgm:t>
        <a:bodyPr/>
        <a:lstStyle/>
        <a:p>
          <a:endParaRPr lang="cs-CZ"/>
        </a:p>
      </dgm:t>
    </dgm:pt>
    <dgm:pt modelId="{F6037D94-CE25-4779-9A53-5BBB184E630A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Upevňuje rostlinu v zemi, je pod zemí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05C2A5E-1DEC-404D-A888-C16E73ED772E}" type="parTrans" cxnId="{73DCC385-B9BC-4A2D-B845-0C03848795A1}">
      <dgm:prSet/>
      <dgm:spPr/>
      <dgm:t>
        <a:bodyPr/>
        <a:lstStyle/>
        <a:p>
          <a:endParaRPr lang="cs-CZ"/>
        </a:p>
      </dgm:t>
    </dgm:pt>
    <dgm:pt modelId="{220FE5DB-EDF6-425C-968B-30C2462AEF34}" type="sibTrans" cxnId="{73DCC385-B9BC-4A2D-B845-0C03848795A1}">
      <dgm:prSet/>
      <dgm:spPr/>
      <dgm:t>
        <a:bodyPr/>
        <a:lstStyle/>
        <a:p>
          <a:endParaRPr lang="cs-CZ"/>
        </a:p>
      </dgm:t>
    </dgm:pt>
    <dgm:pt modelId="{B9096F8F-4E33-4BBF-A292-1153C8368BF1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Čerpá ze země živiny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1CD97A26-88E3-4ACC-BD25-42D2180BEC1D}" type="parTrans" cxnId="{DEF3DE13-39EF-4776-AFB1-C7E52187C843}">
      <dgm:prSet/>
      <dgm:spPr/>
      <dgm:t>
        <a:bodyPr/>
        <a:lstStyle/>
        <a:p>
          <a:endParaRPr lang="cs-CZ"/>
        </a:p>
      </dgm:t>
    </dgm:pt>
    <dgm:pt modelId="{1E2076EF-04EE-4365-827E-88E031187469}" type="sibTrans" cxnId="{DEF3DE13-39EF-4776-AFB1-C7E52187C843}">
      <dgm:prSet/>
      <dgm:spPr/>
      <dgm:t>
        <a:bodyPr/>
        <a:lstStyle/>
        <a:p>
          <a:endParaRPr lang="cs-CZ"/>
        </a:p>
      </dgm:t>
    </dgm:pt>
    <dgm:pt modelId="{ABD20CFA-F210-4ECD-AFE6-FE5B3908B2C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stonek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563DB50-1429-43D0-8D9F-1238B6479491}" type="parTrans" cxnId="{6C6DC776-1660-4556-94D2-8793ECBDBFF6}">
      <dgm:prSet/>
      <dgm:spPr/>
      <dgm:t>
        <a:bodyPr/>
        <a:lstStyle/>
        <a:p>
          <a:endParaRPr lang="cs-CZ"/>
        </a:p>
      </dgm:t>
    </dgm:pt>
    <dgm:pt modelId="{5CE6F0D0-DAA6-4817-B7AD-16186DDCA253}" type="sibTrans" cxnId="{6C6DC776-1660-4556-94D2-8793ECBDBFF6}">
      <dgm:prSet/>
      <dgm:spPr/>
      <dgm:t>
        <a:bodyPr/>
        <a:lstStyle/>
        <a:p>
          <a:endParaRPr lang="cs-CZ"/>
        </a:p>
      </dgm:t>
    </dgm:pt>
    <dgm:pt modelId="{80941F5D-1AA1-4B33-A5FE-BF027BF4D456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Vyrůstá z kořenu, rostou na něm listy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718F14B9-2436-4C30-B87E-4F5886165804}" type="parTrans" cxnId="{672BCD6B-519B-43C2-BB03-E7456FCA5403}">
      <dgm:prSet/>
      <dgm:spPr/>
      <dgm:t>
        <a:bodyPr/>
        <a:lstStyle/>
        <a:p>
          <a:endParaRPr lang="cs-CZ"/>
        </a:p>
      </dgm:t>
    </dgm:pt>
    <dgm:pt modelId="{0D6F33A8-17FB-4B8C-B94E-1E3FE770B114}" type="sibTrans" cxnId="{672BCD6B-519B-43C2-BB03-E7456FCA5403}">
      <dgm:prSet/>
      <dgm:spPr/>
      <dgm:t>
        <a:bodyPr/>
        <a:lstStyle/>
        <a:p>
          <a:endParaRPr lang="cs-CZ"/>
        </a:p>
      </dgm:t>
    </dgm:pt>
    <dgm:pt modelId="{CC9B4C2E-7BF9-4B40-88B2-E79185899305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Stonek stromu se nazývá kmen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0C4D548-6E8A-4FB6-A8C6-B4C536C7D1EE}" type="parTrans" cxnId="{BA2C6A55-1208-4C7C-8016-F429048A8A14}">
      <dgm:prSet/>
      <dgm:spPr/>
      <dgm:t>
        <a:bodyPr/>
        <a:lstStyle/>
        <a:p>
          <a:endParaRPr lang="cs-CZ"/>
        </a:p>
      </dgm:t>
    </dgm:pt>
    <dgm:pt modelId="{A9CD0479-1F67-473A-ABA6-E555668B54B0}" type="sibTrans" cxnId="{BA2C6A55-1208-4C7C-8016-F429048A8A14}">
      <dgm:prSet/>
      <dgm:spPr/>
      <dgm:t>
        <a:bodyPr/>
        <a:lstStyle/>
        <a:p>
          <a:endParaRPr lang="cs-CZ"/>
        </a:p>
      </dgm:t>
    </dgm:pt>
    <dgm:pt modelId="{ED5CC6FF-7A7D-47C2-B2C9-E9CEBF7DD57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list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C133C9B-76A8-402C-BD4B-7954982929D8}" type="parTrans" cxnId="{4F927413-FEF0-4100-A0CB-FFCBD2ED8E46}">
      <dgm:prSet/>
      <dgm:spPr/>
      <dgm:t>
        <a:bodyPr/>
        <a:lstStyle/>
        <a:p>
          <a:endParaRPr lang="cs-CZ"/>
        </a:p>
      </dgm:t>
    </dgm:pt>
    <dgm:pt modelId="{2405A1B1-6E4A-46D3-A7D4-8B5BC136D9F9}" type="sibTrans" cxnId="{4F927413-FEF0-4100-A0CB-FFCBD2ED8E46}">
      <dgm:prSet/>
      <dgm:spPr/>
      <dgm:t>
        <a:bodyPr/>
        <a:lstStyle/>
        <a:p>
          <a:endParaRPr lang="cs-CZ"/>
        </a:p>
      </dgm:t>
    </dgm:pt>
    <dgm:pt modelId="{2BDA30B9-11AA-4D1F-BC84-A458432613AD}">
      <dgm:prSet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květ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F1963CC-BCAA-47AD-9210-4A29AC25B9C4}" type="parTrans" cxnId="{273B5B96-8C57-4293-B0D3-5EDC148DF5F0}">
      <dgm:prSet/>
      <dgm:spPr/>
      <dgm:t>
        <a:bodyPr/>
        <a:lstStyle/>
        <a:p>
          <a:endParaRPr lang="cs-CZ"/>
        </a:p>
      </dgm:t>
    </dgm:pt>
    <dgm:pt modelId="{226B5177-157D-4872-A372-588094C67599}" type="sibTrans" cxnId="{273B5B96-8C57-4293-B0D3-5EDC148DF5F0}">
      <dgm:prSet/>
      <dgm:spPr/>
      <dgm:t>
        <a:bodyPr/>
        <a:lstStyle/>
        <a:p>
          <a:endParaRPr lang="cs-CZ"/>
        </a:p>
      </dgm:t>
    </dgm:pt>
    <dgm:pt modelId="{24860E8B-47CF-4F55-9E83-7BEE5D3D1032}">
      <dgm:prSet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plod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493AA9E-0E34-4423-9406-47979CCAF604}" type="parTrans" cxnId="{AB030F5D-4EFB-4511-B044-40CDBB5711DF}">
      <dgm:prSet/>
      <dgm:spPr/>
      <dgm:t>
        <a:bodyPr/>
        <a:lstStyle/>
        <a:p>
          <a:endParaRPr lang="cs-CZ"/>
        </a:p>
      </dgm:t>
    </dgm:pt>
    <dgm:pt modelId="{D8A9EE64-5D89-48AE-BA1E-DCEEB54EC5DA}" type="sibTrans" cxnId="{AB030F5D-4EFB-4511-B044-40CDBB5711DF}">
      <dgm:prSet/>
      <dgm:spPr/>
      <dgm:t>
        <a:bodyPr/>
        <a:lstStyle/>
        <a:p>
          <a:endParaRPr lang="cs-CZ"/>
        </a:p>
      </dgm:t>
    </dgm:pt>
    <dgm:pt modelId="{9AEE894A-282E-4AB1-9F88-09B81CED8665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Zachycuje sluneční světlo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8DF31EB-F04B-4623-B0D8-EDD33002D793}" type="parTrans" cxnId="{EAD049D6-B4E6-4D34-A975-28FA769DEFDE}">
      <dgm:prSet/>
      <dgm:spPr/>
      <dgm:t>
        <a:bodyPr/>
        <a:lstStyle/>
        <a:p>
          <a:endParaRPr lang="cs-CZ"/>
        </a:p>
      </dgm:t>
    </dgm:pt>
    <dgm:pt modelId="{1D1642DB-00B6-42FD-A62A-2F1FA91427EA}" type="sibTrans" cxnId="{EAD049D6-B4E6-4D34-A975-28FA769DEFDE}">
      <dgm:prSet/>
      <dgm:spPr/>
      <dgm:t>
        <a:bodyPr/>
        <a:lstStyle/>
        <a:p>
          <a:endParaRPr lang="cs-CZ"/>
        </a:p>
      </dgm:t>
    </dgm:pt>
    <dgm:pt modelId="{41A988EA-D406-4E14-A3D9-24E5B2672D86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Vyrábí důležité živiny pro rostlinu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2E4A74F-52EC-4670-B8F3-1D9D74873B1A}" type="parTrans" cxnId="{3F81DAA8-20E5-4F20-A90B-04105F45758D}">
      <dgm:prSet/>
      <dgm:spPr/>
      <dgm:t>
        <a:bodyPr/>
        <a:lstStyle/>
        <a:p>
          <a:endParaRPr lang="cs-CZ"/>
        </a:p>
      </dgm:t>
    </dgm:pt>
    <dgm:pt modelId="{BFEB3B36-4995-41C0-8F14-D8DEF0E2C6FD}" type="sibTrans" cxnId="{3F81DAA8-20E5-4F20-A90B-04105F45758D}">
      <dgm:prSet/>
      <dgm:spPr/>
      <dgm:t>
        <a:bodyPr/>
        <a:lstStyle/>
        <a:p>
          <a:endParaRPr lang="cs-CZ"/>
        </a:p>
      </dgm:t>
    </dgm:pt>
    <dgm:pt modelId="{F3AB6B02-6DE5-4C37-AB2D-27CF5D5DC2C0}" type="pres">
      <dgm:prSet presAssocID="{BD46A448-8CB6-435D-96F3-AD48EF72B4F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6249A65-E0E6-48E2-AC82-AD6A54AE48F9}" type="pres">
      <dgm:prSet presAssocID="{33CF4998-05C7-4220-B82E-A425586FAF49}" presName="linNode" presStyleCnt="0"/>
      <dgm:spPr/>
    </dgm:pt>
    <dgm:pt modelId="{3D8CFFD8-98BC-4295-B6F6-D02647EEBE31}" type="pres">
      <dgm:prSet presAssocID="{33CF4998-05C7-4220-B82E-A425586FAF49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6E553-0077-45B4-99FF-CA91F3D53F0B}" type="pres">
      <dgm:prSet presAssocID="{33CF4998-05C7-4220-B82E-A425586FAF4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152DB8-FB7C-43A7-9D83-4375427BBDAB}" type="pres">
      <dgm:prSet presAssocID="{D8EEE3BE-FD7F-4AF3-B9BB-8C8C53CE2BC4}" presName="sp" presStyleCnt="0"/>
      <dgm:spPr/>
    </dgm:pt>
    <dgm:pt modelId="{594E4083-C287-4500-88E3-137190893F72}" type="pres">
      <dgm:prSet presAssocID="{ABD20CFA-F210-4ECD-AFE6-FE5B3908B2C5}" presName="linNode" presStyleCnt="0"/>
      <dgm:spPr/>
    </dgm:pt>
    <dgm:pt modelId="{91FA1FAF-9B83-4388-AA85-3128E9D1F0B0}" type="pres">
      <dgm:prSet presAssocID="{ABD20CFA-F210-4ECD-AFE6-FE5B3908B2C5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05DD48-EC1C-468E-9F4A-3B88E12EB942}" type="pres">
      <dgm:prSet presAssocID="{ABD20CFA-F210-4ECD-AFE6-FE5B3908B2C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03E58F-F1BF-4BDE-81B4-21A56745A48A}" type="pres">
      <dgm:prSet presAssocID="{5CE6F0D0-DAA6-4817-B7AD-16186DDCA253}" presName="sp" presStyleCnt="0"/>
      <dgm:spPr/>
    </dgm:pt>
    <dgm:pt modelId="{9465C73E-2E1C-4AAC-9C3B-0272FF74847E}" type="pres">
      <dgm:prSet presAssocID="{ED5CC6FF-7A7D-47C2-B2C9-E9CEBF7DD57B}" presName="linNode" presStyleCnt="0"/>
      <dgm:spPr/>
    </dgm:pt>
    <dgm:pt modelId="{CAA43E06-D8FA-4E84-A1AD-698EB24A12BD}" type="pres">
      <dgm:prSet presAssocID="{ED5CC6FF-7A7D-47C2-B2C9-E9CEBF7DD57B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3F0CAE-D3A2-4010-AA8E-CAF77CF70029}" type="pres">
      <dgm:prSet presAssocID="{ED5CC6FF-7A7D-47C2-B2C9-E9CEBF7DD57B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46FD64-8F8E-45DD-A3BC-5E106024E89A}" type="pres">
      <dgm:prSet presAssocID="{2405A1B1-6E4A-46D3-A7D4-8B5BC136D9F9}" presName="sp" presStyleCnt="0"/>
      <dgm:spPr/>
    </dgm:pt>
    <dgm:pt modelId="{8975DAD5-7E66-4E8C-BAE1-81D54F069EDB}" type="pres">
      <dgm:prSet presAssocID="{2BDA30B9-11AA-4D1F-BC84-A458432613AD}" presName="linNode" presStyleCnt="0"/>
      <dgm:spPr/>
    </dgm:pt>
    <dgm:pt modelId="{4D876433-A66E-4E69-88F4-7DF9DD655157}" type="pres">
      <dgm:prSet presAssocID="{2BDA30B9-11AA-4D1F-BC84-A458432613AD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C80175-9468-45C6-961F-13B714D82F26}" type="pres">
      <dgm:prSet presAssocID="{226B5177-157D-4872-A372-588094C67599}" presName="sp" presStyleCnt="0"/>
      <dgm:spPr/>
    </dgm:pt>
    <dgm:pt modelId="{9F5C380A-A494-4D78-8B84-C33048C8D852}" type="pres">
      <dgm:prSet presAssocID="{24860E8B-47CF-4F55-9E83-7BEE5D3D1032}" presName="linNode" presStyleCnt="0"/>
      <dgm:spPr/>
    </dgm:pt>
    <dgm:pt modelId="{A300E8E4-0B36-4C98-BF2E-6D335BC4ABE1}" type="pres">
      <dgm:prSet presAssocID="{24860E8B-47CF-4F55-9E83-7BEE5D3D1032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81DAA8-20E5-4F20-A90B-04105F45758D}" srcId="{ED5CC6FF-7A7D-47C2-B2C9-E9CEBF7DD57B}" destId="{41A988EA-D406-4E14-A3D9-24E5B2672D86}" srcOrd="1" destOrd="0" parTransId="{52E4A74F-52EC-4670-B8F3-1D9D74873B1A}" sibTransId="{BFEB3B36-4995-41C0-8F14-D8DEF0E2C6FD}"/>
    <dgm:cxn modelId="{62D702E9-630D-4149-BEA2-27F98083CA29}" srcId="{BD46A448-8CB6-435D-96F3-AD48EF72B4FB}" destId="{33CF4998-05C7-4220-B82E-A425586FAF49}" srcOrd="0" destOrd="0" parTransId="{3C5AE731-204B-4F5C-8B8A-BBD248DD71FD}" sibTransId="{D8EEE3BE-FD7F-4AF3-B9BB-8C8C53CE2BC4}"/>
    <dgm:cxn modelId="{73DCC385-B9BC-4A2D-B845-0C03848795A1}" srcId="{33CF4998-05C7-4220-B82E-A425586FAF49}" destId="{F6037D94-CE25-4779-9A53-5BBB184E630A}" srcOrd="0" destOrd="0" parTransId="{505C2A5E-1DEC-404D-A888-C16E73ED772E}" sibTransId="{220FE5DB-EDF6-425C-968B-30C2462AEF34}"/>
    <dgm:cxn modelId="{F959B1BD-7536-4561-A3C2-E34602098D51}" type="presOf" srcId="{ED5CC6FF-7A7D-47C2-B2C9-E9CEBF7DD57B}" destId="{CAA43E06-D8FA-4E84-A1AD-698EB24A12BD}" srcOrd="0" destOrd="0" presId="urn:microsoft.com/office/officeart/2005/8/layout/vList5"/>
    <dgm:cxn modelId="{E6DC9B49-5A8E-4197-868A-29402A2D0C59}" type="presOf" srcId="{33CF4998-05C7-4220-B82E-A425586FAF49}" destId="{3D8CFFD8-98BC-4295-B6F6-D02647EEBE31}" srcOrd="0" destOrd="0" presId="urn:microsoft.com/office/officeart/2005/8/layout/vList5"/>
    <dgm:cxn modelId="{EAD049D6-B4E6-4D34-A975-28FA769DEFDE}" srcId="{ED5CC6FF-7A7D-47C2-B2C9-E9CEBF7DD57B}" destId="{9AEE894A-282E-4AB1-9F88-09B81CED8665}" srcOrd="0" destOrd="0" parTransId="{58DF31EB-F04B-4623-B0D8-EDD33002D793}" sibTransId="{1D1642DB-00B6-42FD-A62A-2F1FA91427EA}"/>
    <dgm:cxn modelId="{DEF3DE13-39EF-4776-AFB1-C7E52187C843}" srcId="{33CF4998-05C7-4220-B82E-A425586FAF49}" destId="{B9096F8F-4E33-4BBF-A292-1153C8368BF1}" srcOrd="1" destOrd="0" parTransId="{1CD97A26-88E3-4ACC-BD25-42D2180BEC1D}" sibTransId="{1E2076EF-04EE-4365-827E-88E031187469}"/>
    <dgm:cxn modelId="{006F277F-94B9-4832-A882-0293347BD5F1}" type="presOf" srcId="{41A988EA-D406-4E14-A3D9-24E5B2672D86}" destId="{8F3F0CAE-D3A2-4010-AA8E-CAF77CF70029}" srcOrd="0" destOrd="1" presId="urn:microsoft.com/office/officeart/2005/8/layout/vList5"/>
    <dgm:cxn modelId="{273B5B96-8C57-4293-B0D3-5EDC148DF5F0}" srcId="{BD46A448-8CB6-435D-96F3-AD48EF72B4FB}" destId="{2BDA30B9-11AA-4D1F-BC84-A458432613AD}" srcOrd="3" destOrd="0" parTransId="{AF1963CC-BCAA-47AD-9210-4A29AC25B9C4}" sibTransId="{226B5177-157D-4872-A372-588094C67599}"/>
    <dgm:cxn modelId="{6C6DC776-1660-4556-94D2-8793ECBDBFF6}" srcId="{BD46A448-8CB6-435D-96F3-AD48EF72B4FB}" destId="{ABD20CFA-F210-4ECD-AFE6-FE5B3908B2C5}" srcOrd="1" destOrd="0" parTransId="{3563DB50-1429-43D0-8D9F-1238B6479491}" sibTransId="{5CE6F0D0-DAA6-4817-B7AD-16186DDCA253}"/>
    <dgm:cxn modelId="{BA2C6A55-1208-4C7C-8016-F429048A8A14}" srcId="{ABD20CFA-F210-4ECD-AFE6-FE5B3908B2C5}" destId="{CC9B4C2E-7BF9-4B40-88B2-E79185899305}" srcOrd="1" destOrd="0" parTransId="{40C4D548-6E8A-4FB6-A8C6-B4C536C7D1EE}" sibTransId="{A9CD0479-1F67-473A-ABA6-E555668B54B0}"/>
    <dgm:cxn modelId="{20518ABC-2AE5-4243-A189-76B17D7FB5C4}" type="presOf" srcId="{BD46A448-8CB6-435D-96F3-AD48EF72B4FB}" destId="{F3AB6B02-6DE5-4C37-AB2D-27CF5D5DC2C0}" srcOrd="0" destOrd="0" presId="urn:microsoft.com/office/officeart/2005/8/layout/vList5"/>
    <dgm:cxn modelId="{510BA2B5-E5E6-42B0-A1A6-852BDF0BF755}" type="presOf" srcId="{24860E8B-47CF-4F55-9E83-7BEE5D3D1032}" destId="{A300E8E4-0B36-4C98-BF2E-6D335BC4ABE1}" srcOrd="0" destOrd="0" presId="urn:microsoft.com/office/officeart/2005/8/layout/vList5"/>
    <dgm:cxn modelId="{239AFB16-62E5-4BE3-9E06-A596AA1F57EB}" type="presOf" srcId="{F6037D94-CE25-4779-9A53-5BBB184E630A}" destId="{B5D6E553-0077-45B4-99FF-CA91F3D53F0B}" srcOrd="0" destOrd="0" presId="urn:microsoft.com/office/officeart/2005/8/layout/vList5"/>
    <dgm:cxn modelId="{B1290D10-1597-4BEF-B96E-024AFFC5D750}" type="presOf" srcId="{9AEE894A-282E-4AB1-9F88-09B81CED8665}" destId="{8F3F0CAE-D3A2-4010-AA8E-CAF77CF70029}" srcOrd="0" destOrd="0" presId="urn:microsoft.com/office/officeart/2005/8/layout/vList5"/>
    <dgm:cxn modelId="{672BCD6B-519B-43C2-BB03-E7456FCA5403}" srcId="{ABD20CFA-F210-4ECD-AFE6-FE5B3908B2C5}" destId="{80941F5D-1AA1-4B33-A5FE-BF027BF4D456}" srcOrd="0" destOrd="0" parTransId="{718F14B9-2436-4C30-B87E-4F5886165804}" sibTransId="{0D6F33A8-17FB-4B8C-B94E-1E3FE770B114}"/>
    <dgm:cxn modelId="{80B870CC-F2C2-4355-9723-37597AACD7BF}" type="presOf" srcId="{CC9B4C2E-7BF9-4B40-88B2-E79185899305}" destId="{F105DD48-EC1C-468E-9F4A-3B88E12EB942}" srcOrd="0" destOrd="1" presId="urn:microsoft.com/office/officeart/2005/8/layout/vList5"/>
    <dgm:cxn modelId="{27F8858B-CCBE-499E-84F7-E4F5990047F2}" type="presOf" srcId="{2BDA30B9-11AA-4D1F-BC84-A458432613AD}" destId="{4D876433-A66E-4E69-88F4-7DF9DD655157}" srcOrd="0" destOrd="0" presId="urn:microsoft.com/office/officeart/2005/8/layout/vList5"/>
    <dgm:cxn modelId="{7418374D-FEE6-4713-A3CF-997327E1E8C6}" type="presOf" srcId="{80941F5D-1AA1-4B33-A5FE-BF027BF4D456}" destId="{F105DD48-EC1C-468E-9F4A-3B88E12EB942}" srcOrd="0" destOrd="0" presId="urn:microsoft.com/office/officeart/2005/8/layout/vList5"/>
    <dgm:cxn modelId="{CB926349-BB48-449A-95E0-940B87F84130}" type="presOf" srcId="{B9096F8F-4E33-4BBF-A292-1153C8368BF1}" destId="{B5D6E553-0077-45B4-99FF-CA91F3D53F0B}" srcOrd="0" destOrd="1" presId="urn:microsoft.com/office/officeart/2005/8/layout/vList5"/>
    <dgm:cxn modelId="{4F927413-FEF0-4100-A0CB-FFCBD2ED8E46}" srcId="{BD46A448-8CB6-435D-96F3-AD48EF72B4FB}" destId="{ED5CC6FF-7A7D-47C2-B2C9-E9CEBF7DD57B}" srcOrd="2" destOrd="0" parTransId="{5C133C9B-76A8-402C-BD4B-7954982929D8}" sibTransId="{2405A1B1-6E4A-46D3-A7D4-8B5BC136D9F9}"/>
    <dgm:cxn modelId="{AB030F5D-4EFB-4511-B044-40CDBB5711DF}" srcId="{BD46A448-8CB6-435D-96F3-AD48EF72B4FB}" destId="{24860E8B-47CF-4F55-9E83-7BEE5D3D1032}" srcOrd="4" destOrd="0" parTransId="{7493AA9E-0E34-4423-9406-47979CCAF604}" sibTransId="{D8A9EE64-5D89-48AE-BA1E-DCEEB54EC5DA}"/>
    <dgm:cxn modelId="{60439ED5-7D6D-4A8E-AAB4-BC1A86940CF2}" type="presOf" srcId="{ABD20CFA-F210-4ECD-AFE6-FE5B3908B2C5}" destId="{91FA1FAF-9B83-4388-AA85-3128E9D1F0B0}" srcOrd="0" destOrd="0" presId="urn:microsoft.com/office/officeart/2005/8/layout/vList5"/>
    <dgm:cxn modelId="{8A562804-25FB-4E3F-A749-7EE796E96209}" type="presParOf" srcId="{F3AB6B02-6DE5-4C37-AB2D-27CF5D5DC2C0}" destId="{16249A65-E0E6-48E2-AC82-AD6A54AE48F9}" srcOrd="0" destOrd="0" presId="urn:microsoft.com/office/officeart/2005/8/layout/vList5"/>
    <dgm:cxn modelId="{47E493D3-251A-4B43-A208-99A342849B1F}" type="presParOf" srcId="{16249A65-E0E6-48E2-AC82-AD6A54AE48F9}" destId="{3D8CFFD8-98BC-4295-B6F6-D02647EEBE31}" srcOrd="0" destOrd="0" presId="urn:microsoft.com/office/officeart/2005/8/layout/vList5"/>
    <dgm:cxn modelId="{5CC82C36-8162-4BE3-AD6A-41F56025FF46}" type="presParOf" srcId="{16249A65-E0E6-48E2-AC82-AD6A54AE48F9}" destId="{B5D6E553-0077-45B4-99FF-CA91F3D53F0B}" srcOrd="1" destOrd="0" presId="urn:microsoft.com/office/officeart/2005/8/layout/vList5"/>
    <dgm:cxn modelId="{29C67494-C30A-459B-9813-67E4195DE916}" type="presParOf" srcId="{F3AB6B02-6DE5-4C37-AB2D-27CF5D5DC2C0}" destId="{9D152DB8-FB7C-43A7-9D83-4375427BBDAB}" srcOrd="1" destOrd="0" presId="urn:microsoft.com/office/officeart/2005/8/layout/vList5"/>
    <dgm:cxn modelId="{A27B9045-1687-46F7-AF37-424EE7C1E45E}" type="presParOf" srcId="{F3AB6B02-6DE5-4C37-AB2D-27CF5D5DC2C0}" destId="{594E4083-C287-4500-88E3-137190893F72}" srcOrd="2" destOrd="0" presId="urn:microsoft.com/office/officeart/2005/8/layout/vList5"/>
    <dgm:cxn modelId="{EE406199-7258-46BF-B286-B24345EF8F98}" type="presParOf" srcId="{594E4083-C287-4500-88E3-137190893F72}" destId="{91FA1FAF-9B83-4388-AA85-3128E9D1F0B0}" srcOrd="0" destOrd="0" presId="urn:microsoft.com/office/officeart/2005/8/layout/vList5"/>
    <dgm:cxn modelId="{BA35803C-F2F0-461C-966E-B655FCF1481F}" type="presParOf" srcId="{594E4083-C287-4500-88E3-137190893F72}" destId="{F105DD48-EC1C-468E-9F4A-3B88E12EB942}" srcOrd="1" destOrd="0" presId="urn:microsoft.com/office/officeart/2005/8/layout/vList5"/>
    <dgm:cxn modelId="{52347820-5F80-4FE0-8EEA-807E467F8C95}" type="presParOf" srcId="{F3AB6B02-6DE5-4C37-AB2D-27CF5D5DC2C0}" destId="{4A03E58F-F1BF-4BDE-81B4-21A56745A48A}" srcOrd="3" destOrd="0" presId="urn:microsoft.com/office/officeart/2005/8/layout/vList5"/>
    <dgm:cxn modelId="{CBCD7CFE-0B7B-4F2F-8CED-751358BAF7EB}" type="presParOf" srcId="{F3AB6B02-6DE5-4C37-AB2D-27CF5D5DC2C0}" destId="{9465C73E-2E1C-4AAC-9C3B-0272FF74847E}" srcOrd="4" destOrd="0" presId="urn:microsoft.com/office/officeart/2005/8/layout/vList5"/>
    <dgm:cxn modelId="{8D651878-FC9E-4749-B853-D952AD14357D}" type="presParOf" srcId="{9465C73E-2E1C-4AAC-9C3B-0272FF74847E}" destId="{CAA43E06-D8FA-4E84-A1AD-698EB24A12BD}" srcOrd="0" destOrd="0" presId="urn:microsoft.com/office/officeart/2005/8/layout/vList5"/>
    <dgm:cxn modelId="{996C3B36-272F-44C6-954F-A64B2EB2E2A1}" type="presParOf" srcId="{9465C73E-2E1C-4AAC-9C3B-0272FF74847E}" destId="{8F3F0CAE-D3A2-4010-AA8E-CAF77CF70029}" srcOrd="1" destOrd="0" presId="urn:microsoft.com/office/officeart/2005/8/layout/vList5"/>
    <dgm:cxn modelId="{D914FD9A-4300-4E73-8688-EF40CF274BE5}" type="presParOf" srcId="{F3AB6B02-6DE5-4C37-AB2D-27CF5D5DC2C0}" destId="{FE46FD64-8F8E-45DD-A3BC-5E106024E89A}" srcOrd="5" destOrd="0" presId="urn:microsoft.com/office/officeart/2005/8/layout/vList5"/>
    <dgm:cxn modelId="{3FC3AADB-2208-49DC-99C8-99FFD263B59F}" type="presParOf" srcId="{F3AB6B02-6DE5-4C37-AB2D-27CF5D5DC2C0}" destId="{8975DAD5-7E66-4E8C-BAE1-81D54F069EDB}" srcOrd="6" destOrd="0" presId="urn:microsoft.com/office/officeart/2005/8/layout/vList5"/>
    <dgm:cxn modelId="{A230DE49-E4FF-4C95-B90B-A871923D36EC}" type="presParOf" srcId="{8975DAD5-7E66-4E8C-BAE1-81D54F069EDB}" destId="{4D876433-A66E-4E69-88F4-7DF9DD655157}" srcOrd="0" destOrd="0" presId="urn:microsoft.com/office/officeart/2005/8/layout/vList5"/>
    <dgm:cxn modelId="{A6DB5E27-EC1E-4890-B54B-8307E2C47510}" type="presParOf" srcId="{F3AB6B02-6DE5-4C37-AB2D-27CF5D5DC2C0}" destId="{15C80175-9468-45C6-961F-13B714D82F26}" srcOrd="7" destOrd="0" presId="urn:microsoft.com/office/officeart/2005/8/layout/vList5"/>
    <dgm:cxn modelId="{F58E197D-2CF0-4E8D-B9EA-62D9C4CC97AA}" type="presParOf" srcId="{F3AB6B02-6DE5-4C37-AB2D-27CF5D5DC2C0}" destId="{9F5C380A-A494-4D78-8B84-C33048C8D852}" srcOrd="8" destOrd="0" presId="urn:microsoft.com/office/officeart/2005/8/layout/vList5"/>
    <dgm:cxn modelId="{EE0A7702-728D-49EA-92F4-58A62E4902CD}" type="presParOf" srcId="{9F5C380A-A494-4D78-8B84-C33048C8D852}" destId="{A300E8E4-0B36-4C98-BF2E-6D335BC4ABE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1558A6-398B-4FD1-AB0B-36F692E1E52D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D92252-0313-4F5B-B2C2-6852630F941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vodu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C14B88B-6E4D-4814-825B-6C449B132E2C}" type="parTrans" cxnId="{31097D03-5AC4-4CAF-BA5E-E3F235653A00}">
      <dgm:prSet/>
      <dgm:spPr/>
      <dgm:t>
        <a:bodyPr/>
        <a:lstStyle/>
        <a:p>
          <a:endParaRPr lang="cs-CZ"/>
        </a:p>
      </dgm:t>
    </dgm:pt>
    <dgm:pt modelId="{85A76294-9F43-4958-B230-952D3272BC85}" type="sibTrans" cxnId="{31097D03-5AC4-4CAF-BA5E-E3F235653A00}">
      <dgm:prSet/>
      <dgm:spPr/>
      <dgm:t>
        <a:bodyPr/>
        <a:lstStyle/>
        <a:p>
          <a:endParaRPr lang="cs-CZ"/>
        </a:p>
      </dgm:t>
    </dgm:pt>
    <dgm:pt modelId="{3AAE3643-A16F-45F7-BD75-1D5738A0DDE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světlo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355A802-0775-4D52-A7D6-21A9D0A9C645}" type="parTrans" cxnId="{F464218D-FE1A-43C3-AA55-C305412E27A5}">
      <dgm:prSet/>
      <dgm:spPr/>
      <dgm:t>
        <a:bodyPr/>
        <a:lstStyle/>
        <a:p>
          <a:endParaRPr lang="cs-CZ"/>
        </a:p>
      </dgm:t>
    </dgm:pt>
    <dgm:pt modelId="{5ADA89D2-E0A3-4801-98F9-E8BE6A550603}" type="sibTrans" cxnId="{F464218D-FE1A-43C3-AA55-C305412E27A5}">
      <dgm:prSet/>
      <dgm:spPr/>
      <dgm:t>
        <a:bodyPr/>
        <a:lstStyle/>
        <a:p>
          <a:endParaRPr lang="cs-CZ"/>
        </a:p>
      </dgm:t>
    </dgm:pt>
    <dgm:pt modelId="{D89075EA-023D-40A2-874B-5443D2E0A11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teplo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E936041-0B22-42A8-9BF5-55F6435DFD2E}" type="parTrans" cxnId="{C8CE6272-E9F6-4F5A-B50F-C0744E8422F6}">
      <dgm:prSet/>
      <dgm:spPr/>
      <dgm:t>
        <a:bodyPr/>
        <a:lstStyle/>
        <a:p>
          <a:endParaRPr lang="cs-CZ"/>
        </a:p>
      </dgm:t>
    </dgm:pt>
    <dgm:pt modelId="{20381A9A-52DA-4864-A6E8-8E1535A8451D}" type="sibTrans" cxnId="{C8CE6272-E9F6-4F5A-B50F-C0744E8422F6}">
      <dgm:prSet/>
      <dgm:spPr/>
      <dgm:t>
        <a:bodyPr/>
        <a:lstStyle/>
        <a:p>
          <a:endParaRPr lang="cs-CZ"/>
        </a:p>
      </dgm:t>
    </dgm:pt>
    <dgm:pt modelId="{09DD933D-B139-4381-81F6-6282FB848A47}">
      <dgm:prSet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živiny a vzduch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F5FE8A0-BA6F-4A11-AA36-751B1D3C3743}" type="parTrans" cxnId="{AAC63512-B11D-4379-8139-3BDEDB3C251B}">
      <dgm:prSet/>
      <dgm:spPr/>
      <dgm:t>
        <a:bodyPr/>
        <a:lstStyle/>
        <a:p>
          <a:endParaRPr lang="cs-CZ"/>
        </a:p>
      </dgm:t>
    </dgm:pt>
    <dgm:pt modelId="{4D8AFE30-528C-452A-A582-607A60145E13}" type="sibTrans" cxnId="{AAC63512-B11D-4379-8139-3BDEDB3C251B}">
      <dgm:prSet/>
      <dgm:spPr/>
      <dgm:t>
        <a:bodyPr/>
        <a:lstStyle/>
        <a:p>
          <a:endParaRPr lang="cs-CZ"/>
        </a:p>
      </dgm:t>
    </dgm:pt>
    <dgm:pt modelId="{7F51687B-E643-4D2F-9EC3-32C9CC3706A4}" type="pres">
      <dgm:prSet presAssocID="{971558A6-398B-4FD1-AB0B-36F692E1E52D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B63DB8F3-C918-4FF2-8ACB-28C6441EAA1B}" type="pres">
      <dgm:prSet presAssocID="{EDD92252-0313-4F5B-B2C2-6852630F941B}" presName="composite" presStyleCnt="0"/>
      <dgm:spPr/>
    </dgm:pt>
    <dgm:pt modelId="{249578D8-7AD5-403B-8CB7-3DE39A5252D2}" type="pres">
      <dgm:prSet presAssocID="{EDD92252-0313-4F5B-B2C2-6852630F941B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85960D-0BA4-408A-BE1C-C47894B6D266}" type="pres">
      <dgm:prSet presAssocID="{EDD92252-0313-4F5B-B2C2-6852630F941B}" presName="Accent1" presStyleLbl="parChTrans1D1" presStyleIdx="0" presStyleCnt="4"/>
      <dgm:spPr/>
    </dgm:pt>
    <dgm:pt modelId="{AAD53894-EC6B-4ED2-82A6-D95264C1FF54}" type="pres">
      <dgm:prSet presAssocID="{EDD92252-0313-4F5B-B2C2-6852630F941B}" presName="Image" presStyleLbl="alignImgPlace1" presStyleIdx="0" presStyleCnt="4"/>
      <dgm:spPr/>
    </dgm:pt>
    <dgm:pt modelId="{98D674B0-F615-4E30-8996-919AFD3843F4}" type="pres">
      <dgm:prSet presAssocID="{85A76294-9F43-4958-B230-952D3272BC85}" presName="sibTrans" presStyleCnt="0"/>
      <dgm:spPr/>
    </dgm:pt>
    <dgm:pt modelId="{ABB2D33A-4DB2-4576-B31B-CB39DAF2C3A4}" type="pres">
      <dgm:prSet presAssocID="{3AAE3643-A16F-45F7-BD75-1D5738A0DDE9}" presName="composite" presStyleCnt="0"/>
      <dgm:spPr/>
    </dgm:pt>
    <dgm:pt modelId="{22C8659A-9111-42AB-B0EE-02B13A9D676F}" type="pres">
      <dgm:prSet presAssocID="{3AAE3643-A16F-45F7-BD75-1D5738A0DDE9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43848C-D6E1-47EA-9966-701B4216C40F}" type="pres">
      <dgm:prSet presAssocID="{3AAE3643-A16F-45F7-BD75-1D5738A0DDE9}" presName="Accent1" presStyleLbl="parChTrans1D1" presStyleIdx="1" presStyleCnt="4"/>
      <dgm:spPr/>
    </dgm:pt>
    <dgm:pt modelId="{0475FEF8-F176-4A77-95A1-5C5317D9534F}" type="pres">
      <dgm:prSet presAssocID="{3AAE3643-A16F-45F7-BD75-1D5738A0DDE9}" presName="Image" presStyleLbl="alignImgPlace1" presStyleIdx="1" presStyleCnt="4"/>
      <dgm:spPr/>
    </dgm:pt>
    <dgm:pt modelId="{4E29101C-AA41-4211-94BE-274247A7A5BE}" type="pres">
      <dgm:prSet presAssocID="{5ADA89D2-E0A3-4801-98F9-E8BE6A550603}" presName="sibTrans" presStyleCnt="0"/>
      <dgm:spPr/>
    </dgm:pt>
    <dgm:pt modelId="{09B55C3E-B9EA-43F5-97A3-0B2F8A05B76A}" type="pres">
      <dgm:prSet presAssocID="{D89075EA-023D-40A2-874B-5443D2E0A114}" presName="composite" presStyleCnt="0"/>
      <dgm:spPr/>
    </dgm:pt>
    <dgm:pt modelId="{459CBE8A-AC91-494C-B2FB-ED9F89509D6C}" type="pres">
      <dgm:prSet presAssocID="{D89075EA-023D-40A2-874B-5443D2E0A114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7DDD31-D0D3-40C8-872C-9CFD44627922}" type="pres">
      <dgm:prSet presAssocID="{D89075EA-023D-40A2-874B-5443D2E0A114}" presName="Accent1" presStyleLbl="parChTrans1D1" presStyleIdx="2" presStyleCnt="4"/>
      <dgm:spPr/>
    </dgm:pt>
    <dgm:pt modelId="{89A42AE3-38F6-48E7-97E4-67EFB06B22E1}" type="pres">
      <dgm:prSet presAssocID="{D89075EA-023D-40A2-874B-5443D2E0A114}" presName="Image" presStyleLbl="alignImgPlace1" presStyleIdx="2" presStyleCnt="4"/>
      <dgm:spPr/>
    </dgm:pt>
    <dgm:pt modelId="{F08D1AFD-93E1-4B50-B8DA-09887C28F0B5}" type="pres">
      <dgm:prSet presAssocID="{20381A9A-52DA-4864-A6E8-8E1535A8451D}" presName="sibTrans" presStyleCnt="0"/>
      <dgm:spPr/>
    </dgm:pt>
    <dgm:pt modelId="{D039FC30-1B7A-4D49-A656-EF6BD58F1721}" type="pres">
      <dgm:prSet presAssocID="{09DD933D-B139-4381-81F6-6282FB848A47}" presName="composite" presStyleCnt="0"/>
      <dgm:spPr/>
    </dgm:pt>
    <dgm:pt modelId="{869077D1-B1A3-42C7-B9BE-8B7C68CBE932}" type="pres">
      <dgm:prSet presAssocID="{09DD933D-B139-4381-81F6-6282FB848A47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433CFF-03DA-474F-806A-DC015D9C64D9}" type="pres">
      <dgm:prSet presAssocID="{09DD933D-B139-4381-81F6-6282FB848A47}" presName="Accent1" presStyleLbl="parChTrans1D1" presStyleIdx="3" presStyleCnt="4"/>
      <dgm:spPr/>
    </dgm:pt>
    <dgm:pt modelId="{D173E04B-C0E2-47C5-B64C-9CEEE8D10B86}" type="pres">
      <dgm:prSet presAssocID="{09DD933D-B139-4381-81F6-6282FB848A47}" presName="Image" presStyleLbl="alignImgPlace1" presStyleIdx="3" presStyleCnt="4"/>
      <dgm:spPr/>
    </dgm:pt>
  </dgm:ptLst>
  <dgm:cxnLst>
    <dgm:cxn modelId="{C8CE6272-E9F6-4F5A-B50F-C0744E8422F6}" srcId="{971558A6-398B-4FD1-AB0B-36F692E1E52D}" destId="{D89075EA-023D-40A2-874B-5443D2E0A114}" srcOrd="2" destOrd="0" parTransId="{4E936041-0B22-42A8-9BF5-55F6435DFD2E}" sibTransId="{20381A9A-52DA-4864-A6E8-8E1535A8451D}"/>
    <dgm:cxn modelId="{275C8023-9427-40C3-A7A2-CF74F6C27B62}" type="presOf" srcId="{3AAE3643-A16F-45F7-BD75-1D5738A0DDE9}" destId="{22C8659A-9111-42AB-B0EE-02B13A9D676F}" srcOrd="0" destOrd="0" presId="urn:microsoft.com/office/officeart/2011/layout/Picture Frame"/>
    <dgm:cxn modelId="{65F80435-378A-4914-886A-B9199B3CD61A}" type="presOf" srcId="{EDD92252-0313-4F5B-B2C2-6852630F941B}" destId="{249578D8-7AD5-403B-8CB7-3DE39A5252D2}" srcOrd="0" destOrd="0" presId="urn:microsoft.com/office/officeart/2011/layout/Picture Frame"/>
    <dgm:cxn modelId="{624690F7-7DC0-4489-9B3E-1B4B1B3D2628}" type="presOf" srcId="{09DD933D-B139-4381-81F6-6282FB848A47}" destId="{869077D1-B1A3-42C7-B9BE-8B7C68CBE932}" srcOrd="0" destOrd="0" presId="urn:microsoft.com/office/officeart/2011/layout/Picture Frame"/>
    <dgm:cxn modelId="{F464218D-FE1A-43C3-AA55-C305412E27A5}" srcId="{971558A6-398B-4FD1-AB0B-36F692E1E52D}" destId="{3AAE3643-A16F-45F7-BD75-1D5738A0DDE9}" srcOrd="1" destOrd="0" parTransId="{0355A802-0775-4D52-A7D6-21A9D0A9C645}" sibTransId="{5ADA89D2-E0A3-4801-98F9-E8BE6A550603}"/>
    <dgm:cxn modelId="{AAC63512-B11D-4379-8139-3BDEDB3C251B}" srcId="{971558A6-398B-4FD1-AB0B-36F692E1E52D}" destId="{09DD933D-B139-4381-81F6-6282FB848A47}" srcOrd="3" destOrd="0" parTransId="{8F5FE8A0-BA6F-4A11-AA36-751B1D3C3743}" sibTransId="{4D8AFE30-528C-452A-A582-607A60145E13}"/>
    <dgm:cxn modelId="{C7A018B3-33AD-4138-84DB-3FE49B44AEC7}" type="presOf" srcId="{971558A6-398B-4FD1-AB0B-36F692E1E52D}" destId="{7F51687B-E643-4D2F-9EC3-32C9CC3706A4}" srcOrd="0" destOrd="0" presId="urn:microsoft.com/office/officeart/2011/layout/Picture Frame"/>
    <dgm:cxn modelId="{2A9BDE73-4363-485D-B81A-FA83E8230686}" type="presOf" srcId="{D89075EA-023D-40A2-874B-5443D2E0A114}" destId="{459CBE8A-AC91-494C-B2FB-ED9F89509D6C}" srcOrd="0" destOrd="0" presId="urn:microsoft.com/office/officeart/2011/layout/Picture Frame"/>
    <dgm:cxn modelId="{31097D03-5AC4-4CAF-BA5E-E3F235653A00}" srcId="{971558A6-398B-4FD1-AB0B-36F692E1E52D}" destId="{EDD92252-0313-4F5B-B2C2-6852630F941B}" srcOrd="0" destOrd="0" parTransId="{2C14B88B-6E4D-4814-825B-6C449B132E2C}" sibTransId="{85A76294-9F43-4958-B230-952D3272BC85}"/>
    <dgm:cxn modelId="{9515FA82-1F8F-4B0F-93D2-293933A793F9}" type="presParOf" srcId="{7F51687B-E643-4D2F-9EC3-32C9CC3706A4}" destId="{B63DB8F3-C918-4FF2-8ACB-28C6441EAA1B}" srcOrd="0" destOrd="0" presId="urn:microsoft.com/office/officeart/2011/layout/Picture Frame"/>
    <dgm:cxn modelId="{157C27A6-C57B-45FD-8070-E0BE5F793E4E}" type="presParOf" srcId="{B63DB8F3-C918-4FF2-8ACB-28C6441EAA1B}" destId="{249578D8-7AD5-403B-8CB7-3DE39A5252D2}" srcOrd="0" destOrd="0" presId="urn:microsoft.com/office/officeart/2011/layout/Picture Frame"/>
    <dgm:cxn modelId="{B9E8B390-0219-46B4-A999-14B9B6A0DF66}" type="presParOf" srcId="{B63DB8F3-C918-4FF2-8ACB-28C6441EAA1B}" destId="{A585960D-0BA4-408A-BE1C-C47894B6D266}" srcOrd="1" destOrd="0" presId="urn:microsoft.com/office/officeart/2011/layout/Picture Frame"/>
    <dgm:cxn modelId="{A8C45893-F01F-43A6-B16F-B7CA429DE309}" type="presParOf" srcId="{B63DB8F3-C918-4FF2-8ACB-28C6441EAA1B}" destId="{AAD53894-EC6B-4ED2-82A6-D95264C1FF54}" srcOrd="2" destOrd="0" presId="urn:microsoft.com/office/officeart/2011/layout/Picture Frame"/>
    <dgm:cxn modelId="{EE306794-6EAE-4C65-A841-772DEE202DA3}" type="presParOf" srcId="{7F51687B-E643-4D2F-9EC3-32C9CC3706A4}" destId="{98D674B0-F615-4E30-8996-919AFD3843F4}" srcOrd="1" destOrd="0" presId="urn:microsoft.com/office/officeart/2011/layout/Picture Frame"/>
    <dgm:cxn modelId="{995E673F-0A74-4F6B-A314-F5CD533A7F37}" type="presParOf" srcId="{7F51687B-E643-4D2F-9EC3-32C9CC3706A4}" destId="{ABB2D33A-4DB2-4576-B31B-CB39DAF2C3A4}" srcOrd="2" destOrd="0" presId="urn:microsoft.com/office/officeart/2011/layout/Picture Frame"/>
    <dgm:cxn modelId="{4C422934-FEEB-4F8D-8E25-840787D76764}" type="presParOf" srcId="{ABB2D33A-4DB2-4576-B31B-CB39DAF2C3A4}" destId="{22C8659A-9111-42AB-B0EE-02B13A9D676F}" srcOrd="0" destOrd="0" presId="urn:microsoft.com/office/officeart/2011/layout/Picture Frame"/>
    <dgm:cxn modelId="{E8613B69-DFEA-4716-8BE8-0281FB52EBC6}" type="presParOf" srcId="{ABB2D33A-4DB2-4576-B31B-CB39DAF2C3A4}" destId="{7043848C-D6E1-47EA-9966-701B4216C40F}" srcOrd="1" destOrd="0" presId="urn:microsoft.com/office/officeart/2011/layout/Picture Frame"/>
    <dgm:cxn modelId="{FCE64C53-53DF-447E-A726-C0120DD6C498}" type="presParOf" srcId="{ABB2D33A-4DB2-4576-B31B-CB39DAF2C3A4}" destId="{0475FEF8-F176-4A77-95A1-5C5317D9534F}" srcOrd="2" destOrd="0" presId="urn:microsoft.com/office/officeart/2011/layout/Picture Frame"/>
    <dgm:cxn modelId="{0948AC2D-8CE0-4E2D-9AA8-814F132602C8}" type="presParOf" srcId="{7F51687B-E643-4D2F-9EC3-32C9CC3706A4}" destId="{4E29101C-AA41-4211-94BE-274247A7A5BE}" srcOrd="3" destOrd="0" presId="urn:microsoft.com/office/officeart/2011/layout/Picture Frame"/>
    <dgm:cxn modelId="{3A868481-D074-4590-BD4B-111706B30DC8}" type="presParOf" srcId="{7F51687B-E643-4D2F-9EC3-32C9CC3706A4}" destId="{09B55C3E-B9EA-43F5-97A3-0B2F8A05B76A}" srcOrd="4" destOrd="0" presId="urn:microsoft.com/office/officeart/2011/layout/Picture Frame"/>
    <dgm:cxn modelId="{62EC8195-61B1-4BA1-BEA6-A3CB492C8B4B}" type="presParOf" srcId="{09B55C3E-B9EA-43F5-97A3-0B2F8A05B76A}" destId="{459CBE8A-AC91-494C-B2FB-ED9F89509D6C}" srcOrd="0" destOrd="0" presId="urn:microsoft.com/office/officeart/2011/layout/Picture Frame"/>
    <dgm:cxn modelId="{0CCE0B81-A2C9-4AA9-901D-16D76AD66BBD}" type="presParOf" srcId="{09B55C3E-B9EA-43F5-97A3-0B2F8A05B76A}" destId="{F97DDD31-D0D3-40C8-872C-9CFD44627922}" srcOrd="1" destOrd="0" presId="urn:microsoft.com/office/officeart/2011/layout/Picture Frame"/>
    <dgm:cxn modelId="{9734A699-AD12-4227-8AF7-750C5F5D2C17}" type="presParOf" srcId="{09B55C3E-B9EA-43F5-97A3-0B2F8A05B76A}" destId="{89A42AE3-38F6-48E7-97E4-67EFB06B22E1}" srcOrd="2" destOrd="0" presId="urn:microsoft.com/office/officeart/2011/layout/Picture Frame"/>
    <dgm:cxn modelId="{A99C483E-C64B-4622-B6B8-420D747E9A82}" type="presParOf" srcId="{7F51687B-E643-4D2F-9EC3-32C9CC3706A4}" destId="{F08D1AFD-93E1-4B50-B8DA-09887C28F0B5}" srcOrd="5" destOrd="0" presId="urn:microsoft.com/office/officeart/2011/layout/Picture Frame"/>
    <dgm:cxn modelId="{40332305-88F9-44A0-A6BB-9760E274B492}" type="presParOf" srcId="{7F51687B-E643-4D2F-9EC3-32C9CC3706A4}" destId="{D039FC30-1B7A-4D49-A656-EF6BD58F1721}" srcOrd="6" destOrd="0" presId="urn:microsoft.com/office/officeart/2011/layout/Picture Frame"/>
    <dgm:cxn modelId="{33942A40-553E-4D4D-8717-7EE98F34E8D2}" type="presParOf" srcId="{D039FC30-1B7A-4D49-A656-EF6BD58F1721}" destId="{869077D1-B1A3-42C7-B9BE-8B7C68CBE932}" srcOrd="0" destOrd="0" presId="urn:microsoft.com/office/officeart/2011/layout/Picture Frame"/>
    <dgm:cxn modelId="{F863BE45-8E9C-4B77-B945-43428B558010}" type="presParOf" srcId="{D039FC30-1B7A-4D49-A656-EF6BD58F1721}" destId="{D3433CFF-03DA-474F-806A-DC015D9C64D9}" srcOrd="1" destOrd="0" presId="urn:microsoft.com/office/officeart/2011/layout/Picture Frame"/>
    <dgm:cxn modelId="{A95BD0ED-02D0-4D8C-AEC2-107956415F1E}" type="presParOf" srcId="{D039FC30-1B7A-4D49-A656-EF6BD58F1721}" destId="{D173E04B-C0E2-47C5-B64C-9CEEE8D10B86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D110F3-2CCE-4C1C-BF64-2081DB7B40B2}" type="doc">
      <dgm:prSet loTypeId="urn:microsoft.com/office/officeart/2008/layout/TitledPictureBlocks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CE8A0BA-C16D-4B1D-9B86-F80D32C3302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např. jabloň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74E5B4A-01CC-4F3C-A2E6-84AA1161A205}" type="parTrans" cxnId="{36797FD3-067D-4254-B55C-5EBE87A2BF05}">
      <dgm:prSet/>
      <dgm:spPr/>
      <dgm:t>
        <a:bodyPr/>
        <a:lstStyle/>
        <a:p>
          <a:endParaRPr lang="cs-CZ"/>
        </a:p>
      </dgm:t>
    </dgm:pt>
    <dgm:pt modelId="{8032585E-2BE8-494A-8E50-8B6896FD6199}" type="sibTrans" cxnId="{36797FD3-067D-4254-B55C-5EBE87A2BF05}">
      <dgm:prSet/>
      <dgm:spPr/>
      <dgm:t>
        <a:bodyPr/>
        <a:lstStyle/>
        <a:p>
          <a:endParaRPr lang="cs-CZ"/>
        </a:p>
      </dgm:t>
    </dgm:pt>
    <dgm:pt modelId="{87E54675-B75E-4E0D-A9B7-CCCB1ACF89F5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stromy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50105EB2-1CAA-46D3-9CE8-C48FC6446349}" type="parTrans" cxnId="{470DC4AB-8C04-46BF-B7A1-E2CD1244CA91}">
      <dgm:prSet/>
      <dgm:spPr/>
      <dgm:t>
        <a:bodyPr/>
        <a:lstStyle/>
        <a:p>
          <a:endParaRPr lang="cs-CZ"/>
        </a:p>
      </dgm:t>
    </dgm:pt>
    <dgm:pt modelId="{E9D365E7-35F9-4F57-8DB6-2A3388735D88}" type="sibTrans" cxnId="{470DC4AB-8C04-46BF-B7A1-E2CD1244CA91}">
      <dgm:prSet/>
      <dgm:spPr/>
      <dgm:t>
        <a:bodyPr/>
        <a:lstStyle/>
        <a:p>
          <a:endParaRPr lang="cs-CZ"/>
        </a:p>
      </dgm:t>
    </dgm:pt>
    <dgm:pt modelId="{B8DD35F7-9EB8-43D0-8EEA-66704385257D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např. zlatý déšť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5A704AA6-1A3E-4968-AF5E-171C07311945}" type="parTrans" cxnId="{064072EE-E5D6-4454-8A96-2A0F8C5FA5DB}">
      <dgm:prSet/>
      <dgm:spPr/>
      <dgm:t>
        <a:bodyPr/>
        <a:lstStyle/>
        <a:p>
          <a:endParaRPr lang="cs-CZ"/>
        </a:p>
      </dgm:t>
    </dgm:pt>
    <dgm:pt modelId="{4FA9397E-4A1E-41C6-B4C5-4779D98C14D5}" type="sibTrans" cxnId="{064072EE-E5D6-4454-8A96-2A0F8C5FA5DB}">
      <dgm:prSet/>
      <dgm:spPr/>
      <dgm:t>
        <a:bodyPr/>
        <a:lstStyle/>
        <a:p>
          <a:endParaRPr lang="cs-CZ"/>
        </a:p>
      </dgm:t>
    </dgm:pt>
    <dgm:pt modelId="{DD6EA906-7B71-4A50-AA68-DE42CF48B51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keře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9C89AB4-49A0-493C-83E7-1EA1A2C8AC56}" type="parTrans" cxnId="{88778433-07DD-477F-8A1B-987CDB87C807}">
      <dgm:prSet/>
      <dgm:spPr/>
      <dgm:t>
        <a:bodyPr/>
        <a:lstStyle/>
        <a:p>
          <a:endParaRPr lang="cs-CZ"/>
        </a:p>
      </dgm:t>
    </dgm:pt>
    <dgm:pt modelId="{636B0898-4E9C-499D-8DA7-05598C3FA34A}" type="sibTrans" cxnId="{88778433-07DD-477F-8A1B-987CDB87C807}">
      <dgm:prSet/>
      <dgm:spPr/>
      <dgm:t>
        <a:bodyPr/>
        <a:lstStyle/>
        <a:p>
          <a:endParaRPr lang="cs-CZ"/>
        </a:p>
      </dgm:t>
    </dgm:pt>
    <dgm:pt modelId="{DBAC1DAE-BCD5-499B-9C21-9FEECA7B57F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např. tulipán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BADE3E2F-3AA9-405D-BECB-843B77730925}" type="parTrans" cxnId="{89A81C3A-F03E-455D-8C82-C61EE33F3634}">
      <dgm:prSet/>
      <dgm:spPr/>
      <dgm:t>
        <a:bodyPr/>
        <a:lstStyle/>
        <a:p>
          <a:endParaRPr lang="cs-CZ"/>
        </a:p>
      </dgm:t>
    </dgm:pt>
    <dgm:pt modelId="{6B66CFB4-6CAB-467D-82A6-4D198A3CC7F4}" type="sibTrans" cxnId="{89A81C3A-F03E-455D-8C82-C61EE33F3634}">
      <dgm:prSet/>
      <dgm:spPr/>
      <dgm:t>
        <a:bodyPr/>
        <a:lstStyle/>
        <a:p>
          <a:endParaRPr lang="cs-CZ"/>
        </a:p>
      </dgm:t>
    </dgm:pt>
    <dgm:pt modelId="{2C4FBE7C-58A2-4FDA-873B-D6E37A0F3F3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byliny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985665F-2A3D-4185-850F-0C50AA0F26C2}" type="parTrans" cxnId="{D87A899E-274D-48C1-AC20-0A89B31ED828}">
      <dgm:prSet/>
      <dgm:spPr/>
      <dgm:t>
        <a:bodyPr/>
        <a:lstStyle/>
        <a:p>
          <a:endParaRPr lang="cs-CZ"/>
        </a:p>
      </dgm:t>
    </dgm:pt>
    <dgm:pt modelId="{FACA9091-AA6A-43C7-AE38-66104531F294}" type="sibTrans" cxnId="{D87A899E-274D-48C1-AC20-0A89B31ED828}">
      <dgm:prSet/>
      <dgm:spPr/>
      <dgm:t>
        <a:bodyPr/>
        <a:lstStyle/>
        <a:p>
          <a:endParaRPr lang="cs-CZ"/>
        </a:p>
      </dgm:t>
    </dgm:pt>
    <dgm:pt modelId="{FD6491B7-5661-4745-80AC-6EB3CDB40905}" type="pres">
      <dgm:prSet presAssocID="{7DD110F3-2CCE-4C1C-BF64-2081DB7B40B2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C39D835-8722-452C-89DD-59EC8EA739BF}" type="pres">
      <dgm:prSet presAssocID="{BCE8A0BA-C16D-4B1D-9B86-F80D32C33024}" presName="composite" presStyleCnt="0"/>
      <dgm:spPr/>
    </dgm:pt>
    <dgm:pt modelId="{28EABDBA-1647-4375-9B23-AC89C64104EA}" type="pres">
      <dgm:prSet presAssocID="{BCE8A0BA-C16D-4B1D-9B86-F80D32C33024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672110-D4FF-40F3-A1F5-F97E2B2AC836}" type="pres">
      <dgm:prSet presAssocID="{BCE8A0BA-C16D-4B1D-9B86-F80D32C33024}" presName="Image" presStyleLbl="bgImgPlace1" presStyleIdx="0" presStyleCnt="3"/>
      <dgm:spPr/>
    </dgm:pt>
    <dgm:pt modelId="{0F6C8270-A8E1-43E5-BF5F-7382AE5A99C5}" type="pres">
      <dgm:prSet presAssocID="{BCE8A0BA-C16D-4B1D-9B86-F80D32C33024}" presName="ChildText" presStyleLbl="fgAcc1" presStyleIdx="0" presStyleCnt="3" custScaleX="14568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229710-2F76-445A-9E61-3BC28E95FDD2}" type="pres">
      <dgm:prSet presAssocID="{8032585E-2BE8-494A-8E50-8B6896FD6199}" presName="sibTrans" presStyleCnt="0"/>
      <dgm:spPr/>
    </dgm:pt>
    <dgm:pt modelId="{A7660D26-4EF1-4AB0-B4BA-EC6BD4E7CFB4}" type="pres">
      <dgm:prSet presAssocID="{B8DD35F7-9EB8-43D0-8EEA-66704385257D}" presName="composite" presStyleCnt="0"/>
      <dgm:spPr/>
    </dgm:pt>
    <dgm:pt modelId="{5A911B66-2AA4-41EB-9C55-90A4379ED47D}" type="pres">
      <dgm:prSet presAssocID="{B8DD35F7-9EB8-43D0-8EEA-66704385257D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98719A-FF2D-4239-8972-B3D7DE93576D}" type="pres">
      <dgm:prSet presAssocID="{B8DD35F7-9EB8-43D0-8EEA-66704385257D}" presName="Image" presStyleLbl="bgImgPlace1" presStyleIdx="1" presStyleCnt="3"/>
      <dgm:spPr/>
    </dgm:pt>
    <dgm:pt modelId="{8D85AF5B-9FD2-4432-ADA4-D30B278EBCCA}" type="pres">
      <dgm:prSet presAssocID="{B8DD35F7-9EB8-43D0-8EEA-66704385257D}" presName="ChildText" presStyleLbl="fgAcc1" presStyleIdx="1" presStyleCnt="3" custScaleX="12450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21E724-5D53-4F33-8509-7D59A0F21B1C}" type="pres">
      <dgm:prSet presAssocID="{4FA9397E-4A1E-41C6-B4C5-4779D98C14D5}" presName="sibTrans" presStyleCnt="0"/>
      <dgm:spPr/>
    </dgm:pt>
    <dgm:pt modelId="{8F599502-3124-47C9-99DF-DEC8411FF621}" type="pres">
      <dgm:prSet presAssocID="{DBAC1DAE-BCD5-499B-9C21-9FEECA7B57F4}" presName="composite" presStyleCnt="0"/>
      <dgm:spPr/>
    </dgm:pt>
    <dgm:pt modelId="{9158A630-A8F5-4D1E-B265-57E51A54D4B3}" type="pres">
      <dgm:prSet presAssocID="{DBAC1DAE-BCD5-499B-9C21-9FEECA7B57F4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DB4B5D-2B0E-439B-8C6B-C6D492931266}" type="pres">
      <dgm:prSet presAssocID="{DBAC1DAE-BCD5-499B-9C21-9FEECA7B57F4}" presName="Image" presStyleLbl="bgImgPlace1" presStyleIdx="2" presStyleCnt="3"/>
      <dgm:spPr/>
    </dgm:pt>
    <dgm:pt modelId="{BE3C85FF-E51B-4F2B-9F3D-0C80F2072E29}" type="pres">
      <dgm:prSet presAssocID="{DBAC1DAE-BCD5-499B-9C21-9FEECA7B57F4}" presName="ChildText" presStyleLbl="fgAcc1" presStyleIdx="2" presStyleCnt="3" custScaleX="14892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7F5B4-66C1-4207-9836-0C736F321B1C}" type="presOf" srcId="{DBAC1DAE-BCD5-499B-9C21-9FEECA7B57F4}" destId="{9158A630-A8F5-4D1E-B265-57E51A54D4B3}" srcOrd="0" destOrd="0" presId="urn:microsoft.com/office/officeart/2008/layout/TitledPictureBlocks"/>
    <dgm:cxn modelId="{064072EE-E5D6-4454-8A96-2A0F8C5FA5DB}" srcId="{7DD110F3-2CCE-4C1C-BF64-2081DB7B40B2}" destId="{B8DD35F7-9EB8-43D0-8EEA-66704385257D}" srcOrd="1" destOrd="0" parTransId="{5A704AA6-1A3E-4968-AF5E-171C07311945}" sibTransId="{4FA9397E-4A1E-41C6-B4C5-4779D98C14D5}"/>
    <dgm:cxn modelId="{89A81C3A-F03E-455D-8C82-C61EE33F3634}" srcId="{7DD110F3-2CCE-4C1C-BF64-2081DB7B40B2}" destId="{DBAC1DAE-BCD5-499B-9C21-9FEECA7B57F4}" srcOrd="2" destOrd="0" parTransId="{BADE3E2F-3AA9-405D-BECB-843B77730925}" sibTransId="{6B66CFB4-6CAB-467D-82A6-4D198A3CC7F4}"/>
    <dgm:cxn modelId="{36797FD3-067D-4254-B55C-5EBE87A2BF05}" srcId="{7DD110F3-2CCE-4C1C-BF64-2081DB7B40B2}" destId="{BCE8A0BA-C16D-4B1D-9B86-F80D32C33024}" srcOrd="0" destOrd="0" parTransId="{474E5B4A-01CC-4F3C-A2E6-84AA1161A205}" sibTransId="{8032585E-2BE8-494A-8E50-8B6896FD6199}"/>
    <dgm:cxn modelId="{E6C0E250-733C-4407-BCA9-519366CD9632}" type="presOf" srcId="{BCE8A0BA-C16D-4B1D-9B86-F80D32C33024}" destId="{28EABDBA-1647-4375-9B23-AC89C64104EA}" srcOrd="0" destOrd="0" presId="urn:microsoft.com/office/officeart/2008/layout/TitledPictureBlocks"/>
    <dgm:cxn modelId="{D87A899E-274D-48C1-AC20-0A89B31ED828}" srcId="{DBAC1DAE-BCD5-499B-9C21-9FEECA7B57F4}" destId="{2C4FBE7C-58A2-4FDA-873B-D6E37A0F3F3A}" srcOrd="0" destOrd="0" parTransId="{6985665F-2A3D-4185-850F-0C50AA0F26C2}" sibTransId="{FACA9091-AA6A-43C7-AE38-66104531F294}"/>
    <dgm:cxn modelId="{1FF17641-30A8-41F1-AFAC-B11E9FA735FE}" type="presOf" srcId="{2C4FBE7C-58A2-4FDA-873B-D6E37A0F3F3A}" destId="{BE3C85FF-E51B-4F2B-9F3D-0C80F2072E29}" srcOrd="0" destOrd="0" presId="urn:microsoft.com/office/officeart/2008/layout/TitledPictureBlocks"/>
    <dgm:cxn modelId="{360C732A-4280-4067-84CB-1E29501A3319}" type="presOf" srcId="{B8DD35F7-9EB8-43D0-8EEA-66704385257D}" destId="{5A911B66-2AA4-41EB-9C55-90A4379ED47D}" srcOrd="0" destOrd="0" presId="urn:microsoft.com/office/officeart/2008/layout/TitledPictureBlocks"/>
    <dgm:cxn modelId="{B948A485-D760-4CAF-AD76-0D0AFC23F43E}" type="presOf" srcId="{7DD110F3-2CCE-4C1C-BF64-2081DB7B40B2}" destId="{FD6491B7-5661-4745-80AC-6EB3CDB40905}" srcOrd="0" destOrd="0" presId="urn:microsoft.com/office/officeart/2008/layout/TitledPictureBlocks"/>
    <dgm:cxn modelId="{88778433-07DD-477F-8A1B-987CDB87C807}" srcId="{B8DD35F7-9EB8-43D0-8EEA-66704385257D}" destId="{DD6EA906-7B71-4A50-AA68-DE42CF48B515}" srcOrd="0" destOrd="0" parTransId="{E9C89AB4-49A0-493C-83E7-1EA1A2C8AC56}" sibTransId="{636B0898-4E9C-499D-8DA7-05598C3FA34A}"/>
    <dgm:cxn modelId="{470DC4AB-8C04-46BF-B7A1-E2CD1244CA91}" srcId="{BCE8A0BA-C16D-4B1D-9B86-F80D32C33024}" destId="{87E54675-B75E-4E0D-A9B7-CCCB1ACF89F5}" srcOrd="0" destOrd="0" parTransId="{50105EB2-1CAA-46D3-9CE8-C48FC6446349}" sibTransId="{E9D365E7-35F9-4F57-8DB6-2A3388735D88}"/>
    <dgm:cxn modelId="{EF458DED-A385-4BA4-91D0-9FA07E5C1D41}" type="presOf" srcId="{87E54675-B75E-4E0D-A9B7-CCCB1ACF89F5}" destId="{0F6C8270-A8E1-43E5-BF5F-7382AE5A99C5}" srcOrd="0" destOrd="0" presId="urn:microsoft.com/office/officeart/2008/layout/TitledPictureBlocks"/>
    <dgm:cxn modelId="{5FA7EE5B-F25B-4240-B80E-463CDD24A9ED}" type="presOf" srcId="{DD6EA906-7B71-4A50-AA68-DE42CF48B515}" destId="{8D85AF5B-9FD2-4432-ADA4-D30B278EBCCA}" srcOrd="0" destOrd="0" presId="urn:microsoft.com/office/officeart/2008/layout/TitledPictureBlocks"/>
    <dgm:cxn modelId="{B0702612-D81A-436F-B445-39D57F3354E4}" type="presParOf" srcId="{FD6491B7-5661-4745-80AC-6EB3CDB40905}" destId="{DC39D835-8722-452C-89DD-59EC8EA739BF}" srcOrd="0" destOrd="0" presId="urn:microsoft.com/office/officeart/2008/layout/TitledPictureBlocks"/>
    <dgm:cxn modelId="{FDD8C28D-CCD2-49D7-B99E-BB8063A8CF4E}" type="presParOf" srcId="{DC39D835-8722-452C-89DD-59EC8EA739BF}" destId="{28EABDBA-1647-4375-9B23-AC89C64104EA}" srcOrd="0" destOrd="0" presId="urn:microsoft.com/office/officeart/2008/layout/TitledPictureBlocks"/>
    <dgm:cxn modelId="{DD849C8B-0D3C-4AD4-A8C7-C5BF23F636EC}" type="presParOf" srcId="{DC39D835-8722-452C-89DD-59EC8EA739BF}" destId="{A0672110-D4FF-40F3-A1F5-F97E2B2AC836}" srcOrd="1" destOrd="0" presId="urn:microsoft.com/office/officeart/2008/layout/TitledPictureBlocks"/>
    <dgm:cxn modelId="{936DEC00-F229-4549-91A3-E1A449A8F50E}" type="presParOf" srcId="{DC39D835-8722-452C-89DD-59EC8EA739BF}" destId="{0F6C8270-A8E1-43E5-BF5F-7382AE5A99C5}" srcOrd="2" destOrd="0" presId="urn:microsoft.com/office/officeart/2008/layout/TitledPictureBlocks"/>
    <dgm:cxn modelId="{87AFA68A-B289-47C9-BBFC-2DAF87B54B7D}" type="presParOf" srcId="{FD6491B7-5661-4745-80AC-6EB3CDB40905}" destId="{A4229710-2F76-445A-9E61-3BC28E95FDD2}" srcOrd="1" destOrd="0" presId="urn:microsoft.com/office/officeart/2008/layout/TitledPictureBlocks"/>
    <dgm:cxn modelId="{44C1BE6F-E876-410E-A759-5F84733DE851}" type="presParOf" srcId="{FD6491B7-5661-4745-80AC-6EB3CDB40905}" destId="{A7660D26-4EF1-4AB0-B4BA-EC6BD4E7CFB4}" srcOrd="2" destOrd="0" presId="urn:microsoft.com/office/officeart/2008/layout/TitledPictureBlocks"/>
    <dgm:cxn modelId="{B33AE8E9-840A-46A2-B65E-3B52C978A772}" type="presParOf" srcId="{A7660D26-4EF1-4AB0-B4BA-EC6BD4E7CFB4}" destId="{5A911B66-2AA4-41EB-9C55-90A4379ED47D}" srcOrd="0" destOrd="0" presId="urn:microsoft.com/office/officeart/2008/layout/TitledPictureBlocks"/>
    <dgm:cxn modelId="{717A0F84-6963-40B0-80D5-2870A5F13A51}" type="presParOf" srcId="{A7660D26-4EF1-4AB0-B4BA-EC6BD4E7CFB4}" destId="{AB98719A-FF2D-4239-8972-B3D7DE93576D}" srcOrd="1" destOrd="0" presId="urn:microsoft.com/office/officeart/2008/layout/TitledPictureBlocks"/>
    <dgm:cxn modelId="{D9ADB53D-8F91-480B-A514-BD1DD4D6EBB8}" type="presParOf" srcId="{A7660D26-4EF1-4AB0-B4BA-EC6BD4E7CFB4}" destId="{8D85AF5B-9FD2-4432-ADA4-D30B278EBCCA}" srcOrd="2" destOrd="0" presId="urn:microsoft.com/office/officeart/2008/layout/TitledPictureBlocks"/>
    <dgm:cxn modelId="{E606E9E4-4331-4360-8E9E-5F5815C0E923}" type="presParOf" srcId="{FD6491B7-5661-4745-80AC-6EB3CDB40905}" destId="{E321E724-5D53-4F33-8509-7D59A0F21B1C}" srcOrd="3" destOrd="0" presId="urn:microsoft.com/office/officeart/2008/layout/TitledPictureBlocks"/>
    <dgm:cxn modelId="{FBD994EA-7B4E-41C5-91B3-4CC401A10C38}" type="presParOf" srcId="{FD6491B7-5661-4745-80AC-6EB3CDB40905}" destId="{8F599502-3124-47C9-99DF-DEC8411FF621}" srcOrd="4" destOrd="0" presId="urn:microsoft.com/office/officeart/2008/layout/TitledPictureBlocks"/>
    <dgm:cxn modelId="{CA2A6ACF-673D-442D-AE47-3899E5163692}" type="presParOf" srcId="{8F599502-3124-47C9-99DF-DEC8411FF621}" destId="{9158A630-A8F5-4D1E-B265-57E51A54D4B3}" srcOrd="0" destOrd="0" presId="urn:microsoft.com/office/officeart/2008/layout/TitledPictureBlocks"/>
    <dgm:cxn modelId="{8F694A09-0669-4AEA-92B0-14A5CCD4ABCC}" type="presParOf" srcId="{8F599502-3124-47C9-99DF-DEC8411FF621}" destId="{17DB4B5D-2B0E-439B-8C6B-C6D492931266}" srcOrd="1" destOrd="0" presId="urn:microsoft.com/office/officeart/2008/layout/TitledPictureBlocks"/>
    <dgm:cxn modelId="{69C23D88-72AD-4B51-972F-4E1FAE2BBB78}" type="presParOf" srcId="{8F599502-3124-47C9-99DF-DEC8411FF621}" destId="{BE3C85FF-E51B-4F2B-9F3D-0C80F2072E29}" srcOrd="2" destOrd="0" presId="urn:microsoft.com/office/officeart/2008/layout/TitledPictureBlock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184377-ABDC-4281-B40E-0146FD9C4BD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4D719A-131E-4FEC-8D9C-C55778E1340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byliny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288138A-46FB-4572-815A-FDC79B78D134}" type="parTrans" cxnId="{CF462E86-941A-4E70-AD5A-C631BEF83985}">
      <dgm:prSet/>
      <dgm:spPr/>
      <dgm:t>
        <a:bodyPr/>
        <a:lstStyle/>
        <a:p>
          <a:endParaRPr lang="cs-CZ"/>
        </a:p>
      </dgm:t>
    </dgm:pt>
    <dgm:pt modelId="{B581A879-041F-48C4-A33E-37E1EA7E8CC7}" type="sibTrans" cxnId="{CF462E86-941A-4E70-AD5A-C631BEF83985}">
      <dgm:prSet/>
      <dgm:spPr/>
      <dgm:t>
        <a:bodyPr/>
        <a:lstStyle/>
        <a:p>
          <a:endParaRPr lang="cs-CZ"/>
        </a:p>
      </dgm:t>
    </dgm:pt>
    <dgm:pt modelId="{2BEE4C93-9CBF-4AC3-BE08-3DC9934E008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stromy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501032A-0495-410A-918D-9DA1B7C9CD83}" type="parTrans" cxnId="{38087670-7EF5-459C-B40C-68DF3344CF96}">
      <dgm:prSet/>
      <dgm:spPr/>
      <dgm:t>
        <a:bodyPr/>
        <a:lstStyle/>
        <a:p>
          <a:endParaRPr lang="cs-CZ"/>
        </a:p>
      </dgm:t>
    </dgm:pt>
    <dgm:pt modelId="{E140A413-7539-4B3E-A8E9-42FBA0F042C8}" type="sibTrans" cxnId="{38087670-7EF5-459C-B40C-68DF3344CF96}">
      <dgm:prSet/>
      <dgm:spPr/>
      <dgm:t>
        <a:bodyPr/>
        <a:lstStyle/>
        <a:p>
          <a:endParaRPr lang="cs-CZ"/>
        </a:p>
      </dgm:t>
    </dgm:pt>
    <dgm:pt modelId="{AC020FDB-B4F6-4DBA-BC5B-20003D80182A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keře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A563155-9480-48CB-A790-EA067B52F003}" type="parTrans" cxnId="{674DCAE7-56A7-43DC-9943-880097F6EBA4}">
      <dgm:prSet/>
      <dgm:spPr/>
      <dgm:t>
        <a:bodyPr/>
        <a:lstStyle/>
        <a:p>
          <a:endParaRPr lang="cs-CZ"/>
        </a:p>
      </dgm:t>
    </dgm:pt>
    <dgm:pt modelId="{D9979687-4C33-4BD3-8E3A-879DE44AF071}" type="sibTrans" cxnId="{674DCAE7-56A7-43DC-9943-880097F6EBA4}">
      <dgm:prSet/>
      <dgm:spPr/>
      <dgm:t>
        <a:bodyPr/>
        <a:lstStyle/>
        <a:p>
          <a:endParaRPr lang="cs-CZ"/>
        </a:p>
      </dgm:t>
    </dgm:pt>
    <dgm:pt modelId="{4E44A0BB-F0FD-43F9-A672-027ABFAAF401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dub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EF19AA2-A29A-46A8-83C1-7E7682592359}" type="parTrans" cxnId="{A7EB0B0F-6834-4F4C-B5D6-A43BE05738B8}">
      <dgm:prSet/>
      <dgm:spPr/>
      <dgm:t>
        <a:bodyPr/>
        <a:lstStyle/>
        <a:p>
          <a:endParaRPr lang="cs-CZ"/>
        </a:p>
      </dgm:t>
    </dgm:pt>
    <dgm:pt modelId="{521BA5A7-01F7-4A81-AC65-3AFF5E6D3E27}" type="sibTrans" cxnId="{A7EB0B0F-6834-4F4C-B5D6-A43BE05738B8}">
      <dgm:prSet/>
      <dgm:spPr/>
      <dgm:t>
        <a:bodyPr/>
        <a:lstStyle/>
        <a:p>
          <a:endParaRPr lang="cs-CZ"/>
        </a:p>
      </dgm:t>
    </dgm:pt>
    <dgm:pt modelId="{EF1484AA-A56D-4A67-9AB5-6A34E5889137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sněženka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4F64556-E239-4152-A459-611A155DB5C8}" type="parTrans" cxnId="{4745C194-5D76-4266-8A47-4AA492582581}">
      <dgm:prSet/>
      <dgm:spPr/>
      <dgm:t>
        <a:bodyPr/>
        <a:lstStyle/>
        <a:p>
          <a:endParaRPr lang="cs-CZ"/>
        </a:p>
      </dgm:t>
    </dgm:pt>
    <dgm:pt modelId="{7D7CED0C-1414-4C61-8828-484CCEAAB66D}" type="sibTrans" cxnId="{4745C194-5D76-4266-8A47-4AA492582581}">
      <dgm:prSet/>
      <dgm:spPr/>
      <dgm:t>
        <a:bodyPr/>
        <a:lstStyle/>
        <a:p>
          <a:endParaRPr lang="cs-CZ"/>
        </a:p>
      </dgm:t>
    </dgm:pt>
    <dgm:pt modelId="{D1A73C80-50A8-4B82-81B9-139E7536E748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líska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4BC373DB-1684-4E4E-B2E1-BE9C3AB69D8F}" type="parTrans" cxnId="{F1F35BFF-2AE1-48C8-9DE7-B32D3EBFDBC2}">
      <dgm:prSet/>
      <dgm:spPr/>
      <dgm:t>
        <a:bodyPr/>
        <a:lstStyle/>
        <a:p>
          <a:endParaRPr lang="cs-CZ"/>
        </a:p>
      </dgm:t>
    </dgm:pt>
    <dgm:pt modelId="{B33CA132-1034-4B53-A214-3E95F9344861}" type="sibTrans" cxnId="{F1F35BFF-2AE1-48C8-9DE7-B32D3EBFDBC2}">
      <dgm:prSet/>
      <dgm:spPr/>
      <dgm:t>
        <a:bodyPr/>
        <a:lstStyle/>
        <a:p>
          <a:endParaRPr lang="cs-CZ"/>
        </a:p>
      </dgm:t>
    </dgm:pt>
    <dgm:pt modelId="{F445073E-FB24-439A-AEAC-6F6D25045885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lípa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2A0E68DC-CBD1-471E-90A1-BF456FE57FBB}" type="parTrans" cxnId="{BAD61529-AACE-4DE8-B9DC-6E0B6CF34720}">
      <dgm:prSet/>
      <dgm:spPr/>
      <dgm:t>
        <a:bodyPr/>
        <a:lstStyle/>
        <a:p>
          <a:endParaRPr lang="cs-CZ"/>
        </a:p>
      </dgm:t>
    </dgm:pt>
    <dgm:pt modelId="{DBA74E3E-EC01-4A7B-81FD-D6CB2DF1B354}" type="sibTrans" cxnId="{BAD61529-AACE-4DE8-B9DC-6E0B6CF34720}">
      <dgm:prSet/>
      <dgm:spPr/>
      <dgm:t>
        <a:bodyPr/>
        <a:lstStyle/>
        <a:p>
          <a:endParaRPr lang="cs-CZ"/>
        </a:p>
      </dgm:t>
    </dgm:pt>
    <dgm:pt modelId="{BCF1F829-D008-4C3A-A845-430B542AD7EA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růže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25F835B1-0BDD-42D2-BD46-5623B9F6A228}" type="parTrans" cxnId="{F49A1328-D809-4447-BEE1-E962120BC4B4}">
      <dgm:prSet/>
      <dgm:spPr/>
      <dgm:t>
        <a:bodyPr/>
        <a:lstStyle/>
        <a:p>
          <a:endParaRPr lang="cs-CZ"/>
        </a:p>
      </dgm:t>
    </dgm:pt>
    <dgm:pt modelId="{2506B517-2D90-4FFE-851A-1000C2001521}" type="sibTrans" cxnId="{F49A1328-D809-4447-BEE1-E962120BC4B4}">
      <dgm:prSet/>
      <dgm:spPr/>
      <dgm:t>
        <a:bodyPr/>
        <a:lstStyle/>
        <a:p>
          <a:endParaRPr lang="cs-CZ"/>
        </a:p>
      </dgm:t>
    </dgm:pt>
    <dgm:pt modelId="{27DBBF0E-0475-471B-AF19-4079A432DE3F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zlatý déšť 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B88C422E-3D7F-434A-98F1-8A00F2F44E9B}" type="parTrans" cxnId="{317FA08E-96E8-4EB6-888A-A6265EDE9054}">
      <dgm:prSet/>
      <dgm:spPr/>
      <dgm:t>
        <a:bodyPr/>
        <a:lstStyle/>
        <a:p>
          <a:endParaRPr lang="cs-CZ"/>
        </a:p>
      </dgm:t>
    </dgm:pt>
    <dgm:pt modelId="{122012D7-1B7D-4724-801E-F312ECA84ACD}" type="sibTrans" cxnId="{317FA08E-96E8-4EB6-888A-A6265EDE9054}">
      <dgm:prSet/>
      <dgm:spPr/>
      <dgm:t>
        <a:bodyPr/>
        <a:lstStyle/>
        <a:p>
          <a:endParaRPr lang="cs-CZ"/>
        </a:p>
      </dgm:t>
    </dgm:pt>
    <dgm:pt modelId="{45BA1365-5EB8-46E2-A268-2AD945591E44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smrk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EFFB92EA-53CD-4D3B-A14C-28174912F247}" type="parTrans" cxnId="{7A6BCFC1-C473-4755-BAB1-4C4421CCBCC7}">
      <dgm:prSet/>
      <dgm:spPr/>
      <dgm:t>
        <a:bodyPr/>
        <a:lstStyle/>
        <a:p>
          <a:endParaRPr lang="cs-CZ"/>
        </a:p>
      </dgm:t>
    </dgm:pt>
    <dgm:pt modelId="{CF448362-DBC6-405D-AA92-855EB24B56FB}" type="sibTrans" cxnId="{7A6BCFC1-C473-4755-BAB1-4C4421CCBCC7}">
      <dgm:prSet/>
      <dgm:spPr/>
      <dgm:t>
        <a:bodyPr/>
        <a:lstStyle/>
        <a:p>
          <a:endParaRPr lang="cs-CZ"/>
        </a:p>
      </dgm:t>
    </dgm:pt>
    <dgm:pt modelId="{886D62A0-8989-4FEF-84B3-DA6E63D487E0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kopretina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D0DA34F0-E841-4C4B-8BA2-E4152FDAA518}" type="parTrans" cxnId="{539F107F-DE68-4EDA-9E46-E55919DCDAA9}">
      <dgm:prSet/>
      <dgm:spPr/>
      <dgm:t>
        <a:bodyPr/>
        <a:lstStyle/>
        <a:p>
          <a:endParaRPr lang="cs-CZ"/>
        </a:p>
      </dgm:t>
    </dgm:pt>
    <dgm:pt modelId="{F61F043E-5D51-4A6F-9AC8-C1AF7DBB649B}" type="sibTrans" cxnId="{539F107F-DE68-4EDA-9E46-E55919DCDAA9}">
      <dgm:prSet/>
      <dgm:spPr/>
      <dgm:t>
        <a:bodyPr/>
        <a:lstStyle/>
        <a:p>
          <a:endParaRPr lang="cs-CZ"/>
        </a:p>
      </dgm:t>
    </dgm:pt>
    <dgm:pt modelId="{69B5FB79-1671-4DD2-BB29-6E57933055D9}" type="pres">
      <dgm:prSet presAssocID="{9D184377-ABDC-4281-B40E-0146FD9C4BD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5759F2-11FA-4BE4-87E3-5171BD0E0EB2}" type="pres">
      <dgm:prSet presAssocID="{7B4D719A-131E-4FEC-8D9C-C55778E1340A}" presName="node" presStyleLbl="node1" presStyleIdx="0" presStyleCnt="11" custLinFactNeighborX="-4943" custLinFactNeighborY="-458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DE4FC2-E858-4408-9AB7-0BF2C34EE185}" type="pres">
      <dgm:prSet presAssocID="{B581A879-041F-48C4-A33E-37E1EA7E8CC7}" presName="sibTrans" presStyleCnt="0"/>
      <dgm:spPr/>
    </dgm:pt>
    <dgm:pt modelId="{9CF37AA0-DDE8-4B42-A176-C404413728FB}" type="pres">
      <dgm:prSet presAssocID="{2BEE4C93-9CBF-4AC3-BE08-3DC9934E0084}" presName="node" presStyleLbl="node1" presStyleIdx="1" presStyleCnt="11" custLinFactNeighborX="57167" custLinFactNeighborY="-406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105957-2CD2-4B95-8FC4-7AD4D08CFBDB}" type="pres">
      <dgm:prSet presAssocID="{E140A413-7539-4B3E-A8E9-42FBA0F042C8}" presName="sibTrans" presStyleCnt="0"/>
      <dgm:spPr/>
    </dgm:pt>
    <dgm:pt modelId="{C8D3BB74-0DBE-4642-A5EB-A6BE9C2F3497}" type="pres">
      <dgm:prSet presAssocID="{AC020FDB-B4F6-4DBA-BC5B-20003D80182A}" presName="node" presStyleLbl="node1" presStyleIdx="2" presStyleCnt="11" custLinFactX="3712" custLinFactNeighborX="100000" custLinFactNeighborY="-334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A35F4C-B5A7-49B0-9F10-FAB229D8C382}" type="pres">
      <dgm:prSet presAssocID="{D9979687-4C33-4BD3-8E3A-879DE44AF071}" presName="sibTrans" presStyleCnt="0"/>
      <dgm:spPr/>
    </dgm:pt>
    <dgm:pt modelId="{4EAA05C7-97D7-4816-8710-E0D2C6E2C815}" type="pres">
      <dgm:prSet presAssocID="{4E44A0BB-F0FD-43F9-A672-027ABFAAF401}" presName="node" presStyleLbl="node1" presStyleIdx="3" presStyleCnt="11" custLinFactY="18756" custLinFactNeighborX="-194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ACAEC2-E31F-4DEF-B0AB-D39385E40DD0}" type="pres">
      <dgm:prSet presAssocID="{521BA5A7-01F7-4A81-AC65-3AFF5E6D3E27}" presName="sibTrans" presStyleCnt="0"/>
      <dgm:spPr/>
    </dgm:pt>
    <dgm:pt modelId="{17323CAB-02FE-4688-A7A4-FE2A9C3CBBDF}" type="pres">
      <dgm:prSet presAssocID="{EF1484AA-A56D-4A67-9AB5-6A34E5889137}" presName="node" presStyleLbl="node1" presStyleIdx="4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ACCA54-4B08-4DDA-9A8F-B470DCEF7D39}" type="pres">
      <dgm:prSet presAssocID="{7D7CED0C-1414-4C61-8828-484CCEAAB66D}" presName="sibTrans" presStyleCnt="0"/>
      <dgm:spPr/>
    </dgm:pt>
    <dgm:pt modelId="{1830E08B-449A-466F-9AD2-83624642940A}" type="pres">
      <dgm:prSet presAssocID="{D1A73C80-50A8-4B82-81B9-139E7536E748}" presName="node" presStyleLbl="node1" presStyleIdx="5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90D5F1-F546-48F8-8EE0-13F55D72E8BE}" type="pres">
      <dgm:prSet presAssocID="{B33CA132-1034-4B53-A214-3E95F9344861}" presName="sibTrans" presStyleCnt="0"/>
      <dgm:spPr/>
    </dgm:pt>
    <dgm:pt modelId="{C9F8D57B-9644-47A8-9F36-868B88EB236A}" type="pres">
      <dgm:prSet presAssocID="{F445073E-FB24-439A-AEAC-6F6D25045885}" presName="node" presStyleLbl="node1" presStyleIdx="6" presStyleCnt="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60EC8B-828C-49F7-A458-E4B43B4C9C80}" type="pres">
      <dgm:prSet presAssocID="{DBA74E3E-EC01-4A7B-81FD-D6CB2DF1B354}" presName="sibTrans" presStyleCnt="0"/>
      <dgm:spPr/>
    </dgm:pt>
    <dgm:pt modelId="{EF59B43C-4431-4193-BDBD-DDA7178EC43E}" type="pres">
      <dgm:prSet presAssocID="{BCF1F829-D008-4C3A-A845-430B542AD7EA}" presName="node" presStyleLbl="node1" presStyleIdx="7" presStyleCnt="11" custLinFactY="25296" custLinFactNeighborX="-194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A1893-EE1F-440C-BEB0-8EE240A972BA}" type="pres">
      <dgm:prSet presAssocID="{2506B517-2D90-4FFE-851A-1000C2001521}" presName="sibTrans" presStyleCnt="0"/>
      <dgm:spPr/>
    </dgm:pt>
    <dgm:pt modelId="{A46B2A0F-4D56-458F-975A-C36753754488}" type="pres">
      <dgm:prSet presAssocID="{27DBBF0E-0475-471B-AF19-4079A432DE3F}" presName="node" presStyleLbl="node1" presStyleIdx="8" presStyleCnt="11" custLinFactNeighborX="-57424" custLinFactNeighborY="86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0EEEA8-A242-497F-ABF6-654A14481159}" type="pres">
      <dgm:prSet presAssocID="{122012D7-1B7D-4724-801E-F312ECA84ACD}" presName="sibTrans" presStyleCnt="0"/>
      <dgm:spPr/>
    </dgm:pt>
    <dgm:pt modelId="{F6C18BF7-F421-481A-A4A7-DE02B0C0D341}" type="pres">
      <dgm:prSet presAssocID="{45BA1365-5EB8-46E2-A268-2AD945591E44}" presName="node" presStyleLbl="node1" presStyleIdx="9" presStyleCnt="11" custLinFactNeighborX="-54363" custLinFactNeighborY="86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11E9F7-04CC-4364-AD9C-5D57B5024D5A}" type="pres">
      <dgm:prSet presAssocID="{CF448362-DBC6-405D-AA92-855EB24B56FB}" presName="sibTrans" presStyleCnt="0"/>
      <dgm:spPr/>
    </dgm:pt>
    <dgm:pt modelId="{5C5B3DAC-FF65-4AE8-85F0-4EDA2690B458}" type="pres">
      <dgm:prSet presAssocID="{886D62A0-8989-4FEF-84B3-DA6E63D487E0}" presName="node" presStyleLbl="node1" presStyleIdx="10" presStyleCnt="11" custLinFactNeighborX="-55651" custLinFactNeighborY="86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9F107F-DE68-4EDA-9E46-E55919DCDAA9}" srcId="{9D184377-ABDC-4281-B40E-0146FD9C4BD3}" destId="{886D62A0-8989-4FEF-84B3-DA6E63D487E0}" srcOrd="10" destOrd="0" parTransId="{D0DA34F0-E841-4C4B-8BA2-E4152FDAA518}" sibTransId="{F61F043E-5D51-4A6F-9AC8-C1AF7DBB649B}"/>
    <dgm:cxn modelId="{BA7072F0-FC72-4B76-9E4A-FB9568DF6574}" type="presOf" srcId="{4E44A0BB-F0FD-43F9-A672-027ABFAAF401}" destId="{4EAA05C7-97D7-4816-8710-E0D2C6E2C815}" srcOrd="0" destOrd="0" presId="urn:microsoft.com/office/officeart/2005/8/layout/default"/>
    <dgm:cxn modelId="{38087670-7EF5-459C-B40C-68DF3344CF96}" srcId="{9D184377-ABDC-4281-B40E-0146FD9C4BD3}" destId="{2BEE4C93-9CBF-4AC3-BE08-3DC9934E0084}" srcOrd="1" destOrd="0" parTransId="{4501032A-0495-410A-918D-9DA1B7C9CD83}" sibTransId="{E140A413-7539-4B3E-A8E9-42FBA0F042C8}"/>
    <dgm:cxn modelId="{A7EB0B0F-6834-4F4C-B5D6-A43BE05738B8}" srcId="{9D184377-ABDC-4281-B40E-0146FD9C4BD3}" destId="{4E44A0BB-F0FD-43F9-A672-027ABFAAF401}" srcOrd="3" destOrd="0" parTransId="{4EF19AA2-A29A-46A8-83C1-7E7682592359}" sibTransId="{521BA5A7-01F7-4A81-AC65-3AFF5E6D3E27}"/>
    <dgm:cxn modelId="{7A6BCFC1-C473-4755-BAB1-4C4421CCBCC7}" srcId="{9D184377-ABDC-4281-B40E-0146FD9C4BD3}" destId="{45BA1365-5EB8-46E2-A268-2AD945591E44}" srcOrd="9" destOrd="0" parTransId="{EFFB92EA-53CD-4D3B-A14C-28174912F247}" sibTransId="{CF448362-DBC6-405D-AA92-855EB24B56FB}"/>
    <dgm:cxn modelId="{BAD61529-AACE-4DE8-B9DC-6E0B6CF34720}" srcId="{9D184377-ABDC-4281-B40E-0146FD9C4BD3}" destId="{F445073E-FB24-439A-AEAC-6F6D25045885}" srcOrd="6" destOrd="0" parTransId="{2A0E68DC-CBD1-471E-90A1-BF456FE57FBB}" sibTransId="{DBA74E3E-EC01-4A7B-81FD-D6CB2DF1B354}"/>
    <dgm:cxn modelId="{317FA08E-96E8-4EB6-888A-A6265EDE9054}" srcId="{9D184377-ABDC-4281-B40E-0146FD9C4BD3}" destId="{27DBBF0E-0475-471B-AF19-4079A432DE3F}" srcOrd="8" destOrd="0" parTransId="{B88C422E-3D7F-434A-98F1-8A00F2F44E9B}" sibTransId="{122012D7-1B7D-4724-801E-F312ECA84ACD}"/>
    <dgm:cxn modelId="{24EA11C1-4B49-4179-AC11-A8F40FA15BAA}" type="presOf" srcId="{45BA1365-5EB8-46E2-A268-2AD945591E44}" destId="{F6C18BF7-F421-481A-A4A7-DE02B0C0D341}" srcOrd="0" destOrd="0" presId="urn:microsoft.com/office/officeart/2005/8/layout/default"/>
    <dgm:cxn modelId="{9046EF8C-2008-488E-BE8F-133A1E1295D4}" type="presOf" srcId="{BCF1F829-D008-4C3A-A845-430B542AD7EA}" destId="{EF59B43C-4431-4193-BDBD-DDA7178EC43E}" srcOrd="0" destOrd="0" presId="urn:microsoft.com/office/officeart/2005/8/layout/default"/>
    <dgm:cxn modelId="{C6F7C84D-DE31-4C06-964E-385809E31281}" type="presOf" srcId="{9D184377-ABDC-4281-B40E-0146FD9C4BD3}" destId="{69B5FB79-1671-4DD2-BB29-6E57933055D9}" srcOrd="0" destOrd="0" presId="urn:microsoft.com/office/officeart/2005/8/layout/default"/>
    <dgm:cxn modelId="{D4639FC7-0126-447B-9B44-BBAA3407F7B6}" type="presOf" srcId="{F445073E-FB24-439A-AEAC-6F6D25045885}" destId="{C9F8D57B-9644-47A8-9F36-868B88EB236A}" srcOrd="0" destOrd="0" presId="urn:microsoft.com/office/officeart/2005/8/layout/default"/>
    <dgm:cxn modelId="{B9C6D852-D455-4F93-AB5F-CEE0103E3026}" type="presOf" srcId="{D1A73C80-50A8-4B82-81B9-139E7536E748}" destId="{1830E08B-449A-466F-9AD2-83624642940A}" srcOrd="0" destOrd="0" presId="urn:microsoft.com/office/officeart/2005/8/layout/default"/>
    <dgm:cxn modelId="{653B924E-7D4B-429A-A384-378267145A1C}" type="presOf" srcId="{AC020FDB-B4F6-4DBA-BC5B-20003D80182A}" destId="{C8D3BB74-0DBE-4642-A5EB-A6BE9C2F3497}" srcOrd="0" destOrd="0" presId="urn:microsoft.com/office/officeart/2005/8/layout/default"/>
    <dgm:cxn modelId="{41814ECB-8FB1-4332-B468-D3622E43CABF}" type="presOf" srcId="{886D62A0-8989-4FEF-84B3-DA6E63D487E0}" destId="{5C5B3DAC-FF65-4AE8-85F0-4EDA2690B458}" srcOrd="0" destOrd="0" presId="urn:microsoft.com/office/officeart/2005/8/layout/default"/>
    <dgm:cxn modelId="{DA7B3C4D-A1D2-47EC-A796-D2CABE406350}" type="presOf" srcId="{7B4D719A-131E-4FEC-8D9C-C55778E1340A}" destId="{C65759F2-11FA-4BE4-87E3-5171BD0E0EB2}" srcOrd="0" destOrd="0" presId="urn:microsoft.com/office/officeart/2005/8/layout/default"/>
    <dgm:cxn modelId="{B8D449E9-BB10-402B-B5DA-D250E949D3E1}" type="presOf" srcId="{EF1484AA-A56D-4A67-9AB5-6A34E5889137}" destId="{17323CAB-02FE-4688-A7A4-FE2A9C3CBBDF}" srcOrd="0" destOrd="0" presId="urn:microsoft.com/office/officeart/2005/8/layout/default"/>
    <dgm:cxn modelId="{CF462E86-941A-4E70-AD5A-C631BEF83985}" srcId="{9D184377-ABDC-4281-B40E-0146FD9C4BD3}" destId="{7B4D719A-131E-4FEC-8D9C-C55778E1340A}" srcOrd="0" destOrd="0" parTransId="{3288138A-46FB-4572-815A-FDC79B78D134}" sibTransId="{B581A879-041F-48C4-A33E-37E1EA7E8CC7}"/>
    <dgm:cxn modelId="{42A72DB8-FCC1-4CE9-9D0C-EB4411709E02}" type="presOf" srcId="{2BEE4C93-9CBF-4AC3-BE08-3DC9934E0084}" destId="{9CF37AA0-DDE8-4B42-A176-C404413728FB}" srcOrd="0" destOrd="0" presId="urn:microsoft.com/office/officeart/2005/8/layout/default"/>
    <dgm:cxn modelId="{F1F35BFF-2AE1-48C8-9DE7-B32D3EBFDBC2}" srcId="{9D184377-ABDC-4281-B40E-0146FD9C4BD3}" destId="{D1A73C80-50A8-4B82-81B9-139E7536E748}" srcOrd="5" destOrd="0" parTransId="{4BC373DB-1684-4E4E-B2E1-BE9C3AB69D8F}" sibTransId="{B33CA132-1034-4B53-A214-3E95F9344861}"/>
    <dgm:cxn modelId="{4745C194-5D76-4266-8A47-4AA492582581}" srcId="{9D184377-ABDC-4281-B40E-0146FD9C4BD3}" destId="{EF1484AA-A56D-4A67-9AB5-6A34E5889137}" srcOrd="4" destOrd="0" parTransId="{34F64556-E239-4152-A459-611A155DB5C8}" sibTransId="{7D7CED0C-1414-4C61-8828-484CCEAAB66D}"/>
    <dgm:cxn modelId="{F49A1328-D809-4447-BEE1-E962120BC4B4}" srcId="{9D184377-ABDC-4281-B40E-0146FD9C4BD3}" destId="{BCF1F829-D008-4C3A-A845-430B542AD7EA}" srcOrd="7" destOrd="0" parTransId="{25F835B1-0BDD-42D2-BD46-5623B9F6A228}" sibTransId="{2506B517-2D90-4FFE-851A-1000C2001521}"/>
    <dgm:cxn modelId="{C73AD661-430B-4A85-B02E-D69F1BD9E9CC}" type="presOf" srcId="{27DBBF0E-0475-471B-AF19-4079A432DE3F}" destId="{A46B2A0F-4D56-458F-975A-C36753754488}" srcOrd="0" destOrd="0" presId="urn:microsoft.com/office/officeart/2005/8/layout/default"/>
    <dgm:cxn modelId="{674DCAE7-56A7-43DC-9943-880097F6EBA4}" srcId="{9D184377-ABDC-4281-B40E-0146FD9C4BD3}" destId="{AC020FDB-B4F6-4DBA-BC5B-20003D80182A}" srcOrd="2" destOrd="0" parTransId="{0A563155-9480-48CB-A790-EA067B52F003}" sibTransId="{D9979687-4C33-4BD3-8E3A-879DE44AF071}"/>
    <dgm:cxn modelId="{6362F384-FD75-4CF5-BD96-A47F802FBAFE}" type="presParOf" srcId="{69B5FB79-1671-4DD2-BB29-6E57933055D9}" destId="{C65759F2-11FA-4BE4-87E3-5171BD0E0EB2}" srcOrd="0" destOrd="0" presId="urn:microsoft.com/office/officeart/2005/8/layout/default"/>
    <dgm:cxn modelId="{0CD0FF99-D641-4E80-B272-B8C3152B1373}" type="presParOf" srcId="{69B5FB79-1671-4DD2-BB29-6E57933055D9}" destId="{6CDE4FC2-E858-4408-9AB7-0BF2C34EE185}" srcOrd="1" destOrd="0" presId="urn:microsoft.com/office/officeart/2005/8/layout/default"/>
    <dgm:cxn modelId="{FE28787B-E6F5-4227-8981-3D94417A745E}" type="presParOf" srcId="{69B5FB79-1671-4DD2-BB29-6E57933055D9}" destId="{9CF37AA0-DDE8-4B42-A176-C404413728FB}" srcOrd="2" destOrd="0" presId="urn:microsoft.com/office/officeart/2005/8/layout/default"/>
    <dgm:cxn modelId="{7AD2C03A-D6C7-422A-BB52-7E955151FDA7}" type="presParOf" srcId="{69B5FB79-1671-4DD2-BB29-6E57933055D9}" destId="{A2105957-2CD2-4B95-8FC4-7AD4D08CFBDB}" srcOrd="3" destOrd="0" presId="urn:microsoft.com/office/officeart/2005/8/layout/default"/>
    <dgm:cxn modelId="{D18C5963-AA22-43F6-B41C-DA3EC7FB0511}" type="presParOf" srcId="{69B5FB79-1671-4DD2-BB29-6E57933055D9}" destId="{C8D3BB74-0DBE-4642-A5EB-A6BE9C2F3497}" srcOrd="4" destOrd="0" presId="urn:microsoft.com/office/officeart/2005/8/layout/default"/>
    <dgm:cxn modelId="{BD7FFD32-FB63-4CF9-A766-09F48415A17A}" type="presParOf" srcId="{69B5FB79-1671-4DD2-BB29-6E57933055D9}" destId="{53A35F4C-B5A7-49B0-9F10-FAB229D8C382}" srcOrd="5" destOrd="0" presId="urn:microsoft.com/office/officeart/2005/8/layout/default"/>
    <dgm:cxn modelId="{BA590518-419C-486F-8919-EF9DA955C09F}" type="presParOf" srcId="{69B5FB79-1671-4DD2-BB29-6E57933055D9}" destId="{4EAA05C7-97D7-4816-8710-E0D2C6E2C815}" srcOrd="6" destOrd="0" presId="urn:microsoft.com/office/officeart/2005/8/layout/default"/>
    <dgm:cxn modelId="{F5D8A473-FBDA-4308-950F-E54BB5545D4A}" type="presParOf" srcId="{69B5FB79-1671-4DD2-BB29-6E57933055D9}" destId="{1EACAEC2-E31F-4DEF-B0AB-D39385E40DD0}" srcOrd="7" destOrd="0" presId="urn:microsoft.com/office/officeart/2005/8/layout/default"/>
    <dgm:cxn modelId="{3E64D27A-5BBB-4471-8BDB-B2AF2657C13C}" type="presParOf" srcId="{69B5FB79-1671-4DD2-BB29-6E57933055D9}" destId="{17323CAB-02FE-4688-A7A4-FE2A9C3CBBDF}" srcOrd="8" destOrd="0" presId="urn:microsoft.com/office/officeart/2005/8/layout/default"/>
    <dgm:cxn modelId="{8BDBAA40-5DF7-4DE0-82E1-B72F2437208E}" type="presParOf" srcId="{69B5FB79-1671-4DD2-BB29-6E57933055D9}" destId="{9CACCA54-4B08-4DDA-9A8F-B470DCEF7D39}" srcOrd="9" destOrd="0" presId="urn:microsoft.com/office/officeart/2005/8/layout/default"/>
    <dgm:cxn modelId="{422559C8-4041-4784-9D02-0917A4BECFB2}" type="presParOf" srcId="{69B5FB79-1671-4DD2-BB29-6E57933055D9}" destId="{1830E08B-449A-466F-9AD2-83624642940A}" srcOrd="10" destOrd="0" presId="urn:microsoft.com/office/officeart/2005/8/layout/default"/>
    <dgm:cxn modelId="{9A7DFA67-0701-4A3B-A3E1-B2563CCEBBF9}" type="presParOf" srcId="{69B5FB79-1671-4DD2-BB29-6E57933055D9}" destId="{3D90D5F1-F546-48F8-8EE0-13F55D72E8BE}" srcOrd="11" destOrd="0" presId="urn:microsoft.com/office/officeart/2005/8/layout/default"/>
    <dgm:cxn modelId="{46539489-5854-40CE-8BCB-6B4AFB7C3DDE}" type="presParOf" srcId="{69B5FB79-1671-4DD2-BB29-6E57933055D9}" destId="{C9F8D57B-9644-47A8-9F36-868B88EB236A}" srcOrd="12" destOrd="0" presId="urn:microsoft.com/office/officeart/2005/8/layout/default"/>
    <dgm:cxn modelId="{0BD92F7E-A317-423E-AE83-B99EB33F4B6C}" type="presParOf" srcId="{69B5FB79-1671-4DD2-BB29-6E57933055D9}" destId="{0760EC8B-828C-49F7-A458-E4B43B4C9C80}" srcOrd="13" destOrd="0" presId="urn:microsoft.com/office/officeart/2005/8/layout/default"/>
    <dgm:cxn modelId="{03E619FE-5072-406E-9A70-D6ACD24B7BDB}" type="presParOf" srcId="{69B5FB79-1671-4DD2-BB29-6E57933055D9}" destId="{EF59B43C-4431-4193-BDBD-DDA7178EC43E}" srcOrd="14" destOrd="0" presId="urn:microsoft.com/office/officeart/2005/8/layout/default"/>
    <dgm:cxn modelId="{BAB23E64-9D65-4EE4-BD27-2EDF16CD7C53}" type="presParOf" srcId="{69B5FB79-1671-4DD2-BB29-6E57933055D9}" destId="{3FCA1893-EE1F-440C-BEB0-8EE240A972BA}" srcOrd="15" destOrd="0" presId="urn:microsoft.com/office/officeart/2005/8/layout/default"/>
    <dgm:cxn modelId="{7A8DBC43-9946-4D68-8615-37C3991EBD1C}" type="presParOf" srcId="{69B5FB79-1671-4DD2-BB29-6E57933055D9}" destId="{A46B2A0F-4D56-458F-975A-C36753754488}" srcOrd="16" destOrd="0" presId="urn:microsoft.com/office/officeart/2005/8/layout/default"/>
    <dgm:cxn modelId="{B51F9C25-260A-49A8-A807-9CDB7565CD08}" type="presParOf" srcId="{69B5FB79-1671-4DD2-BB29-6E57933055D9}" destId="{ED0EEEA8-A242-497F-ABF6-654A14481159}" srcOrd="17" destOrd="0" presId="urn:microsoft.com/office/officeart/2005/8/layout/default"/>
    <dgm:cxn modelId="{B98EC201-051C-46D5-818C-7C7F6F00F248}" type="presParOf" srcId="{69B5FB79-1671-4DD2-BB29-6E57933055D9}" destId="{F6C18BF7-F421-481A-A4A7-DE02B0C0D341}" srcOrd="18" destOrd="0" presId="urn:microsoft.com/office/officeart/2005/8/layout/default"/>
    <dgm:cxn modelId="{B804EC13-3335-4BD8-AF0C-4D8DA57BE925}" type="presParOf" srcId="{69B5FB79-1671-4DD2-BB29-6E57933055D9}" destId="{1F11E9F7-04CC-4364-AD9C-5D57B5024D5A}" srcOrd="19" destOrd="0" presId="urn:microsoft.com/office/officeart/2005/8/layout/default"/>
    <dgm:cxn modelId="{F793E869-4FB8-4C87-8442-1A8CE0C18017}" type="presParOf" srcId="{69B5FB79-1671-4DD2-BB29-6E57933055D9}" destId="{5C5B3DAC-FF65-4AE8-85F0-4EDA2690B458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D6E553-0077-45B4-99FF-CA91F3D53F0B}">
      <dsp:nvSpPr>
        <dsp:cNvPr id="0" name=""/>
        <dsp:cNvSpPr/>
      </dsp:nvSpPr>
      <dsp:spPr>
        <a:xfrm rot="5400000">
          <a:off x="4533309" y="-1888764"/>
          <a:ext cx="622973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Upevňuje rostlinu v zemi, je pod zemí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Čerpá ze země živiny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</dsp:txBody>
      <dsp:txXfrm rot="-5400000">
        <a:off x="2564892" y="110064"/>
        <a:ext cx="4529397" cy="562151"/>
      </dsp:txXfrm>
    </dsp:sp>
    <dsp:sp modelId="{3D8CFFD8-98BC-4295-B6F6-D02647EEBE31}">
      <dsp:nvSpPr>
        <dsp:cNvPr id="0" name=""/>
        <dsp:cNvSpPr/>
      </dsp:nvSpPr>
      <dsp:spPr>
        <a:xfrm>
          <a:off x="0" y="1781"/>
          <a:ext cx="2564892" cy="7787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kořen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014" y="39795"/>
        <a:ext cx="2488864" cy="702688"/>
      </dsp:txXfrm>
    </dsp:sp>
    <dsp:sp modelId="{F105DD48-EC1C-468E-9F4A-3B88E12EB942}">
      <dsp:nvSpPr>
        <dsp:cNvPr id="0" name=""/>
        <dsp:cNvSpPr/>
      </dsp:nvSpPr>
      <dsp:spPr>
        <a:xfrm rot="5400000">
          <a:off x="4533309" y="-1071112"/>
          <a:ext cx="622973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Vyrůstá z kořenu, rostou na něm listy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Stonek stromu se nazývá kmen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</dsp:txBody>
      <dsp:txXfrm rot="-5400000">
        <a:off x="2564892" y="927716"/>
        <a:ext cx="4529397" cy="562151"/>
      </dsp:txXfrm>
    </dsp:sp>
    <dsp:sp modelId="{91FA1FAF-9B83-4388-AA85-3128E9D1F0B0}">
      <dsp:nvSpPr>
        <dsp:cNvPr id="0" name=""/>
        <dsp:cNvSpPr/>
      </dsp:nvSpPr>
      <dsp:spPr>
        <a:xfrm>
          <a:off x="0" y="819433"/>
          <a:ext cx="2564892" cy="7787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stonek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014" y="857447"/>
        <a:ext cx="2488864" cy="702688"/>
      </dsp:txXfrm>
    </dsp:sp>
    <dsp:sp modelId="{8F3F0CAE-D3A2-4010-AA8E-CAF77CF70029}">
      <dsp:nvSpPr>
        <dsp:cNvPr id="0" name=""/>
        <dsp:cNvSpPr/>
      </dsp:nvSpPr>
      <dsp:spPr>
        <a:xfrm rot="5400000">
          <a:off x="4533309" y="-253460"/>
          <a:ext cx="622973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Zachycuje sluneční světlo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b="1" kern="1200" dirty="0" smtClean="0">
              <a:solidFill>
                <a:schemeClr val="accent2">
                  <a:lumMod val="50000"/>
                </a:schemeClr>
              </a:solidFill>
            </a:rPr>
            <a:t>Vyrábí důležité živiny pro rostlinu</a:t>
          </a:r>
          <a:endParaRPr lang="cs-CZ" sz="1500" b="1" kern="1200" dirty="0">
            <a:solidFill>
              <a:schemeClr val="accent2">
                <a:lumMod val="50000"/>
              </a:schemeClr>
            </a:solidFill>
          </a:endParaRPr>
        </a:p>
      </dsp:txBody>
      <dsp:txXfrm rot="-5400000">
        <a:off x="2564892" y="1745368"/>
        <a:ext cx="4529397" cy="562151"/>
      </dsp:txXfrm>
    </dsp:sp>
    <dsp:sp modelId="{CAA43E06-D8FA-4E84-A1AD-698EB24A12BD}">
      <dsp:nvSpPr>
        <dsp:cNvPr id="0" name=""/>
        <dsp:cNvSpPr/>
      </dsp:nvSpPr>
      <dsp:spPr>
        <a:xfrm>
          <a:off x="0" y="1637085"/>
          <a:ext cx="2564892" cy="7787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list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014" y="1675099"/>
        <a:ext cx="2488864" cy="702688"/>
      </dsp:txXfrm>
    </dsp:sp>
    <dsp:sp modelId="{4D876433-A66E-4E69-88F4-7DF9DD655157}">
      <dsp:nvSpPr>
        <dsp:cNvPr id="0" name=""/>
        <dsp:cNvSpPr/>
      </dsp:nvSpPr>
      <dsp:spPr>
        <a:xfrm>
          <a:off x="0" y="2454738"/>
          <a:ext cx="2564892" cy="7787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květ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014" y="2492752"/>
        <a:ext cx="2488864" cy="702688"/>
      </dsp:txXfrm>
    </dsp:sp>
    <dsp:sp modelId="{A300E8E4-0B36-4C98-BF2E-6D335BC4ABE1}">
      <dsp:nvSpPr>
        <dsp:cNvPr id="0" name=""/>
        <dsp:cNvSpPr/>
      </dsp:nvSpPr>
      <dsp:spPr>
        <a:xfrm>
          <a:off x="0" y="3272390"/>
          <a:ext cx="2564892" cy="7787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b="1" kern="1200" dirty="0" smtClean="0">
              <a:solidFill>
                <a:schemeClr val="accent4">
                  <a:lumMod val="50000"/>
                </a:schemeClr>
              </a:solidFill>
            </a:rPr>
            <a:t>plod</a:t>
          </a:r>
          <a:endParaRPr lang="cs-CZ" sz="3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014" y="3310404"/>
        <a:ext cx="2488864" cy="7026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73E04B-C0E2-47C5-B64C-9CEEE8D10B86}">
      <dsp:nvSpPr>
        <dsp:cNvPr id="0" name=""/>
        <dsp:cNvSpPr/>
      </dsp:nvSpPr>
      <dsp:spPr>
        <a:xfrm>
          <a:off x="3926446" y="2165428"/>
          <a:ext cx="2579276" cy="159217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A42AE3-38F6-48E7-97E4-67EFB06B22E1}">
      <dsp:nvSpPr>
        <dsp:cNvPr id="0" name=""/>
        <dsp:cNvSpPr/>
      </dsp:nvSpPr>
      <dsp:spPr>
        <a:xfrm>
          <a:off x="819392" y="2165428"/>
          <a:ext cx="2579276" cy="159217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5FEF8-F176-4A77-95A1-5C5317D9534F}">
      <dsp:nvSpPr>
        <dsp:cNvPr id="0" name=""/>
        <dsp:cNvSpPr/>
      </dsp:nvSpPr>
      <dsp:spPr>
        <a:xfrm>
          <a:off x="3926446" y="25268"/>
          <a:ext cx="2579276" cy="159217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53894-EC6B-4ED2-82A6-D95264C1FF54}">
      <dsp:nvSpPr>
        <dsp:cNvPr id="0" name=""/>
        <dsp:cNvSpPr/>
      </dsp:nvSpPr>
      <dsp:spPr>
        <a:xfrm>
          <a:off x="819392" y="25268"/>
          <a:ext cx="2579276" cy="1592173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578D8-7AD5-403B-8CB7-3DE39A5252D2}">
      <dsp:nvSpPr>
        <dsp:cNvPr id="0" name=""/>
        <dsp:cNvSpPr/>
      </dsp:nvSpPr>
      <dsp:spPr>
        <a:xfrm>
          <a:off x="618976" y="1608130"/>
          <a:ext cx="2573995" cy="272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vodu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18976" y="1608130"/>
        <a:ext cx="2573995" cy="272438"/>
      </dsp:txXfrm>
    </dsp:sp>
    <dsp:sp modelId="{A585960D-0BA4-408A-BE1C-C47894B6D266}">
      <dsp:nvSpPr>
        <dsp:cNvPr id="0" name=""/>
        <dsp:cNvSpPr/>
      </dsp:nvSpPr>
      <dsp:spPr>
        <a:xfrm>
          <a:off x="618976" y="230854"/>
          <a:ext cx="2578443" cy="1656605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C8659A-9111-42AB-B0EE-02B13A9D676F}">
      <dsp:nvSpPr>
        <dsp:cNvPr id="0" name=""/>
        <dsp:cNvSpPr/>
      </dsp:nvSpPr>
      <dsp:spPr>
        <a:xfrm>
          <a:off x="3726030" y="1608130"/>
          <a:ext cx="2573995" cy="272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světlo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26030" y="1608130"/>
        <a:ext cx="2573995" cy="272438"/>
      </dsp:txXfrm>
    </dsp:sp>
    <dsp:sp modelId="{7043848C-D6E1-47EA-9966-701B4216C40F}">
      <dsp:nvSpPr>
        <dsp:cNvPr id="0" name=""/>
        <dsp:cNvSpPr/>
      </dsp:nvSpPr>
      <dsp:spPr>
        <a:xfrm>
          <a:off x="3726030" y="230854"/>
          <a:ext cx="2578443" cy="1656605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9CBE8A-AC91-494C-B2FB-ED9F89509D6C}">
      <dsp:nvSpPr>
        <dsp:cNvPr id="0" name=""/>
        <dsp:cNvSpPr/>
      </dsp:nvSpPr>
      <dsp:spPr>
        <a:xfrm>
          <a:off x="618976" y="3748291"/>
          <a:ext cx="2573995" cy="272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teplo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18976" y="3748291"/>
        <a:ext cx="2573995" cy="272438"/>
      </dsp:txXfrm>
    </dsp:sp>
    <dsp:sp modelId="{F97DDD31-D0D3-40C8-872C-9CFD44627922}">
      <dsp:nvSpPr>
        <dsp:cNvPr id="0" name=""/>
        <dsp:cNvSpPr/>
      </dsp:nvSpPr>
      <dsp:spPr>
        <a:xfrm>
          <a:off x="618976" y="2371014"/>
          <a:ext cx="2578443" cy="1656605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9077D1-B1A3-42C7-B9BE-8B7C68CBE932}">
      <dsp:nvSpPr>
        <dsp:cNvPr id="0" name=""/>
        <dsp:cNvSpPr/>
      </dsp:nvSpPr>
      <dsp:spPr>
        <a:xfrm>
          <a:off x="3726030" y="3748291"/>
          <a:ext cx="2573995" cy="2724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0" rIns="72390" bIns="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živiny a vzduch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26030" y="3748291"/>
        <a:ext cx="2573995" cy="272438"/>
      </dsp:txXfrm>
    </dsp:sp>
    <dsp:sp modelId="{D3433CFF-03DA-474F-806A-DC015D9C64D9}">
      <dsp:nvSpPr>
        <dsp:cNvPr id="0" name=""/>
        <dsp:cNvSpPr/>
      </dsp:nvSpPr>
      <dsp:spPr>
        <a:xfrm>
          <a:off x="3726030" y="2371014"/>
          <a:ext cx="2578443" cy="1656605"/>
        </a:xfrm>
        <a:prstGeom prst="rect">
          <a:avLst/>
        </a:pr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672110-D4FF-40F3-A1F5-F97E2B2AC836}">
      <dsp:nvSpPr>
        <dsp:cNvPr id="0" name=""/>
        <dsp:cNvSpPr/>
      </dsp:nvSpPr>
      <dsp:spPr>
        <a:xfrm>
          <a:off x="770846" y="340073"/>
          <a:ext cx="1844348" cy="1562705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6C8270-A8E1-43E5-BF5F-7382AE5A99C5}">
      <dsp:nvSpPr>
        <dsp:cNvPr id="0" name=""/>
        <dsp:cNvSpPr/>
      </dsp:nvSpPr>
      <dsp:spPr>
        <a:xfrm>
          <a:off x="2169809" y="558755"/>
          <a:ext cx="1274133" cy="91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stromy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196469" y="585415"/>
        <a:ext cx="1220813" cy="856927"/>
      </dsp:txXfrm>
    </dsp:sp>
    <dsp:sp modelId="{28EABDBA-1647-4375-9B23-AC89C64104EA}">
      <dsp:nvSpPr>
        <dsp:cNvPr id="0" name=""/>
        <dsp:cNvSpPr/>
      </dsp:nvSpPr>
      <dsp:spPr>
        <a:xfrm>
          <a:off x="770846" y="42099"/>
          <a:ext cx="1844348" cy="269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accent2">
                  <a:lumMod val="50000"/>
                </a:schemeClr>
              </a:solidFill>
            </a:rPr>
            <a:t>např. jabloň</a:t>
          </a:r>
          <a:endParaRPr lang="cs-CZ" sz="12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770846" y="42099"/>
        <a:ext cx="1844348" cy="269091"/>
      </dsp:txXfrm>
    </dsp:sp>
    <dsp:sp modelId="{AB98719A-FF2D-4239-8972-B3D7DE93576D}">
      <dsp:nvSpPr>
        <dsp:cNvPr id="0" name=""/>
        <dsp:cNvSpPr/>
      </dsp:nvSpPr>
      <dsp:spPr>
        <a:xfrm>
          <a:off x="3773390" y="340073"/>
          <a:ext cx="1844348" cy="1562705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5AF5B-9FD2-4432-ADA4-D30B278EBCCA}">
      <dsp:nvSpPr>
        <dsp:cNvPr id="0" name=""/>
        <dsp:cNvSpPr/>
      </dsp:nvSpPr>
      <dsp:spPr>
        <a:xfrm>
          <a:off x="5264987" y="558755"/>
          <a:ext cx="1088865" cy="91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keře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291647" y="585415"/>
        <a:ext cx="1035545" cy="856927"/>
      </dsp:txXfrm>
    </dsp:sp>
    <dsp:sp modelId="{5A911B66-2AA4-41EB-9C55-90A4379ED47D}">
      <dsp:nvSpPr>
        <dsp:cNvPr id="0" name=""/>
        <dsp:cNvSpPr/>
      </dsp:nvSpPr>
      <dsp:spPr>
        <a:xfrm>
          <a:off x="3773390" y="42099"/>
          <a:ext cx="1844348" cy="269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accent2">
                  <a:lumMod val="50000"/>
                </a:schemeClr>
              </a:solidFill>
            </a:rPr>
            <a:t>např. zlatý déšť</a:t>
          </a:r>
          <a:endParaRPr lang="cs-CZ" sz="12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773390" y="42099"/>
        <a:ext cx="1844348" cy="269091"/>
      </dsp:txXfrm>
    </dsp:sp>
    <dsp:sp modelId="{17DB4B5D-2B0E-439B-8C6B-C6D492931266}">
      <dsp:nvSpPr>
        <dsp:cNvPr id="0" name=""/>
        <dsp:cNvSpPr/>
      </dsp:nvSpPr>
      <dsp:spPr>
        <a:xfrm>
          <a:off x="2218733" y="2448083"/>
          <a:ext cx="1844348" cy="1562705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3C85FF-E51B-4F2B-9F3D-0C80F2072E29}">
      <dsp:nvSpPr>
        <dsp:cNvPr id="0" name=""/>
        <dsp:cNvSpPr/>
      </dsp:nvSpPr>
      <dsp:spPr>
        <a:xfrm>
          <a:off x="3603559" y="2666765"/>
          <a:ext cx="1302407" cy="91024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accent4">
                  <a:lumMod val="50000"/>
                </a:schemeClr>
              </a:solidFill>
            </a:rPr>
            <a:t>byliny</a:t>
          </a:r>
          <a:endParaRPr lang="cs-CZ" sz="2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630219" y="2693425"/>
        <a:ext cx="1249087" cy="856927"/>
      </dsp:txXfrm>
    </dsp:sp>
    <dsp:sp modelId="{9158A630-A8F5-4D1E-B265-57E51A54D4B3}">
      <dsp:nvSpPr>
        <dsp:cNvPr id="0" name=""/>
        <dsp:cNvSpPr/>
      </dsp:nvSpPr>
      <dsp:spPr>
        <a:xfrm>
          <a:off x="2218733" y="2150109"/>
          <a:ext cx="1844348" cy="2690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>
              <a:solidFill>
                <a:schemeClr val="accent2">
                  <a:lumMod val="50000"/>
                </a:schemeClr>
              </a:solidFill>
            </a:rPr>
            <a:t>např. tulipán</a:t>
          </a:r>
          <a:endParaRPr lang="cs-CZ" sz="12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218733" y="2150109"/>
        <a:ext cx="1844348" cy="2690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5759F2-11FA-4BE4-87E3-5171BD0E0EB2}">
      <dsp:nvSpPr>
        <dsp:cNvPr id="0" name=""/>
        <dsp:cNvSpPr/>
      </dsp:nvSpPr>
      <dsp:spPr>
        <a:xfrm>
          <a:off x="0" y="0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byliny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0"/>
        <a:ext cx="1655936" cy="993561"/>
      </dsp:txXfrm>
    </dsp:sp>
    <dsp:sp modelId="{9CF37AA0-DDE8-4B42-A176-C404413728FB}">
      <dsp:nvSpPr>
        <dsp:cNvPr id="0" name=""/>
        <dsp:cNvSpPr/>
      </dsp:nvSpPr>
      <dsp:spPr>
        <a:xfrm>
          <a:off x="2770266" y="0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stromy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770266" y="0"/>
        <a:ext cx="1655936" cy="993561"/>
      </dsp:txXfrm>
    </dsp:sp>
    <dsp:sp modelId="{C8D3BB74-0DBE-4642-A5EB-A6BE9C2F3497}">
      <dsp:nvSpPr>
        <dsp:cNvPr id="0" name=""/>
        <dsp:cNvSpPr/>
      </dsp:nvSpPr>
      <dsp:spPr>
        <a:xfrm>
          <a:off x="5362551" y="38250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keře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362551" y="38250"/>
        <a:ext cx="1655936" cy="993561"/>
      </dsp:txXfrm>
    </dsp:sp>
    <dsp:sp modelId="{4EAA05C7-97D7-4816-8710-E0D2C6E2C815}">
      <dsp:nvSpPr>
        <dsp:cNvPr id="0" name=""/>
        <dsp:cNvSpPr/>
      </dsp:nvSpPr>
      <dsp:spPr>
        <a:xfrm>
          <a:off x="5434551" y="1550421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dub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434551" y="1550421"/>
        <a:ext cx="1655936" cy="993561"/>
      </dsp:txXfrm>
    </dsp:sp>
    <dsp:sp modelId="{17323CAB-02FE-4688-A7A4-FE2A9C3CBBDF}">
      <dsp:nvSpPr>
        <dsp:cNvPr id="0" name=""/>
        <dsp:cNvSpPr/>
      </dsp:nvSpPr>
      <dsp:spPr>
        <a:xfrm>
          <a:off x="2087" y="1529663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sněženka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2087" y="1529663"/>
        <a:ext cx="1655936" cy="993561"/>
      </dsp:txXfrm>
    </dsp:sp>
    <dsp:sp modelId="{1830E08B-449A-466F-9AD2-83624642940A}">
      <dsp:nvSpPr>
        <dsp:cNvPr id="0" name=""/>
        <dsp:cNvSpPr/>
      </dsp:nvSpPr>
      <dsp:spPr>
        <a:xfrm>
          <a:off x="1823617" y="1529663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líska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823617" y="1529663"/>
        <a:ext cx="1655936" cy="993561"/>
      </dsp:txXfrm>
    </dsp:sp>
    <dsp:sp modelId="{C9F8D57B-9644-47A8-9F36-868B88EB236A}">
      <dsp:nvSpPr>
        <dsp:cNvPr id="0" name=""/>
        <dsp:cNvSpPr/>
      </dsp:nvSpPr>
      <dsp:spPr>
        <a:xfrm>
          <a:off x="3645146" y="1529663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lípa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645146" y="1529663"/>
        <a:ext cx="1655936" cy="993561"/>
      </dsp:txXfrm>
    </dsp:sp>
    <dsp:sp modelId="{EF59B43C-4431-4193-BDBD-DDA7178EC43E}">
      <dsp:nvSpPr>
        <dsp:cNvPr id="0" name=""/>
        <dsp:cNvSpPr/>
      </dsp:nvSpPr>
      <dsp:spPr>
        <a:xfrm>
          <a:off x="5434551" y="2774556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růže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434551" y="2774556"/>
        <a:ext cx="1655936" cy="993561"/>
      </dsp:txXfrm>
    </dsp:sp>
    <dsp:sp modelId="{A46B2A0F-4D56-458F-975A-C36753754488}">
      <dsp:nvSpPr>
        <dsp:cNvPr id="0" name=""/>
        <dsp:cNvSpPr/>
      </dsp:nvSpPr>
      <dsp:spPr>
        <a:xfrm>
          <a:off x="0" y="2774552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zlatý déšť 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2774552"/>
        <a:ext cx="1655936" cy="993561"/>
      </dsp:txXfrm>
    </dsp:sp>
    <dsp:sp modelId="{F6C18BF7-F421-481A-A4A7-DE02B0C0D341}">
      <dsp:nvSpPr>
        <dsp:cNvPr id="0" name=""/>
        <dsp:cNvSpPr/>
      </dsp:nvSpPr>
      <dsp:spPr>
        <a:xfrm>
          <a:off x="1834165" y="2774552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smrk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834165" y="2774552"/>
        <a:ext cx="1655936" cy="993561"/>
      </dsp:txXfrm>
    </dsp:sp>
    <dsp:sp modelId="{5C5B3DAC-FF65-4AE8-85F0-4EDA2690B458}">
      <dsp:nvSpPr>
        <dsp:cNvPr id="0" name=""/>
        <dsp:cNvSpPr/>
      </dsp:nvSpPr>
      <dsp:spPr>
        <a:xfrm>
          <a:off x="3634366" y="2774552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accent2">
                  <a:lumMod val="50000"/>
                </a:schemeClr>
              </a:solidFill>
            </a:rPr>
            <a:t>kopretina</a:t>
          </a:r>
          <a:endParaRPr lang="cs-CZ" sz="21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634366" y="2774552"/>
        <a:ext cx="1655936" cy="993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TitledPictureBlocks">
  <dgm:title val=""/>
  <dgm:desc val=""/>
  <dgm:catLst>
    <dgm:cat type="picture" pri="10000"/>
    <dgm:cat type="pictureconvert" pri="10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  <dgm:cxn modelId="90" srcId="0" destId="40" srcOrd="3" destOrd="0"/>
        <dgm:cxn modelId="42" srcId="40" destId="41" srcOrd="0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off" val="ctr"/>
          <dgm:param type="grDir" val="tL"/>
        </dgm:alg>
      </dgm:if>
      <dgm:else name="Name2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op="equ"/>
      <dgm:constr type="primFontSz" for="des" forName="ChildText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787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ParentText" refType="w" fact="0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"/>
              <dgm:constr type="t" for="ch" forName="Image" refType="h" fact="0.1661"/>
              <dgm:constr type="w" for="ch" forName="Image" refType="w" fact="0.7457"/>
              <dgm:constr type="h" for="ch" forName="Image" refType="h" fact="0.8711"/>
              <dgm:constr type="l" for="ch" forName="ChildText" refType="w" fact="0.6464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if>
          <dgm:else name="Name5">
            <dgm:constrLst>
              <dgm:constr type="l" for="ch" forName="ParentText" refType="w" fact="0.26"/>
              <dgm:constr type="t" for="ch" forName="ParentText" refType="h" fact="0"/>
              <dgm:constr type="w" for="ch" forName="ParentText" refType="w" fact="0.7457"/>
              <dgm:constr type="h" for="ch" forName="ParentText" refType="h" fact="0.15"/>
              <dgm:constr type="l" for="ch" forName="Image" refType="w" fact="0.26"/>
              <dgm:constr type="t" for="ch" forName="Image" refType="h" fact="0.1661"/>
              <dgm:constr type="w" for="ch" forName="Image" refType="w" fact="0.7446"/>
              <dgm:constr type="h" for="ch" forName="Image" refType="h" fact="0.8711"/>
              <dgm:constr type="l" for="ch" forName="ChildText" refType="w" fact="0"/>
              <dgm:constr type="t" for="ch" forName="ChildText" refType="h" fact="0.288"/>
              <dgm:constr type="w" for="ch" forName="ChildText" refType="w" fact="0.3536"/>
              <dgm:constr type="h" for="ch" forName="ChildText" refType="h" fact="0.5074"/>
            </dgm:constrLst>
          </dgm:else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Image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ChildText" styleLbl="fgAcc1">
          <dgm:varLst>
            <dgm:chMax val="0"/>
            <dgm:chPref val="0"/>
            <dgm:bulletEnabled val="1"/>
          </dgm:varLst>
          <dgm:choose name="Name6">
            <dgm:if name="Name7" axis="des" ptType="node" func="cnt" op="equ" val="1">
              <dgm:alg type="tx">
                <dgm:param type="stBulletLvl" val="2"/>
                <dgm:param type="txAnchorVertCh" val="mid"/>
                <dgm:param type="parTxLTRAlign" val="l"/>
              </dgm:alg>
            </dgm:if>
            <dgm:else name="Name8">
              <dgm:alg type="tx">
                <dgm:param type="stBulletLvl" val="1"/>
                <dgm:param type="txAnchorVertCh" val="mid"/>
              </dgm:alg>
            </dgm:else>
          </dgm:choose>
          <dgm:choose name="Name9">
            <dgm:if name="Name10" axis="ch" ptType="node" func="cnt" op="gte" val="1"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</dgm:if>
            <dgm:else name="Name11"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10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1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</a:t>
            </a:r>
            <a:b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Rostliny – části rostlin, život 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rostlin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endParaRPr lang="cs-CZ" sz="20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173181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Rostliny-části rostlin, život rostlin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rostlinami 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životem rostlin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 části rostlin a co rostliny potřebují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k životu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12.2.2013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Části rostlin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90727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685" y="4351105"/>
            <a:ext cx="4560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005" y="5135218"/>
            <a:ext cx="4560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084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Pojmenuj a ukaž hlavní části těchto rostlin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FIXNGYNP\MC900406390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4824"/>
            <a:ext cx="2055134" cy="3482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Q9S6HLOY\MC9003123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236" y="1988840"/>
            <a:ext cx="1750381" cy="320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ttova\AppData\Local\Microsoft\Windows\Temporary Internet Files\Content.IE5\Q9S6HLOY\MC900391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1916832"/>
            <a:ext cx="2072739" cy="327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300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 potřebují rostliny ke svému životu?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22887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Users\ottova\AppData\Local\Microsoft\Windows\Temporary Internet Files\Content.IE5\Q9S6HLOY\MP90025533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88840"/>
            <a:ext cx="2232248" cy="1393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ttova\AppData\Local\Microsoft\Windows\Temporary Internet Files\Content.IE5\Q9S6HLOY\MC90044040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20318"/>
            <a:ext cx="1634203" cy="1418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Q9S6HLOY\MC9001049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005065"/>
            <a:ext cx="1769994" cy="1512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ttova\AppData\Local\Microsoft\Windows\Temporary Internet Files\Content.IE5\GEP33MN7\MC90043748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4005065"/>
            <a:ext cx="1634202" cy="1602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1699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Rostliny rozdělujeme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264143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Q9S6HLOY\MC9003356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337" y="2132856"/>
            <a:ext cx="1368152" cy="162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HDG0GBZR\MP90040688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6"/>
            <a:ext cx="136815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ttova\AppData\Local\Microsoft\Windows\Temporary Internet Files\Content.IE5\NXI6Y2EX\MP9004020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94962"/>
            <a:ext cx="1324338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20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Dokážeš rozdělit tyto rostliny?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272273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13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</TotalTime>
  <Words>316</Words>
  <Application>Microsoft Office PowerPoint</Application>
  <PresentationFormat>Předvádění na obrazovce (4:3)</PresentationFormat>
  <Paragraphs>80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PŘÍRODOVĚDA  Rostliny – části rostlin, život rostlin </vt:lpstr>
      <vt:lpstr>Prezentace aplikace PowerPoint</vt:lpstr>
      <vt:lpstr>Části rostlin</vt:lpstr>
      <vt:lpstr>Pojmenuj a ukaž hlavní části těchto rostlin</vt:lpstr>
      <vt:lpstr>Co potřebují rostliny ke svému životu?</vt:lpstr>
      <vt:lpstr>Rostliny rozdělujeme </vt:lpstr>
      <vt:lpstr>Dokážeš rozdělit tyto rostliny?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27</cp:revision>
  <dcterms:created xsi:type="dcterms:W3CDTF">2012-06-27T08:54:30Z</dcterms:created>
  <dcterms:modified xsi:type="dcterms:W3CDTF">2013-03-01T07:29:13Z</dcterms:modified>
</cp:coreProperties>
</file>