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103" d="100"/>
          <a:sy n="103" d="100"/>
        </p:scale>
        <p:origin x="-20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5C0028-9EE9-4A93-A0F4-22D7F100FBE3}" type="doc">
      <dgm:prSet loTypeId="urn:microsoft.com/office/officeart/2005/8/layout/vList3#1" loCatId="picture" qsTypeId="urn:microsoft.com/office/officeart/2005/8/quickstyle/simple1" qsCatId="simple" csTypeId="urn:microsoft.com/office/officeart/2005/8/colors/accent1_2" csCatId="accent1" phldr="1"/>
      <dgm:spPr/>
    </dgm:pt>
    <dgm:pt modelId="{26F36EE6-2BB1-4F92-ABF5-3B96E3DA8998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 mnoho domů, mnoho ulic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D7497D5A-4625-4A80-8CDE-6F026EE6CDD3}" type="parTrans" cxnId="{9E701C41-06FD-4C46-968D-42EA71270651}">
      <dgm:prSet/>
      <dgm:spPr/>
      <dgm:t>
        <a:bodyPr/>
        <a:lstStyle/>
        <a:p>
          <a:endParaRPr lang="cs-CZ"/>
        </a:p>
      </dgm:t>
    </dgm:pt>
    <dgm:pt modelId="{6FE92E95-920E-41C4-94D1-131330B5490C}" type="sibTrans" cxnId="{9E701C41-06FD-4C46-968D-42EA71270651}">
      <dgm:prSet/>
      <dgm:spPr/>
      <dgm:t>
        <a:bodyPr/>
        <a:lstStyle/>
        <a:p>
          <a:endParaRPr lang="cs-CZ"/>
        </a:p>
      </dgm:t>
    </dgm:pt>
    <dgm:pt modelId="{AE8A4FEA-7351-44CD-94FC-EB49C6FB7BB7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 velký počet obyvatel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6421A46F-8C12-4C0F-9067-F849D0A83A6B}" type="parTrans" cxnId="{E7CEC130-5CC0-40D4-9D62-268E36EE025F}">
      <dgm:prSet/>
      <dgm:spPr/>
      <dgm:t>
        <a:bodyPr/>
        <a:lstStyle/>
        <a:p>
          <a:endParaRPr lang="cs-CZ"/>
        </a:p>
      </dgm:t>
    </dgm:pt>
    <dgm:pt modelId="{7AA6AC52-8ECA-48B2-AE01-1A80D56DF545}" type="sibTrans" cxnId="{E7CEC130-5CC0-40D4-9D62-268E36EE025F}">
      <dgm:prSet/>
      <dgm:spPr/>
      <dgm:t>
        <a:bodyPr/>
        <a:lstStyle/>
        <a:p>
          <a:endParaRPr lang="cs-CZ"/>
        </a:p>
      </dgm:t>
    </dgm:pt>
    <dgm:pt modelId="{A5E0CF9A-DFF4-4955-B4FE-34320DD587F8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mnoho obchodů, obchodních domů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6617B251-CC08-458A-9FDD-D78326574964}" type="parTrans" cxnId="{5D10D2AE-B950-4AC0-80DE-BC6D9DB38D45}">
      <dgm:prSet/>
      <dgm:spPr/>
      <dgm:t>
        <a:bodyPr/>
        <a:lstStyle/>
        <a:p>
          <a:endParaRPr lang="cs-CZ"/>
        </a:p>
      </dgm:t>
    </dgm:pt>
    <dgm:pt modelId="{4BC6332E-BED4-47F2-B418-1D9340CB6340}" type="sibTrans" cxnId="{5D10D2AE-B950-4AC0-80DE-BC6D9DB38D45}">
      <dgm:prSet/>
      <dgm:spPr/>
      <dgm:t>
        <a:bodyPr/>
        <a:lstStyle/>
        <a:p>
          <a:endParaRPr lang="cs-CZ"/>
        </a:p>
      </dgm:t>
    </dgm:pt>
    <dgm:pt modelId="{7EDB2A02-C6A6-434E-8E83-98D13ECA0815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dostatek lékařů, nemocnic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B928AE63-7E01-4F07-93E5-59F4F8E8AA6B}" type="sibTrans" cxnId="{595EF57D-D27A-4AF6-AD3B-4C3C7C7CC47A}">
      <dgm:prSet/>
      <dgm:spPr/>
      <dgm:t>
        <a:bodyPr/>
        <a:lstStyle/>
        <a:p>
          <a:endParaRPr lang="cs-CZ"/>
        </a:p>
      </dgm:t>
    </dgm:pt>
    <dgm:pt modelId="{50ED396A-CC72-4657-8263-F8C203F60D02}" type="parTrans" cxnId="{595EF57D-D27A-4AF6-AD3B-4C3C7C7CC47A}">
      <dgm:prSet/>
      <dgm:spPr/>
      <dgm:t>
        <a:bodyPr/>
        <a:lstStyle/>
        <a:p>
          <a:endParaRPr lang="cs-CZ"/>
        </a:p>
      </dgm:t>
    </dgm:pt>
    <dgm:pt modelId="{B857D127-5010-4E5C-A174-7B512C5EAE4D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více škol, divadel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9ABD9726-3D5C-405E-8A04-D1A86C6890AE}" type="parTrans" cxnId="{9D719B3B-3480-4D3F-9636-7583D816F4B2}">
      <dgm:prSet/>
      <dgm:spPr/>
      <dgm:t>
        <a:bodyPr/>
        <a:lstStyle/>
        <a:p>
          <a:endParaRPr lang="cs-CZ"/>
        </a:p>
      </dgm:t>
    </dgm:pt>
    <dgm:pt modelId="{E18AD764-43C4-4C4F-8068-BC2EE40B3F53}" type="sibTrans" cxnId="{9D719B3B-3480-4D3F-9636-7583D816F4B2}">
      <dgm:prSet/>
      <dgm:spPr/>
      <dgm:t>
        <a:bodyPr/>
        <a:lstStyle/>
        <a:p>
          <a:endParaRPr lang="cs-CZ"/>
        </a:p>
      </dgm:t>
    </dgm:pt>
    <dgm:pt modelId="{59FBF826-07B4-4FED-A9C7-EE6D7AC65725}" type="pres">
      <dgm:prSet presAssocID="{4E5C0028-9EE9-4A93-A0F4-22D7F100FBE3}" presName="linearFlow" presStyleCnt="0">
        <dgm:presLayoutVars>
          <dgm:dir/>
          <dgm:resizeHandles val="exact"/>
        </dgm:presLayoutVars>
      </dgm:prSet>
      <dgm:spPr/>
    </dgm:pt>
    <dgm:pt modelId="{90603574-CA5C-47C4-93DC-1BAFA636B3B1}" type="pres">
      <dgm:prSet presAssocID="{26F36EE6-2BB1-4F92-ABF5-3B96E3DA8998}" presName="composite" presStyleCnt="0"/>
      <dgm:spPr/>
    </dgm:pt>
    <dgm:pt modelId="{08C8A025-BF34-47CD-A099-D858F56F9599}" type="pres">
      <dgm:prSet presAssocID="{26F36EE6-2BB1-4F92-ABF5-3B96E3DA8998}" presName="imgShp" presStyleLbl="fgImgPlace1" presStyleIdx="0" presStyleCnt="5"/>
      <dgm:spPr/>
    </dgm:pt>
    <dgm:pt modelId="{B0C245D7-49AA-438F-8A7E-B4E220F6853F}" type="pres">
      <dgm:prSet presAssocID="{26F36EE6-2BB1-4F92-ABF5-3B96E3DA8998}" presName="txShp" presStyleLbl="node1" presStyleIdx="0" presStyleCnt="5" custLinFactNeighborX="8579" custLinFactNeighborY="164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CFF7EC-F911-4C54-A4E0-60627891B4F0}" type="pres">
      <dgm:prSet presAssocID="{6FE92E95-920E-41C4-94D1-131330B5490C}" presName="spacing" presStyleCnt="0"/>
      <dgm:spPr/>
    </dgm:pt>
    <dgm:pt modelId="{99E57D21-4259-48C8-B437-219CB71AF4CA}" type="pres">
      <dgm:prSet presAssocID="{A5E0CF9A-DFF4-4955-B4FE-34320DD587F8}" presName="composite" presStyleCnt="0"/>
      <dgm:spPr/>
    </dgm:pt>
    <dgm:pt modelId="{5577B828-FCA8-4B7F-AB6F-08936D1C9A20}" type="pres">
      <dgm:prSet presAssocID="{A5E0CF9A-DFF4-4955-B4FE-34320DD587F8}" presName="imgShp" presStyleLbl="fgImgPlace1" presStyleIdx="1" presStyleCnt="5"/>
      <dgm:spPr/>
    </dgm:pt>
    <dgm:pt modelId="{1110D9D4-9B27-4958-9F8B-C71C5F7FC287}" type="pres">
      <dgm:prSet presAssocID="{A5E0CF9A-DFF4-4955-B4FE-34320DD587F8}" presName="txShp" presStyleLbl="node1" presStyleIdx="1" presStyleCnt="5" custLinFactNeighborX="8579" custLinFactNeighborY="25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D346C2-9E22-495D-8285-7B64C4B6EF6B}" type="pres">
      <dgm:prSet presAssocID="{4BC6332E-BED4-47F2-B418-1D9340CB6340}" presName="spacing" presStyleCnt="0"/>
      <dgm:spPr/>
    </dgm:pt>
    <dgm:pt modelId="{BC0CCA2D-881E-45F1-95B1-3E6748CC747E}" type="pres">
      <dgm:prSet presAssocID="{AE8A4FEA-7351-44CD-94FC-EB49C6FB7BB7}" presName="composite" presStyleCnt="0"/>
      <dgm:spPr/>
    </dgm:pt>
    <dgm:pt modelId="{3A923359-D508-4715-96EE-65AF6F38E11E}" type="pres">
      <dgm:prSet presAssocID="{AE8A4FEA-7351-44CD-94FC-EB49C6FB7BB7}" presName="imgShp" presStyleLbl="fgImgPlace1" presStyleIdx="2" presStyleCnt="5"/>
      <dgm:spPr/>
    </dgm:pt>
    <dgm:pt modelId="{8F45761E-CDD1-433D-892F-1E8403ED5440}" type="pres">
      <dgm:prSet presAssocID="{AE8A4FEA-7351-44CD-94FC-EB49C6FB7BB7}" presName="txShp" presStyleLbl="node1" presStyleIdx="2" presStyleCnt="5" custScaleY="104561" custLinFactNeighborX="8348" custLinFactNeighborY="12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F7EDBB-3B58-49F8-A2E6-1AECFC0063B5}" type="pres">
      <dgm:prSet presAssocID="{7AA6AC52-8ECA-48B2-AE01-1A80D56DF545}" presName="spacing" presStyleCnt="0"/>
      <dgm:spPr/>
    </dgm:pt>
    <dgm:pt modelId="{258FD21B-3779-403E-AEE7-4C32CF8A6008}" type="pres">
      <dgm:prSet presAssocID="{7EDB2A02-C6A6-434E-8E83-98D13ECA0815}" presName="composite" presStyleCnt="0"/>
      <dgm:spPr/>
    </dgm:pt>
    <dgm:pt modelId="{15ADFAB0-B8A2-4900-A9BE-5ED9545A9E0F}" type="pres">
      <dgm:prSet presAssocID="{7EDB2A02-C6A6-434E-8E83-98D13ECA0815}" presName="imgShp" presStyleLbl="fgImgPlace1" presStyleIdx="3" presStyleCnt="5"/>
      <dgm:spPr/>
    </dgm:pt>
    <dgm:pt modelId="{E7381A7B-587F-4D3A-A43F-8289FF984C3D}" type="pres">
      <dgm:prSet presAssocID="{7EDB2A02-C6A6-434E-8E83-98D13ECA0815}" presName="txShp" presStyleLbl="node1" presStyleIdx="3" presStyleCnt="5" custLinFactNeighborX="9937" custLinFactNeighborY="-70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9A316D-4229-42B9-A95C-378203CD46ED}" type="pres">
      <dgm:prSet presAssocID="{B928AE63-7E01-4F07-93E5-59F4F8E8AA6B}" presName="spacing" presStyleCnt="0"/>
      <dgm:spPr/>
    </dgm:pt>
    <dgm:pt modelId="{1E95395E-ED70-467C-83AA-FAE613833F08}" type="pres">
      <dgm:prSet presAssocID="{B857D127-5010-4E5C-A174-7B512C5EAE4D}" presName="composite" presStyleCnt="0"/>
      <dgm:spPr/>
    </dgm:pt>
    <dgm:pt modelId="{2617DB28-F191-47E1-B9D4-C4EDACDE71FC}" type="pres">
      <dgm:prSet presAssocID="{B857D127-5010-4E5C-A174-7B512C5EAE4D}" presName="imgShp" presStyleLbl="fgImgPlace1" presStyleIdx="4" presStyleCnt="5"/>
      <dgm:spPr/>
    </dgm:pt>
    <dgm:pt modelId="{02AE7A4D-CC05-429E-AF03-C3A67712EA27}" type="pres">
      <dgm:prSet presAssocID="{B857D127-5010-4E5C-A174-7B512C5EAE4D}" presName="txShp" presStyleLbl="node1" presStyleIdx="4" presStyleCnt="5" custLinFactNeighborX="10730" custLinFactNeighborY="-140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79C79D-80AD-4E78-AE03-8F7913DD474F}" type="presOf" srcId="{AE8A4FEA-7351-44CD-94FC-EB49C6FB7BB7}" destId="{8F45761E-CDD1-433D-892F-1E8403ED5440}" srcOrd="0" destOrd="0" presId="urn:microsoft.com/office/officeart/2005/8/layout/vList3#1"/>
    <dgm:cxn modelId="{A0AFC0A1-D7B3-4A59-A835-24269032CC07}" type="presOf" srcId="{A5E0CF9A-DFF4-4955-B4FE-34320DD587F8}" destId="{1110D9D4-9B27-4958-9F8B-C71C5F7FC287}" srcOrd="0" destOrd="0" presId="urn:microsoft.com/office/officeart/2005/8/layout/vList3#1"/>
    <dgm:cxn modelId="{C98DC544-4AC6-44CD-A804-C046253C1B8C}" type="presOf" srcId="{7EDB2A02-C6A6-434E-8E83-98D13ECA0815}" destId="{E7381A7B-587F-4D3A-A43F-8289FF984C3D}" srcOrd="0" destOrd="0" presId="urn:microsoft.com/office/officeart/2005/8/layout/vList3#1"/>
    <dgm:cxn modelId="{9D719B3B-3480-4D3F-9636-7583D816F4B2}" srcId="{4E5C0028-9EE9-4A93-A0F4-22D7F100FBE3}" destId="{B857D127-5010-4E5C-A174-7B512C5EAE4D}" srcOrd="4" destOrd="0" parTransId="{9ABD9726-3D5C-405E-8A04-D1A86C6890AE}" sibTransId="{E18AD764-43C4-4C4F-8068-BC2EE40B3F53}"/>
    <dgm:cxn modelId="{9E701C41-06FD-4C46-968D-42EA71270651}" srcId="{4E5C0028-9EE9-4A93-A0F4-22D7F100FBE3}" destId="{26F36EE6-2BB1-4F92-ABF5-3B96E3DA8998}" srcOrd="0" destOrd="0" parTransId="{D7497D5A-4625-4A80-8CDE-6F026EE6CDD3}" sibTransId="{6FE92E95-920E-41C4-94D1-131330B5490C}"/>
    <dgm:cxn modelId="{939783EE-8D8D-45B7-BB08-FBB7C950E75B}" type="presOf" srcId="{B857D127-5010-4E5C-A174-7B512C5EAE4D}" destId="{02AE7A4D-CC05-429E-AF03-C3A67712EA27}" srcOrd="0" destOrd="0" presId="urn:microsoft.com/office/officeart/2005/8/layout/vList3#1"/>
    <dgm:cxn modelId="{34811DB9-466F-4A3D-BFFA-AB925A419128}" type="presOf" srcId="{4E5C0028-9EE9-4A93-A0F4-22D7F100FBE3}" destId="{59FBF826-07B4-4FED-A9C7-EE6D7AC65725}" srcOrd="0" destOrd="0" presId="urn:microsoft.com/office/officeart/2005/8/layout/vList3#1"/>
    <dgm:cxn modelId="{5D10D2AE-B950-4AC0-80DE-BC6D9DB38D45}" srcId="{4E5C0028-9EE9-4A93-A0F4-22D7F100FBE3}" destId="{A5E0CF9A-DFF4-4955-B4FE-34320DD587F8}" srcOrd="1" destOrd="0" parTransId="{6617B251-CC08-458A-9FDD-D78326574964}" sibTransId="{4BC6332E-BED4-47F2-B418-1D9340CB6340}"/>
    <dgm:cxn modelId="{595EF57D-D27A-4AF6-AD3B-4C3C7C7CC47A}" srcId="{4E5C0028-9EE9-4A93-A0F4-22D7F100FBE3}" destId="{7EDB2A02-C6A6-434E-8E83-98D13ECA0815}" srcOrd="3" destOrd="0" parTransId="{50ED396A-CC72-4657-8263-F8C203F60D02}" sibTransId="{B928AE63-7E01-4F07-93E5-59F4F8E8AA6B}"/>
    <dgm:cxn modelId="{E7CEC130-5CC0-40D4-9D62-268E36EE025F}" srcId="{4E5C0028-9EE9-4A93-A0F4-22D7F100FBE3}" destId="{AE8A4FEA-7351-44CD-94FC-EB49C6FB7BB7}" srcOrd="2" destOrd="0" parTransId="{6421A46F-8C12-4C0F-9067-F849D0A83A6B}" sibTransId="{7AA6AC52-8ECA-48B2-AE01-1A80D56DF545}"/>
    <dgm:cxn modelId="{84C45B30-8EBD-4522-9677-780B89C8B9EB}" type="presOf" srcId="{26F36EE6-2BB1-4F92-ABF5-3B96E3DA8998}" destId="{B0C245D7-49AA-438F-8A7E-B4E220F6853F}" srcOrd="0" destOrd="0" presId="urn:microsoft.com/office/officeart/2005/8/layout/vList3#1"/>
    <dgm:cxn modelId="{7571A40E-4CE7-485A-95DA-7FDAADB214AC}" type="presParOf" srcId="{59FBF826-07B4-4FED-A9C7-EE6D7AC65725}" destId="{90603574-CA5C-47C4-93DC-1BAFA636B3B1}" srcOrd="0" destOrd="0" presId="urn:microsoft.com/office/officeart/2005/8/layout/vList3#1"/>
    <dgm:cxn modelId="{D04B02A8-5E47-4B2E-8AAC-DEEC5DF1BC06}" type="presParOf" srcId="{90603574-CA5C-47C4-93DC-1BAFA636B3B1}" destId="{08C8A025-BF34-47CD-A099-D858F56F9599}" srcOrd="0" destOrd="0" presId="urn:microsoft.com/office/officeart/2005/8/layout/vList3#1"/>
    <dgm:cxn modelId="{FBCC5743-B833-400C-B763-9E24946B4590}" type="presParOf" srcId="{90603574-CA5C-47C4-93DC-1BAFA636B3B1}" destId="{B0C245D7-49AA-438F-8A7E-B4E220F6853F}" srcOrd="1" destOrd="0" presId="urn:microsoft.com/office/officeart/2005/8/layout/vList3#1"/>
    <dgm:cxn modelId="{10BDCC9D-20DB-445E-8677-82A479BABCD5}" type="presParOf" srcId="{59FBF826-07B4-4FED-A9C7-EE6D7AC65725}" destId="{6CCFF7EC-F911-4C54-A4E0-60627891B4F0}" srcOrd="1" destOrd="0" presId="urn:microsoft.com/office/officeart/2005/8/layout/vList3#1"/>
    <dgm:cxn modelId="{8B18C253-B4FF-464F-B762-B2B868E1AFF9}" type="presParOf" srcId="{59FBF826-07B4-4FED-A9C7-EE6D7AC65725}" destId="{99E57D21-4259-48C8-B437-219CB71AF4CA}" srcOrd="2" destOrd="0" presId="urn:microsoft.com/office/officeart/2005/8/layout/vList3#1"/>
    <dgm:cxn modelId="{905E5E94-BEAE-4E68-A61E-4AB8DCC72D5C}" type="presParOf" srcId="{99E57D21-4259-48C8-B437-219CB71AF4CA}" destId="{5577B828-FCA8-4B7F-AB6F-08936D1C9A20}" srcOrd="0" destOrd="0" presId="urn:microsoft.com/office/officeart/2005/8/layout/vList3#1"/>
    <dgm:cxn modelId="{D1278F78-88BA-498E-BE64-A9E1822358C2}" type="presParOf" srcId="{99E57D21-4259-48C8-B437-219CB71AF4CA}" destId="{1110D9D4-9B27-4958-9F8B-C71C5F7FC287}" srcOrd="1" destOrd="0" presId="urn:microsoft.com/office/officeart/2005/8/layout/vList3#1"/>
    <dgm:cxn modelId="{75CC1BB7-B8F0-4D04-8351-7579154A14CA}" type="presParOf" srcId="{59FBF826-07B4-4FED-A9C7-EE6D7AC65725}" destId="{C9D346C2-9E22-495D-8285-7B64C4B6EF6B}" srcOrd="3" destOrd="0" presId="urn:microsoft.com/office/officeart/2005/8/layout/vList3#1"/>
    <dgm:cxn modelId="{B8E4C7C1-3941-4BD3-A020-B00899915D37}" type="presParOf" srcId="{59FBF826-07B4-4FED-A9C7-EE6D7AC65725}" destId="{BC0CCA2D-881E-45F1-95B1-3E6748CC747E}" srcOrd="4" destOrd="0" presId="urn:microsoft.com/office/officeart/2005/8/layout/vList3#1"/>
    <dgm:cxn modelId="{C6F81B29-0C8F-47E9-BCF7-F60898A65272}" type="presParOf" srcId="{BC0CCA2D-881E-45F1-95B1-3E6748CC747E}" destId="{3A923359-D508-4715-96EE-65AF6F38E11E}" srcOrd="0" destOrd="0" presId="urn:microsoft.com/office/officeart/2005/8/layout/vList3#1"/>
    <dgm:cxn modelId="{724053E1-F33C-4D1A-A368-E696BBE2B511}" type="presParOf" srcId="{BC0CCA2D-881E-45F1-95B1-3E6748CC747E}" destId="{8F45761E-CDD1-433D-892F-1E8403ED5440}" srcOrd="1" destOrd="0" presId="urn:microsoft.com/office/officeart/2005/8/layout/vList3#1"/>
    <dgm:cxn modelId="{970DA872-3CAC-4218-A50C-8864C81E6055}" type="presParOf" srcId="{59FBF826-07B4-4FED-A9C7-EE6D7AC65725}" destId="{DAF7EDBB-3B58-49F8-A2E6-1AECFC0063B5}" srcOrd="5" destOrd="0" presId="urn:microsoft.com/office/officeart/2005/8/layout/vList3#1"/>
    <dgm:cxn modelId="{0E6DEF65-FB45-4733-9778-7FDB289806FA}" type="presParOf" srcId="{59FBF826-07B4-4FED-A9C7-EE6D7AC65725}" destId="{258FD21B-3779-403E-AEE7-4C32CF8A6008}" srcOrd="6" destOrd="0" presId="urn:microsoft.com/office/officeart/2005/8/layout/vList3#1"/>
    <dgm:cxn modelId="{31F36544-45C8-4FD4-B6B1-0CCCD14AB707}" type="presParOf" srcId="{258FD21B-3779-403E-AEE7-4C32CF8A6008}" destId="{15ADFAB0-B8A2-4900-A9BE-5ED9545A9E0F}" srcOrd="0" destOrd="0" presId="urn:microsoft.com/office/officeart/2005/8/layout/vList3#1"/>
    <dgm:cxn modelId="{FFE9A7CC-5229-43D9-8005-DC2B3D5D12F4}" type="presParOf" srcId="{258FD21B-3779-403E-AEE7-4C32CF8A6008}" destId="{E7381A7B-587F-4D3A-A43F-8289FF984C3D}" srcOrd="1" destOrd="0" presId="urn:microsoft.com/office/officeart/2005/8/layout/vList3#1"/>
    <dgm:cxn modelId="{0C867CD6-0A5F-4AA6-9E05-0E9E8A9CF3F0}" type="presParOf" srcId="{59FBF826-07B4-4FED-A9C7-EE6D7AC65725}" destId="{2D9A316D-4229-42B9-A95C-378203CD46ED}" srcOrd="7" destOrd="0" presId="urn:microsoft.com/office/officeart/2005/8/layout/vList3#1"/>
    <dgm:cxn modelId="{020B1AD1-D4AE-47AC-AA7A-7DB6DB40B60B}" type="presParOf" srcId="{59FBF826-07B4-4FED-A9C7-EE6D7AC65725}" destId="{1E95395E-ED70-467C-83AA-FAE613833F08}" srcOrd="8" destOrd="0" presId="urn:microsoft.com/office/officeart/2005/8/layout/vList3#1"/>
    <dgm:cxn modelId="{8DE9E3D7-AFA0-4C44-83EB-23814498ED66}" type="presParOf" srcId="{1E95395E-ED70-467C-83AA-FAE613833F08}" destId="{2617DB28-F191-47E1-B9D4-C4EDACDE71FC}" srcOrd="0" destOrd="0" presId="urn:microsoft.com/office/officeart/2005/8/layout/vList3#1"/>
    <dgm:cxn modelId="{9DD5BD62-A42B-48F1-91D7-B471BD39A0BB}" type="presParOf" srcId="{1E95395E-ED70-467C-83AA-FAE613833F08}" destId="{02AE7A4D-CC05-429E-AF03-C3A67712EA27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030DD5-5D35-4B38-AE66-BE1848B8BEBA}" type="doc">
      <dgm:prSet loTypeId="urn:microsoft.com/office/officeart/2005/8/layout/vList3#2" loCatId="picture" qsTypeId="urn:microsoft.com/office/officeart/2005/8/quickstyle/simple1" qsCatId="simple" csTypeId="urn:microsoft.com/office/officeart/2005/8/colors/accent1_2" csCatId="accent1" phldr="1"/>
      <dgm:spPr/>
    </dgm:pt>
    <dgm:pt modelId="{31C0BF28-CB1D-4A0E-A4B3-48BA7B9F06CA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málo ulic, málo domů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0CB648E0-BB1B-4625-8383-EA483E6CAA91}" type="parTrans" cxnId="{BE1FC4C6-9A44-455C-B906-991D0664E036}">
      <dgm:prSet/>
      <dgm:spPr/>
      <dgm:t>
        <a:bodyPr/>
        <a:lstStyle/>
        <a:p>
          <a:endParaRPr lang="cs-CZ"/>
        </a:p>
      </dgm:t>
    </dgm:pt>
    <dgm:pt modelId="{91BE31BB-3BE8-4EC0-B471-658C48336140}" type="sibTrans" cxnId="{BE1FC4C6-9A44-455C-B906-991D0664E036}">
      <dgm:prSet/>
      <dgm:spPr/>
      <dgm:t>
        <a:bodyPr/>
        <a:lstStyle/>
        <a:p>
          <a:endParaRPr lang="cs-CZ"/>
        </a:p>
      </dgm:t>
    </dgm:pt>
    <dgm:pt modelId="{C920FB74-E289-49AF-87E0-AFFB178EA169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 okolí jsou pole </a:t>
          </a:r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                    a </a:t>
          </a:r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příroda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121C01E5-6BE9-42C6-91D1-773229FAFC07}" type="parTrans" cxnId="{1494BD84-3D5D-45C2-85EC-15FD6C9219FC}">
      <dgm:prSet/>
      <dgm:spPr/>
      <dgm:t>
        <a:bodyPr/>
        <a:lstStyle/>
        <a:p>
          <a:endParaRPr lang="cs-CZ"/>
        </a:p>
      </dgm:t>
    </dgm:pt>
    <dgm:pt modelId="{A7D5A2FC-B277-4CBB-AA81-B8843EA9656E}" type="sibTrans" cxnId="{1494BD84-3D5D-45C2-85EC-15FD6C9219FC}">
      <dgm:prSet/>
      <dgm:spPr/>
      <dgm:t>
        <a:bodyPr/>
        <a:lstStyle/>
        <a:p>
          <a:endParaRPr lang="cs-CZ"/>
        </a:p>
      </dgm:t>
    </dgm:pt>
    <dgm:pt modelId="{C03DB547-85BA-4625-A659-20F0E93B8650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lidé musí </a:t>
          </a:r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jezdit                     </a:t>
          </a:r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do města nakupovat, </a:t>
          </a:r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              k </a:t>
          </a:r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lékaři i do škol   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73A10CED-3069-4D58-BCDF-B6EE753E0213}" type="parTrans" cxnId="{98E55905-7AAF-451C-936C-D2D6EDFC4F86}">
      <dgm:prSet/>
      <dgm:spPr/>
      <dgm:t>
        <a:bodyPr/>
        <a:lstStyle/>
        <a:p>
          <a:endParaRPr lang="cs-CZ"/>
        </a:p>
      </dgm:t>
    </dgm:pt>
    <dgm:pt modelId="{B648A054-C409-4E95-8594-439A4BF42DD3}" type="sibTrans" cxnId="{98E55905-7AAF-451C-936C-D2D6EDFC4F86}">
      <dgm:prSet/>
      <dgm:spPr/>
      <dgm:t>
        <a:bodyPr/>
        <a:lstStyle/>
        <a:p>
          <a:endParaRPr lang="cs-CZ"/>
        </a:p>
      </dgm:t>
    </dgm:pt>
    <dgm:pt modelId="{5234A3A4-E4C9-41A8-9F36-07F46F76B533}" type="pres">
      <dgm:prSet presAssocID="{3B030DD5-5D35-4B38-AE66-BE1848B8BEBA}" presName="linearFlow" presStyleCnt="0">
        <dgm:presLayoutVars>
          <dgm:dir/>
          <dgm:resizeHandles val="exact"/>
        </dgm:presLayoutVars>
      </dgm:prSet>
      <dgm:spPr/>
    </dgm:pt>
    <dgm:pt modelId="{D6855BC5-22CA-439E-A55C-C15B16710A16}" type="pres">
      <dgm:prSet presAssocID="{31C0BF28-CB1D-4A0E-A4B3-48BA7B9F06CA}" presName="composite" presStyleCnt="0"/>
      <dgm:spPr/>
    </dgm:pt>
    <dgm:pt modelId="{A88ED3C1-EB8C-419E-9457-3BD5A4E97F54}" type="pres">
      <dgm:prSet presAssocID="{31C0BF28-CB1D-4A0E-A4B3-48BA7B9F06CA}" presName="imgShp" presStyleLbl="fgImgPlace1" presStyleIdx="0" presStyleCnt="3"/>
      <dgm:spPr/>
    </dgm:pt>
    <dgm:pt modelId="{3B8D08F6-53B1-4172-B751-44716262D4E7}" type="pres">
      <dgm:prSet presAssocID="{31C0BF28-CB1D-4A0E-A4B3-48BA7B9F06CA}" presName="txShp" presStyleLbl="node1" presStyleIdx="0" presStyleCnt="3" custLinFactNeighborX="12968" custLinFactNeighborY="3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22135C-F2DF-4F2F-AC0F-B3D4ED390738}" type="pres">
      <dgm:prSet presAssocID="{91BE31BB-3BE8-4EC0-B471-658C48336140}" presName="spacing" presStyleCnt="0"/>
      <dgm:spPr/>
    </dgm:pt>
    <dgm:pt modelId="{704EEBED-6CA3-44A4-97F7-E9456564A90D}" type="pres">
      <dgm:prSet presAssocID="{C920FB74-E289-49AF-87E0-AFFB178EA169}" presName="composite" presStyleCnt="0"/>
      <dgm:spPr/>
    </dgm:pt>
    <dgm:pt modelId="{D96F2F89-C7DC-4CE9-8E32-9FEEB9630F91}" type="pres">
      <dgm:prSet presAssocID="{C920FB74-E289-49AF-87E0-AFFB178EA169}" presName="imgShp" presStyleLbl="fgImgPlace1" presStyleIdx="1" presStyleCnt="3"/>
      <dgm:spPr/>
    </dgm:pt>
    <dgm:pt modelId="{96F178CF-CFC0-4D0F-8EFA-C69D550F078C}" type="pres">
      <dgm:prSet presAssocID="{C920FB74-E289-49AF-87E0-AFFB178EA169}" presName="txShp" presStyleLbl="node1" presStyleIdx="1" presStyleCnt="3" custLinFactNeighborX="12968" custLinFactNeighborY="-50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1DD385-1107-4BA5-AC65-F9D9BD5B9698}" type="pres">
      <dgm:prSet presAssocID="{A7D5A2FC-B277-4CBB-AA81-B8843EA9656E}" presName="spacing" presStyleCnt="0"/>
      <dgm:spPr/>
    </dgm:pt>
    <dgm:pt modelId="{735E5C99-DC27-456D-AF73-55F664299FC9}" type="pres">
      <dgm:prSet presAssocID="{C03DB547-85BA-4625-A659-20F0E93B8650}" presName="composite" presStyleCnt="0"/>
      <dgm:spPr/>
    </dgm:pt>
    <dgm:pt modelId="{B5260524-2742-4A54-A5D8-A9862231093C}" type="pres">
      <dgm:prSet presAssocID="{C03DB547-85BA-4625-A659-20F0E93B8650}" presName="imgShp" presStyleLbl="fgImgPlace1" presStyleIdx="2" presStyleCnt="3"/>
      <dgm:spPr/>
    </dgm:pt>
    <dgm:pt modelId="{8B0EF78A-3BB5-425A-8D97-AF6BC9335BF0}" type="pres">
      <dgm:prSet presAssocID="{C03DB547-85BA-4625-A659-20F0E93B8650}" presName="txShp" presStyleLbl="node1" presStyleIdx="2" presStyleCnt="3" custLinFactNeighborX="12324" custLinFactNeighborY="-6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E1FC4C6-9A44-455C-B906-991D0664E036}" srcId="{3B030DD5-5D35-4B38-AE66-BE1848B8BEBA}" destId="{31C0BF28-CB1D-4A0E-A4B3-48BA7B9F06CA}" srcOrd="0" destOrd="0" parTransId="{0CB648E0-BB1B-4625-8383-EA483E6CAA91}" sibTransId="{91BE31BB-3BE8-4EC0-B471-658C48336140}"/>
    <dgm:cxn modelId="{CF0B122C-2C75-40EA-B7CE-908766343D2A}" type="presOf" srcId="{31C0BF28-CB1D-4A0E-A4B3-48BA7B9F06CA}" destId="{3B8D08F6-53B1-4172-B751-44716262D4E7}" srcOrd="0" destOrd="0" presId="urn:microsoft.com/office/officeart/2005/8/layout/vList3#2"/>
    <dgm:cxn modelId="{8619E457-25EB-4873-972B-14BF3171EA13}" type="presOf" srcId="{C03DB547-85BA-4625-A659-20F0E93B8650}" destId="{8B0EF78A-3BB5-425A-8D97-AF6BC9335BF0}" srcOrd="0" destOrd="0" presId="urn:microsoft.com/office/officeart/2005/8/layout/vList3#2"/>
    <dgm:cxn modelId="{1494BD84-3D5D-45C2-85EC-15FD6C9219FC}" srcId="{3B030DD5-5D35-4B38-AE66-BE1848B8BEBA}" destId="{C920FB74-E289-49AF-87E0-AFFB178EA169}" srcOrd="1" destOrd="0" parTransId="{121C01E5-6BE9-42C6-91D1-773229FAFC07}" sibTransId="{A7D5A2FC-B277-4CBB-AA81-B8843EA9656E}"/>
    <dgm:cxn modelId="{00B8FA33-4582-4E82-A9A1-3C6216BBEC84}" type="presOf" srcId="{3B030DD5-5D35-4B38-AE66-BE1848B8BEBA}" destId="{5234A3A4-E4C9-41A8-9F36-07F46F76B533}" srcOrd="0" destOrd="0" presId="urn:microsoft.com/office/officeart/2005/8/layout/vList3#2"/>
    <dgm:cxn modelId="{98E55905-7AAF-451C-936C-D2D6EDFC4F86}" srcId="{3B030DD5-5D35-4B38-AE66-BE1848B8BEBA}" destId="{C03DB547-85BA-4625-A659-20F0E93B8650}" srcOrd="2" destOrd="0" parTransId="{73A10CED-3069-4D58-BCDF-B6EE753E0213}" sibTransId="{B648A054-C409-4E95-8594-439A4BF42DD3}"/>
    <dgm:cxn modelId="{3659FC59-F6A8-4B15-9012-347A85E21B53}" type="presOf" srcId="{C920FB74-E289-49AF-87E0-AFFB178EA169}" destId="{96F178CF-CFC0-4D0F-8EFA-C69D550F078C}" srcOrd="0" destOrd="0" presId="urn:microsoft.com/office/officeart/2005/8/layout/vList3#2"/>
    <dgm:cxn modelId="{79A64E2D-6E02-4406-B665-C02EE1D5F03A}" type="presParOf" srcId="{5234A3A4-E4C9-41A8-9F36-07F46F76B533}" destId="{D6855BC5-22CA-439E-A55C-C15B16710A16}" srcOrd="0" destOrd="0" presId="urn:microsoft.com/office/officeart/2005/8/layout/vList3#2"/>
    <dgm:cxn modelId="{10770A96-CE79-478E-97AF-ED44DF81D643}" type="presParOf" srcId="{D6855BC5-22CA-439E-A55C-C15B16710A16}" destId="{A88ED3C1-EB8C-419E-9457-3BD5A4E97F54}" srcOrd="0" destOrd="0" presId="urn:microsoft.com/office/officeart/2005/8/layout/vList3#2"/>
    <dgm:cxn modelId="{E596B2F8-5AD4-42E5-8DF6-ADBA2007750D}" type="presParOf" srcId="{D6855BC5-22CA-439E-A55C-C15B16710A16}" destId="{3B8D08F6-53B1-4172-B751-44716262D4E7}" srcOrd="1" destOrd="0" presId="urn:microsoft.com/office/officeart/2005/8/layout/vList3#2"/>
    <dgm:cxn modelId="{7AC24CDC-A53E-492A-B717-5BD6A5F67A76}" type="presParOf" srcId="{5234A3A4-E4C9-41A8-9F36-07F46F76B533}" destId="{DD22135C-F2DF-4F2F-AC0F-B3D4ED390738}" srcOrd="1" destOrd="0" presId="urn:microsoft.com/office/officeart/2005/8/layout/vList3#2"/>
    <dgm:cxn modelId="{9DFA75B1-1A7B-45FD-B9A9-80AB0E851B84}" type="presParOf" srcId="{5234A3A4-E4C9-41A8-9F36-07F46F76B533}" destId="{704EEBED-6CA3-44A4-97F7-E9456564A90D}" srcOrd="2" destOrd="0" presId="urn:microsoft.com/office/officeart/2005/8/layout/vList3#2"/>
    <dgm:cxn modelId="{9A3D0B4B-8AB2-4A2C-BFFA-5AD268AB00AA}" type="presParOf" srcId="{704EEBED-6CA3-44A4-97F7-E9456564A90D}" destId="{D96F2F89-C7DC-4CE9-8E32-9FEEB9630F91}" srcOrd="0" destOrd="0" presId="urn:microsoft.com/office/officeart/2005/8/layout/vList3#2"/>
    <dgm:cxn modelId="{0C480E3A-35D6-4F60-9567-34F4CB05FA01}" type="presParOf" srcId="{704EEBED-6CA3-44A4-97F7-E9456564A90D}" destId="{96F178CF-CFC0-4D0F-8EFA-C69D550F078C}" srcOrd="1" destOrd="0" presId="urn:microsoft.com/office/officeart/2005/8/layout/vList3#2"/>
    <dgm:cxn modelId="{1B40ECB4-B3CE-488F-9E9F-9251EC3B9688}" type="presParOf" srcId="{5234A3A4-E4C9-41A8-9F36-07F46F76B533}" destId="{6D1DD385-1107-4BA5-AC65-F9D9BD5B9698}" srcOrd="3" destOrd="0" presId="urn:microsoft.com/office/officeart/2005/8/layout/vList3#2"/>
    <dgm:cxn modelId="{0B02CA7B-147F-4B3B-805A-F060656781F1}" type="presParOf" srcId="{5234A3A4-E4C9-41A8-9F36-07F46F76B533}" destId="{735E5C99-DC27-456D-AF73-55F664299FC9}" srcOrd="4" destOrd="0" presId="urn:microsoft.com/office/officeart/2005/8/layout/vList3#2"/>
    <dgm:cxn modelId="{DB10DFC2-C017-467B-8402-906D1FB1B616}" type="presParOf" srcId="{735E5C99-DC27-456D-AF73-55F664299FC9}" destId="{B5260524-2742-4A54-A5D8-A9862231093C}" srcOrd="0" destOrd="0" presId="urn:microsoft.com/office/officeart/2005/8/layout/vList3#2"/>
    <dgm:cxn modelId="{4B7833B8-5B89-4DE6-AD55-0229C79E9BF3}" type="presParOf" srcId="{735E5C99-DC27-456D-AF73-55F664299FC9}" destId="{8B0EF78A-3BB5-425A-8D97-AF6BC9335BF0}" srcOrd="1" destOrd="0" presId="urn:microsoft.com/office/officeart/2005/8/layout/vList3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07C99D-9F47-4B38-B762-AFB049D679F4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35F239B-F16E-40A8-A9B6-C66A6665DA09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výhody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E4D3BDD5-0418-435F-95D9-7D68BC3BB1E9}" type="parTrans" cxnId="{A3AFAF5F-F5D2-4F58-99A2-0D402AB83580}">
      <dgm:prSet/>
      <dgm:spPr/>
      <dgm:t>
        <a:bodyPr/>
        <a:lstStyle/>
        <a:p>
          <a:endParaRPr lang="cs-CZ"/>
        </a:p>
      </dgm:t>
    </dgm:pt>
    <dgm:pt modelId="{4AD3BB4D-914E-4458-9555-DE3D6EA5531C}" type="sibTrans" cxnId="{A3AFAF5F-F5D2-4F58-99A2-0D402AB83580}">
      <dgm:prSet/>
      <dgm:spPr/>
      <dgm:t>
        <a:bodyPr/>
        <a:lstStyle/>
        <a:p>
          <a:endParaRPr lang="cs-CZ"/>
        </a:p>
      </dgm:t>
    </dgm:pt>
    <dgm:pt modelId="{C2DA0A53-EE36-4634-87C6-EB80F7E471A5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2">
                  <a:lumMod val="50000"/>
                </a:schemeClr>
              </a:solidFill>
            </a:rPr>
            <a:t>mnoho pracovních příležitostí</a:t>
          </a:r>
          <a:endParaRPr lang="cs-CZ" sz="1100" b="1" dirty="0">
            <a:solidFill>
              <a:schemeClr val="accent2">
                <a:lumMod val="50000"/>
              </a:schemeClr>
            </a:solidFill>
          </a:endParaRPr>
        </a:p>
      </dgm:t>
    </dgm:pt>
    <dgm:pt modelId="{20AA76F7-5269-4489-AE2A-358FDBBB43E7}" type="parTrans" cxnId="{1B7D6776-8E8E-46E8-8800-D2746E6835C0}">
      <dgm:prSet/>
      <dgm:spPr/>
      <dgm:t>
        <a:bodyPr/>
        <a:lstStyle/>
        <a:p>
          <a:endParaRPr lang="cs-CZ"/>
        </a:p>
      </dgm:t>
    </dgm:pt>
    <dgm:pt modelId="{9A890E49-8631-4916-B0EF-54E1FC8A2F5D}" type="sibTrans" cxnId="{1B7D6776-8E8E-46E8-8800-D2746E6835C0}">
      <dgm:prSet/>
      <dgm:spPr/>
      <dgm:t>
        <a:bodyPr/>
        <a:lstStyle/>
        <a:p>
          <a:endParaRPr lang="cs-CZ"/>
        </a:p>
      </dgm:t>
    </dgm:pt>
    <dgm:pt modelId="{53283D2D-6938-4E0B-B084-10C7F5025E37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2">
                  <a:lumMod val="50000"/>
                </a:schemeClr>
              </a:solidFill>
            </a:rPr>
            <a:t>nemusíme nikam dojíždět- do školy, </a:t>
          </a:r>
          <a:r>
            <a:rPr lang="cs-CZ" sz="1600" b="1" dirty="0" smtClean="0">
              <a:solidFill>
                <a:schemeClr val="accent2">
                  <a:lumMod val="50000"/>
                </a:schemeClr>
              </a:solidFill>
            </a:rPr>
            <a:t>                k </a:t>
          </a:r>
          <a:r>
            <a:rPr lang="cs-CZ" sz="1600" b="1" dirty="0" smtClean="0">
              <a:solidFill>
                <a:schemeClr val="accent2">
                  <a:lumMod val="50000"/>
                </a:schemeClr>
              </a:solidFill>
            </a:rPr>
            <a:t>lékaři, nakupovat</a:t>
          </a:r>
          <a:endParaRPr lang="cs-CZ" sz="1600" b="1" dirty="0">
            <a:solidFill>
              <a:schemeClr val="accent2">
                <a:lumMod val="50000"/>
              </a:schemeClr>
            </a:solidFill>
          </a:endParaRPr>
        </a:p>
      </dgm:t>
    </dgm:pt>
    <dgm:pt modelId="{B17177DB-333A-48B9-8E83-68B0B42ACAAD}" type="parTrans" cxnId="{E433D31A-F835-4C30-8E08-794C7441B5B2}">
      <dgm:prSet/>
      <dgm:spPr/>
      <dgm:t>
        <a:bodyPr/>
        <a:lstStyle/>
        <a:p>
          <a:endParaRPr lang="cs-CZ"/>
        </a:p>
      </dgm:t>
    </dgm:pt>
    <dgm:pt modelId="{C8C55520-50FD-456C-A02A-A9D082E286B6}" type="sibTrans" cxnId="{E433D31A-F835-4C30-8E08-794C7441B5B2}">
      <dgm:prSet/>
      <dgm:spPr/>
      <dgm:t>
        <a:bodyPr/>
        <a:lstStyle/>
        <a:p>
          <a:endParaRPr lang="cs-CZ"/>
        </a:p>
      </dgm:t>
    </dgm:pt>
    <dgm:pt modelId="{9302C529-CCF4-41E4-92AB-41F140F8D4F6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nevýhody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5332E092-4D0B-4A70-B752-C682DF278149}" type="parTrans" cxnId="{1519B312-C965-401B-883A-655AA35AE9F4}">
      <dgm:prSet/>
      <dgm:spPr/>
      <dgm:t>
        <a:bodyPr/>
        <a:lstStyle/>
        <a:p>
          <a:endParaRPr lang="cs-CZ"/>
        </a:p>
      </dgm:t>
    </dgm:pt>
    <dgm:pt modelId="{289948B6-A05B-4DB2-A54B-28EDF465045B}" type="sibTrans" cxnId="{1519B312-C965-401B-883A-655AA35AE9F4}">
      <dgm:prSet/>
      <dgm:spPr/>
      <dgm:t>
        <a:bodyPr/>
        <a:lstStyle/>
        <a:p>
          <a:endParaRPr lang="cs-CZ"/>
        </a:p>
      </dgm:t>
    </dgm:pt>
    <dgm:pt modelId="{E0C2A2ED-41BD-49E1-BCCB-04F4F77054FD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velký ruch, mnoho lidí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49F94FC6-E199-4C39-9E5E-4C84BDD6DF16}" type="parTrans" cxnId="{3607CCC3-0332-4529-9DB0-F6D9397A48E2}">
      <dgm:prSet/>
      <dgm:spPr/>
      <dgm:t>
        <a:bodyPr/>
        <a:lstStyle/>
        <a:p>
          <a:endParaRPr lang="cs-CZ"/>
        </a:p>
      </dgm:t>
    </dgm:pt>
    <dgm:pt modelId="{8CDA8EEB-8FDE-4ECE-97FB-77CFB4E60195}" type="sibTrans" cxnId="{3607CCC3-0332-4529-9DB0-F6D9397A48E2}">
      <dgm:prSet/>
      <dgm:spPr/>
      <dgm:t>
        <a:bodyPr/>
        <a:lstStyle/>
        <a:p>
          <a:endParaRPr lang="cs-CZ"/>
        </a:p>
      </dgm:t>
    </dgm:pt>
    <dgm:pt modelId="{6D6429FF-DC0E-40BB-820B-E6C9AAD1059C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znečištěné ovzduší, více nemocí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456562F0-CCF0-45A3-9657-C1A8A74609C2}" type="parTrans" cxnId="{3B4C9312-8F33-41C9-8C3D-F2E2351DC8EC}">
      <dgm:prSet/>
      <dgm:spPr/>
      <dgm:t>
        <a:bodyPr/>
        <a:lstStyle/>
        <a:p>
          <a:endParaRPr lang="cs-CZ"/>
        </a:p>
      </dgm:t>
    </dgm:pt>
    <dgm:pt modelId="{FC731648-D7BD-4046-B288-473970790604}" type="sibTrans" cxnId="{3B4C9312-8F33-41C9-8C3D-F2E2351DC8EC}">
      <dgm:prSet/>
      <dgm:spPr/>
      <dgm:t>
        <a:bodyPr/>
        <a:lstStyle/>
        <a:p>
          <a:endParaRPr lang="cs-CZ"/>
        </a:p>
      </dgm:t>
    </dgm:pt>
    <dgm:pt modelId="{5B53BA08-ABF0-41CF-8EB8-3526AF86F4F3}">
      <dgm:prSet custT="1"/>
      <dgm:spPr/>
      <dgm:t>
        <a:bodyPr/>
        <a:lstStyle/>
        <a:p>
          <a:r>
            <a:rPr lang="cs-CZ" sz="1600" b="1" dirty="0" smtClean="0">
              <a:solidFill>
                <a:schemeClr val="accent2">
                  <a:lumMod val="50000"/>
                </a:schemeClr>
              </a:solidFill>
            </a:rPr>
            <a:t>kulturní vyžití – kina, divadla, zájmové kroužky</a:t>
          </a:r>
          <a:endParaRPr lang="cs-CZ" sz="1600" b="1" dirty="0">
            <a:solidFill>
              <a:schemeClr val="accent2">
                <a:lumMod val="50000"/>
              </a:schemeClr>
            </a:solidFill>
          </a:endParaRPr>
        </a:p>
      </dgm:t>
    </dgm:pt>
    <dgm:pt modelId="{54E65D65-4C8E-422C-8690-D9981324687B}" type="parTrans" cxnId="{9F8CC54A-B3C4-49E2-BCCF-67969B2AE209}">
      <dgm:prSet/>
      <dgm:spPr/>
      <dgm:t>
        <a:bodyPr/>
        <a:lstStyle/>
        <a:p>
          <a:endParaRPr lang="cs-CZ"/>
        </a:p>
      </dgm:t>
    </dgm:pt>
    <dgm:pt modelId="{36BF09EC-7903-4568-BE4B-1814D9A86D53}" type="sibTrans" cxnId="{9F8CC54A-B3C4-49E2-BCCF-67969B2AE209}">
      <dgm:prSet/>
      <dgm:spPr/>
      <dgm:t>
        <a:bodyPr/>
        <a:lstStyle/>
        <a:p>
          <a:endParaRPr lang="cs-CZ"/>
        </a:p>
      </dgm:t>
    </dgm:pt>
    <dgm:pt modelId="{6E0DF415-50C0-4821-9480-3D492B0F4A44}">
      <dgm:prSet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mnoho nehod, velká kriminalita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3784499C-5EA4-432D-9958-8FC9B4431CC1}" type="parTrans" cxnId="{BEA55037-5B17-4113-ABAE-75CE8654F1D3}">
      <dgm:prSet/>
      <dgm:spPr/>
      <dgm:t>
        <a:bodyPr/>
        <a:lstStyle/>
        <a:p>
          <a:endParaRPr lang="cs-CZ"/>
        </a:p>
      </dgm:t>
    </dgm:pt>
    <dgm:pt modelId="{D19470C7-734D-41F6-A43F-4164CF841FF2}" type="sibTrans" cxnId="{BEA55037-5B17-4113-ABAE-75CE8654F1D3}">
      <dgm:prSet/>
      <dgm:spPr/>
      <dgm:t>
        <a:bodyPr/>
        <a:lstStyle/>
        <a:p>
          <a:endParaRPr lang="cs-CZ"/>
        </a:p>
      </dgm:t>
    </dgm:pt>
    <dgm:pt modelId="{935DBC5B-A697-4988-AAD1-30AB3C6F8059}" type="pres">
      <dgm:prSet presAssocID="{D007C99D-9F47-4B38-B762-AFB049D679F4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2AB432-E946-4451-8627-3A35E18068AD}" type="pres">
      <dgm:prSet presAssocID="{635F239B-F16E-40A8-A9B6-C66A6665DA09}" presName="root" presStyleCnt="0"/>
      <dgm:spPr/>
    </dgm:pt>
    <dgm:pt modelId="{A3EA547F-15FA-4E94-9817-9C9A31626D82}" type="pres">
      <dgm:prSet presAssocID="{635F239B-F16E-40A8-A9B6-C66A6665DA09}" presName="rootComposite" presStyleCnt="0"/>
      <dgm:spPr/>
    </dgm:pt>
    <dgm:pt modelId="{423B2E18-5A9A-46DC-B16B-97C750627211}" type="pres">
      <dgm:prSet presAssocID="{635F239B-F16E-40A8-A9B6-C66A6665DA09}" presName="rootText" presStyleLbl="node1" presStyleIdx="0" presStyleCnt="2" custScaleX="170550" custLinFactNeighborX="1009" custLinFactNeighborY="-3971"/>
      <dgm:spPr/>
      <dgm:t>
        <a:bodyPr/>
        <a:lstStyle/>
        <a:p>
          <a:endParaRPr lang="cs-CZ"/>
        </a:p>
      </dgm:t>
    </dgm:pt>
    <dgm:pt modelId="{087F3CDC-F2F4-449C-9646-9765FAB13815}" type="pres">
      <dgm:prSet presAssocID="{635F239B-F16E-40A8-A9B6-C66A6665DA09}" presName="rootConnector" presStyleLbl="node1" presStyleIdx="0" presStyleCnt="2"/>
      <dgm:spPr/>
      <dgm:t>
        <a:bodyPr/>
        <a:lstStyle/>
        <a:p>
          <a:endParaRPr lang="cs-CZ"/>
        </a:p>
      </dgm:t>
    </dgm:pt>
    <dgm:pt modelId="{062EB86E-C3E9-4BA7-B266-5E66170591C8}" type="pres">
      <dgm:prSet presAssocID="{635F239B-F16E-40A8-A9B6-C66A6665DA09}" presName="childShape" presStyleCnt="0"/>
      <dgm:spPr/>
    </dgm:pt>
    <dgm:pt modelId="{F0CE6809-1219-4D8F-BD3D-514D676446CA}" type="pres">
      <dgm:prSet presAssocID="{20AA76F7-5269-4489-AE2A-358FDBBB43E7}" presName="Name13" presStyleLbl="parChTrans1D2" presStyleIdx="0" presStyleCnt="6"/>
      <dgm:spPr/>
      <dgm:t>
        <a:bodyPr/>
        <a:lstStyle/>
        <a:p>
          <a:endParaRPr lang="cs-CZ"/>
        </a:p>
      </dgm:t>
    </dgm:pt>
    <dgm:pt modelId="{6A4EF8AC-81D5-4961-AB58-00FA431269AA}" type="pres">
      <dgm:prSet presAssocID="{C2DA0A53-EE36-4634-87C6-EB80F7E471A5}" presName="childText" presStyleLbl="bgAcc1" presStyleIdx="0" presStyleCnt="6" custScaleX="191461" custLinFactNeighborX="-22593" custLinFactNeighborY="-23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55FE0D-1BEA-4787-8565-D3F209F81A64}" type="pres">
      <dgm:prSet presAssocID="{54E65D65-4C8E-422C-8690-D9981324687B}" presName="Name13" presStyleLbl="parChTrans1D2" presStyleIdx="1" presStyleCnt="6"/>
      <dgm:spPr/>
      <dgm:t>
        <a:bodyPr/>
        <a:lstStyle/>
        <a:p>
          <a:endParaRPr lang="cs-CZ"/>
        </a:p>
      </dgm:t>
    </dgm:pt>
    <dgm:pt modelId="{8B2545A4-7473-41CB-9D28-E5DE335CFB37}" type="pres">
      <dgm:prSet presAssocID="{5B53BA08-ABF0-41CF-8EB8-3526AF86F4F3}" presName="childText" presStyleLbl="bgAcc1" presStyleIdx="1" presStyleCnt="6" custScaleX="192266" custLinFactNeighborX="-22209" custLinFactNeighborY="-91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A4EDA9-05E4-495A-83E9-1F03D744A77B}" type="pres">
      <dgm:prSet presAssocID="{B17177DB-333A-48B9-8E83-68B0B42ACAAD}" presName="Name13" presStyleLbl="parChTrans1D2" presStyleIdx="2" presStyleCnt="6"/>
      <dgm:spPr/>
      <dgm:t>
        <a:bodyPr/>
        <a:lstStyle/>
        <a:p>
          <a:endParaRPr lang="cs-CZ"/>
        </a:p>
      </dgm:t>
    </dgm:pt>
    <dgm:pt modelId="{4140457F-3591-4D75-A810-B2D54463575E}" type="pres">
      <dgm:prSet presAssocID="{53283D2D-6938-4E0B-B084-10C7F5025E37}" presName="childText" presStyleLbl="bgAcc1" presStyleIdx="2" presStyleCnt="6" custScaleX="194947" custLinFactNeighborX="-22209" custLinFactNeighborY="-151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532718-D949-4692-B674-675E9D27FDB8}" type="pres">
      <dgm:prSet presAssocID="{9302C529-CCF4-41E4-92AB-41F140F8D4F6}" presName="root" presStyleCnt="0"/>
      <dgm:spPr/>
    </dgm:pt>
    <dgm:pt modelId="{94A8DE19-5672-40A7-AE94-EA4C3E072DAB}" type="pres">
      <dgm:prSet presAssocID="{9302C529-CCF4-41E4-92AB-41F140F8D4F6}" presName="rootComposite" presStyleCnt="0"/>
      <dgm:spPr/>
    </dgm:pt>
    <dgm:pt modelId="{1B2D4236-E125-48BE-87A1-60ACD1488242}" type="pres">
      <dgm:prSet presAssocID="{9302C529-CCF4-41E4-92AB-41F140F8D4F6}" presName="rootText" presStyleLbl="node1" presStyleIdx="1" presStyleCnt="2" custScaleX="170075" custLinFactNeighborX="6163" custLinFactNeighborY="4469"/>
      <dgm:spPr/>
      <dgm:t>
        <a:bodyPr/>
        <a:lstStyle/>
        <a:p>
          <a:endParaRPr lang="cs-CZ"/>
        </a:p>
      </dgm:t>
    </dgm:pt>
    <dgm:pt modelId="{634683BE-5333-4CB0-BEC1-0E314A2C4742}" type="pres">
      <dgm:prSet presAssocID="{9302C529-CCF4-41E4-92AB-41F140F8D4F6}" presName="rootConnector" presStyleLbl="node1" presStyleIdx="1" presStyleCnt="2"/>
      <dgm:spPr/>
      <dgm:t>
        <a:bodyPr/>
        <a:lstStyle/>
        <a:p>
          <a:endParaRPr lang="cs-CZ"/>
        </a:p>
      </dgm:t>
    </dgm:pt>
    <dgm:pt modelId="{1542C8CA-5477-4E65-A3E4-0F3B7BC43F35}" type="pres">
      <dgm:prSet presAssocID="{9302C529-CCF4-41E4-92AB-41F140F8D4F6}" presName="childShape" presStyleCnt="0"/>
      <dgm:spPr/>
    </dgm:pt>
    <dgm:pt modelId="{580AC032-2A27-4024-A405-204B7F5D8ABE}" type="pres">
      <dgm:prSet presAssocID="{49F94FC6-E199-4C39-9E5E-4C84BDD6DF16}" presName="Name13" presStyleLbl="parChTrans1D2" presStyleIdx="3" presStyleCnt="6"/>
      <dgm:spPr/>
      <dgm:t>
        <a:bodyPr/>
        <a:lstStyle/>
        <a:p>
          <a:endParaRPr lang="cs-CZ"/>
        </a:p>
      </dgm:t>
    </dgm:pt>
    <dgm:pt modelId="{6E0826F8-034E-422C-9CFC-8142F4ECB2DB}" type="pres">
      <dgm:prSet presAssocID="{E0C2A2ED-41BD-49E1-BCCB-04F4F77054FD}" presName="childText" presStyleLbl="bgAcc1" presStyleIdx="3" presStyleCnt="6" custScaleX="196226" custLinFactNeighborX="-16674" custLinFactNeighborY="-23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0B8B65-1453-47A6-A2A5-69C40029C90E}" type="pres">
      <dgm:prSet presAssocID="{456562F0-CCF0-45A3-9657-C1A8A74609C2}" presName="Name13" presStyleLbl="parChTrans1D2" presStyleIdx="4" presStyleCnt="6"/>
      <dgm:spPr/>
      <dgm:t>
        <a:bodyPr/>
        <a:lstStyle/>
        <a:p>
          <a:endParaRPr lang="cs-CZ"/>
        </a:p>
      </dgm:t>
    </dgm:pt>
    <dgm:pt modelId="{395D13A3-D8D1-4231-8B00-5BE63BE4AF4A}" type="pres">
      <dgm:prSet presAssocID="{6D6429FF-DC0E-40BB-820B-E6C9AAD1059C}" presName="childText" presStyleLbl="bgAcc1" presStyleIdx="4" presStyleCnt="6" custScaleX="195630" custLinFactNeighborX="-16674" custLinFactNeighborY="-92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643F68-E255-43B7-B527-025D99271A52}" type="pres">
      <dgm:prSet presAssocID="{3784499C-5EA4-432D-9958-8FC9B4431CC1}" presName="Name13" presStyleLbl="parChTrans1D2" presStyleIdx="5" presStyleCnt="6"/>
      <dgm:spPr/>
      <dgm:t>
        <a:bodyPr/>
        <a:lstStyle/>
        <a:p>
          <a:endParaRPr lang="cs-CZ"/>
        </a:p>
      </dgm:t>
    </dgm:pt>
    <dgm:pt modelId="{6300A438-267D-4927-9219-84044C4695DD}" type="pres">
      <dgm:prSet presAssocID="{6E0DF415-50C0-4821-9480-3D492B0F4A44}" presName="childText" presStyleLbl="bgAcc1" presStyleIdx="5" presStyleCnt="6" custScaleX="196225" custLinFactNeighborX="-16674" custLinFactNeighborY="-160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30E320-4F27-474A-8ACF-D83CCBC10617}" type="presOf" srcId="{49F94FC6-E199-4C39-9E5E-4C84BDD6DF16}" destId="{580AC032-2A27-4024-A405-204B7F5D8ABE}" srcOrd="0" destOrd="0" presId="urn:microsoft.com/office/officeart/2005/8/layout/hierarchy3"/>
    <dgm:cxn modelId="{FA36DFB2-EC06-4F64-BDCF-551D3950BFDB}" type="presOf" srcId="{5B53BA08-ABF0-41CF-8EB8-3526AF86F4F3}" destId="{8B2545A4-7473-41CB-9D28-E5DE335CFB37}" srcOrd="0" destOrd="0" presId="urn:microsoft.com/office/officeart/2005/8/layout/hierarchy3"/>
    <dgm:cxn modelId="{A252BDE9-1127-49C0-97DE-06BC0F1022CF}" type="presOf" srcId="{54E65D65-4C8E-422C-8690-D9981324687B}" destId="{7B55FE0D-1BEA-4787-8565-D3F209F81A64}" srcOrd="0" destOrd="0" presId="urn:microsoft.com/office/officeart/2005/8/layout/hierarchy3"/>
    <dgm:cxn modelId="{A3AFAF5F-F5D2-4F58-99A2-0D402AB83580}" srcId="{D007C99D-9F47-4B38-B762-AFB049D679F4}" destId="{635F239B-F16E-40A8-A9B6-C66A6665DA09}" srcOrd="0" destOrd="0" parTransId="{E4D3BDD5-0418-435F-95D9-7D68BC3BB1E9}" sibTransId="{4AD3BB4D-914E-4458-9555-DE3D6EA5531C}"/>
    <dgm:cxn modelId="{215719FA-8904-48CD-B839-D072BB43B1AA}" type="presOf" srcId="{20AA76F7-5269-4489-AE2A-358FDBBB43E7}" destId="{F0CE6809-1219-4D8F-BD3D-514D676446CA}" srcOrd="0" destOrd="0" presId="urn:microsoft.com/office/officeart/2005/8/layout/hierarchy3"/>
    <dgm:cxn modelId="{26B427F0-D310-4438-8570-6B5F3558085C}" type="presOf" srcId="{D007C99D-9F47-4B38-B762-AFB049D679F4}" destId="{935DBC5B-A697-4988-AAD1-30AB3C6F8059}" srcOrd="0" destOrd="0" presId="urn:microsoft.com/office/officeart/2005/8/layout/hierarchy3"/>
    <dgm:cxn modelId="{CC8AEB37-8664-47C9-9C45-162114CFC302}" type="presOf" srcId="{456562F0-CCF0-45A3-9657-C1A8A74609C2}" destId="{B00B8B65-1453-47A6-A2A5-69C40029C90E}" srcOrd="0" destOrd="0" presId="urn:microsoft.com/office/officeart/2005/8/layout/hierarchy3"/>
    <dgm:cxn modelId="{ED549A38-4178-405F-B20D-26DEC8CA2199}" type="presOf" srcId="{3784499C-5EA4-432D-9958-8FC9B4431CC1}" destId="{A6643F68-E255-43B7-B527-025D99271A52}" srcOrd="0" destOrd="0" presId="urn:microsoft.com/office/officeart/2005/8/layout/hierarchy3"/>
    <dgm:cxn modelId="{AB4DA86E-B24C-4F31-8D14-7143449AB88F}" type="presOf" srcId="{635F239B-F16E-40A8-A9B6-C66A6665DA09}" destId="{423B2E18-5A9A-46DC-B16B-97C750627211}" srcOrd="0" destOrd="0" presId="urn:microsoft.com/office/officeart/2005/8/layout/hierarchy3"/>
    <dgm:cxn modelId="{88DF873A-91C6-46C3-86D6-33BE29C8981D}" type="presOf" srcId="{53283D2D-6938-4E0B-B084-10C7F5025E37}" destId="{4140457F-3591-4D75-A810-B2D54463575E}" srcOrd="0" destOrd="0" presId="urn:microsoft.com/office/officeart/2005/8/layout/hierarchy3"/>
    <dgm:cxn modelId="{E5EF2598-B7FD-45CE-9F74-4EE60C1BB40B}" type="presOf" srcId="{6E0DF415-50C0-4821-9480-3D492B0F4A44}" destId="{6300A438-267D-4927-9219-84044C4695DD}" srcOrd="0" destOrd="0" presId="urn:microsoft.com/office/officeart/2005/8/layout/hierarchy3"/>
    <dgm:cxn modelId="{94F275BB-F8B0-46EC-9620-87FDC4BB8C71}" type="presOf" srcId="{9302C529-CCF4-41E4-92AB-41F140F8D4F6}" destId="{634683BE-5333-4CB0-BEC1-0E314A2C4742}" srcOrd="1" destOrd="0" presId="urn:microsoft.com/office/officeart/2005/8/layout/hierarchy3"/>
    <dgm:cxn modelId="{1B7D6776-8E8E-46E8-8800-D2746E6835C0}" srcId="{635F239B-F16E-40A8-A9B6-C66A6665DA09}" destId="{C2DA0A53-EE36-4634-87C6-EB80F7E471A5}" srcOrd="0" destOrd="0" parTransId="{20AA76F7-5269-4489-AE2A-358FDBBB43E7}" sibTransId="{9A890E49-8631-4916-B0EF-54E1FC8A2F5D}"/>
    <dgm:cxn modelId="{3B4C9312-8F33-41C9-8C3D-F2E2351DC8EC}" srcId="{9302C529-CCF4-41E4-92AB-41F140F8D4F6}" destId="{6D6429FF-DC0E-40BB-820B-E6C9AAD1059C}" srcOrd="1" destOrd="0" parTransId="{456562F0-CCF0-45A3-9657-C1A8A74609C2}" sibTransId="{FC731648-D7BD-4046-B288-473970790604}"/>
    <dgm:cxn modelId="{BEA55037-5B17-4113-ABAE-75CE8654F1D3}" srcId="{9302C529-CCF4-41E4-92AB-41F140F8D4F6}" destId="{6E0DF415-50C0-4821-9480-3D492B0F4A44}" srcOrd="2" destOrd="0" parTransId="{3784499C-5EA4-432D-9958-8FC9B4431CC1}" sibTransId="{D19470C7-734D-41F6-A43F-4164CF841FF2}"/>
    <dgm:cxn modelId="{D0868B56-818D-42F4-A6D5-121FBDD63455}" type="presOf" srcId="{B17177DB-333A-48B9-8E83-68B0B42ACAAD}" destId="{9EA4EDA9-05E4-495A-83E9-1F03D744A77B}" srcOrd="0" destOrd="0" presId="urn:microsoft.com/office/officeart/2005/8/layout/hierarchy3"/>
    <dgm:cxn modelId="{ED26D453-0DEA-4B1D-BAFF-64BA69EDD544}" type="presOf" srcId="{E0C2A2ED-41BD-49E1-BCCB-04F4F77054FD}" destId="{6E0826F8-034E-422C-9CFC-8142F4ECB2DB}" srcOrd="0" destOrd="0" presId="urn:microsoft.com/office/officeart/2005/8/layout/hierarchy3"/>
    <dgm:cxn modelId="{FDA0BC38-BAF0-4C3E-AF6A-38B88CDD10F2}" type="presOf" srcId="{C2DA0A53-EE36-4634-87C6-EB80F7E471A5}" destId="{6A4EF8AC-81D5-4961-AB58-00FA431269AA}" srcOrd="0" destOrd="0" presId="urn:microsoft.com/office/officeart/2005/8/layout/hierarchy3"/>
    <dgm:cxn modelId="{9F8CC54A-B3C4-49E2-BCCF-67969B2AE209}" srcId="{635F239B-F16E-40A8-A9B6-C66A6665DA09}" destId="{5B53BA08-ABF0-41CF-8EB8-3526AF86F4F3}" srcOrd="1" destOrd="0" parTransId="{54E65D65-4C8E-422C-8690-D9981324687B}" sibTransId="{36BF09EC-7903-4568-BE4B-1814D9A86D53}"/>
    <dgm:cxn modelId="{73A40EDC-6BF8-4987-9DEE-69D12ABE12BF}" type="presOf" srcId="{9302C529-CCF4-41E4-92AB-41F140F8D4F6}" destId="{1B2D4236-E125-48BE-87A1-60ACD1488242}" srcOrd="0" destOrd="0" presId="urn:microsoft.com/office/officeart/2005/8/layout/hierarchy3"/>
    <dgm:cxn modelId="{5B79EF1F-1E7E-47B9-BA89-90C6BA110099}" type="presOf" srcId="{635F239B-F16E-40A8-A9B6-C66A6665DA09}" destId="{087F3CDC-F2F4-449C-9646-9765FAB13815}" srcOrd="1" destOrd="0" presId="urn:microsoft.com/office/officeart/2005/8/layout/hierarchy3"/>
    <dgm:cxn modelId="{760FCAA1-63EF-4347-8BFA-466A03A0172F}" type="presOf" srcId="{6D6429FF-DC0E-40BB-820B-E6C9AAD1059C}" destId="{395D13A3-D8D1-4231-8B00-5BE63BE4AF4A}" srcOrd="0" destOrd="0" presId="urn:microsoft.com/office/officeart/2005/8/layout/hierarchy3"/>
    <dgm:cxn modelId="{1519B312-C965-401B-883A-655AA35AE9F4}" srcId="{D007C99D-9F47-4B38-B762-AFB049D679F4}" destId="{9302C529-CCF4-41E4-92AB-41F140F8D4F6}" srcOrd="1" destOrd="0" parTransId="{5332E092-4D0B-4A70-B752-C682DF278149}" sibTransId="{289948B6-A05B-4DB2-A54B-28EDF465045B}"/>
    <dgm:cxn modelId="{3607CCC3-0332-4529-9DB0-F6D9397A48E2}" srcId="{9302C529-CCF4-41E4-92AB-41F140F8D4F6}" destId="{E0C2A2ED-41BD-49E1-BCCB-04F4F77054FD}" srcOrd="0" destOrd="0" parTransId="{49F94FC6-E199-4C39-9E5E-4C84BDD6DF16}" sibTransId="{8CDA8EEB-8FDE-4ECE-97FB-77CFB4E60195}"/>
    <dgm:cxn modelId="{E433D31A-F835-4C30-8E08-794C7441B5B2}" srcId="{635F239B-F16E-40A8-A9B6-C66A6665DA09}" destId="{53283D2D-6938-4E0B-B084-10C7F5025E37}" srcOrd="2" destOrd="0" parTransId="{B17177DB-333A-48B9-8E83-68B0B42ACAAD}" sibTransId="{C8C55520-50FD-456C-A02A-A9D082E286B6}"/>
    <dgm:cxn modelId="{C01097F2-99A0-4D73-9CF6-3923C026D22A}" type="presParOf" srcId="{935DBC5B-A697-4988-AAD1-30AB3C6F8059}" destId="{AF2AB432-E946-4451-8627-3A35E18068AD}" srcOrd="0" destOrd="0" presId="urn:microsoft.com/office/officeart/2005/8/layout/hierarchy3"/>
    <dgm:cxn modelId="{9F224580-C35A-4CF0-856F-C693E9C47053}" type="presParOf" srcId="{AF2AB432-E946-4451-8627-3A35E18068AD}" destId="{A3EA547F-15FA-4E94-9817-9C9A31626D82}" srcOrd="0" destOrd="0" presId="urn:microsoft.com/office/officeart/2005/8/layout/hierarchy3"/>
    <dgm:cxn modelId="{EF8D914B-AA04-4C31-827C-D680698FEA83}" type="presParOf" srcId="{A3EA547F-15FA-4E94-9817-9C9A31626D82}" destId="{423B2E18-5A9A-46DC-B16B-97C750627211}" srcOrd="0" destOrd="0" presId="urn:microsoft.com/office/officeart/2005/8/layout/hierarchy3"/>
    <dgm:cxn modelId="{880F84BA-29A9-43A8-892A-92BC528510F6}" type="presParOf" srcId="{A3EA547F-15FA-4E94-9817-9C9A31626D82}" destId="{087F3CDC-F2F4-449C-9646-9765FAB13815}" srcOrd="1" destOrd="0" presId="urn:microsoft.com/office/officeart/2005/8/layout/hierarchy3"/>
    <dgm:cxn modelId="{B7B98580-7F58-4A48-89BB-25A4DB8116B0}" type="presParOf" srcId="{AF2AB432-E946-4451-8627-3A35E18068AD}" destId="{062EB86E-C3E9-4BA7-B266-5E66170591C8}" srcOrd="1" destOrd="0" presId="urn:microsoft.com/office/officeart/2005/8/layout/hierarchy3"/>
    <dgm:cxn modelId="{50F7E614-1F82-4A59-A52F-23F19F064377}" type="presParOf" srcId="{062EB86E-C3E9-4BA7-B266-5E66170591C8}" destId="{F0CE6809-1219-4D8F-BD3D-514D676446CA}" srcOrd="0" destOrd="0" presId="urn:microsoft.com/office/officeart/2005/8/layout/hierarchy3"/>
    <dgm:cxn modelId="{D436539B-EFE0-4013-BAFA-A0C10A648D7F}" type="presParOf" srcId="{062EB86E-C3E9-4BA7-B266-5E66170591C8}" destId="{6A4EF8AC-81D5-4961-AB58-00FA431269AA}" srcOrd="1" destOrd="0" presId="urn:microsoft.com/office/officeart/2005/8/layout/hierarchy3"/>
    <dgm:cxn modelId="{F4D125B8-EAE4-4DBC-AA2A-5A28D67FA79D}" type="presParOf" srcId="{062EB86E-C3E9-4BA7-B266-5E66170591C8}" destId="{7B55FE0D-1BEA-4787-8565-D3F209F81A64}" srcOrd="2" destOrd="0" presId="urn:microsoft.com/office/officeart/2005/8/layout/hierarchy3"/>
    <dgm:cxn modelId="{DB85A4B4-6853-459C-8D7A-A567E03BCABF}" type="presParOf" srcId="{062EB86E-C3E9-4BA7-B266-5E66170591C8}" destId="{8B2545A4-7473-41CB-9D28-E5DE335CFB37}" srcOrd="3" destOrd="0" presId="urn:microsoft.com/office/officeart/2005/8/layout/hierarchy3"/>
    <dgm:cxn modelId="{ACFFDF4A-6A0B-45B6-B2D4-EE3DA35B87DB}" type="presParOf" srcId="{062EB86E-C3E9-4BA7-B266-5E66170591C8}" destId="{9EA4EDA9-05E4-495A-83E9-1F03D744A77B}" srcOrd="4" destOrd="0" presId="urn:microsoft.com/office/officeart/2005/8/layout/hierarchy3"/>
    <dgm:cxn modelId="{BA06AD15-D8DF-4A48-A373-7259E7F08797}" type="presParOf" srcId="{062EB86E-C3E9-4BA7-B266-5E66170591C8}" destId="{4140457F-3591-4D75-A810-B2D54463575E}" srcOrd="5" destOrd="0" presId="urn:microsoft.com/office/officeart/2005/8/layout/hierarchy3"/>
    <dgm:cxn modelId="{E6FC9064-AF42-4DAA-BE57-129AAF33A49C}" type="presParOf" srcId="{935DBC5B-A697-4988-AAD1-30AB3C6F8059}" destId="{BC532718-D949-4692-B674-675E9D27FDB8}" srcOrd="1" destOrd="0" presId="urn:microsoft.com/office/officeart/2005/8/layout/hierarchy3"/>
    <dgm:cxn modelId="{2B071D6A-743C-414D-9078-BA4D69C79535}" type="presParOf" srcId="{BC532718-D949-4692-B674-675E9D27FDB8}" destId="{94A8DE19-5672-40A7-AE94-EA4C3E072DAB}" srcOrd="0" destOrd="0" presId="urn:microsoft.com/office/officeart/2005/8/layout/hierarchy3"/>
    <dgm:cxn modelId="{1B5B2A1C-BEC7-45BF-A078-D9990D241F8C}" type="presParOf" srcId="{94A8DE19-5672-40A7-AE94-EA4C3E072DAB}" destId="{1B2D4236-E125-48BE-87A1-60ACD1488242}" srcOrd="0" destOrd="0" presId="urn:microsoft.com/office/officeart/2005/8/layout/hierarchy3"/>
    <dgm:cxn modelId="{92BA0A6C-5F82-436D-AE6B-7F52C6814E00}" type="presParOf" srcId="{94A8DE19-5672-40A7-AE94-EA4C3E072DAB}" destId="{634683BE-5333-4CB0-BEC1-0E314A2C4742}" srcOrd="1" destOrd="0" presId="urn:microsoft.com/office/officeart/2005/8/layout/hierarchy3"/>
    <dgm:cxn modelId="{8C22CC7A-BA57-407B-B2AE-4EE70EFE7DB4}" type="presParOf" srcId="{BC532718-D949-4692-B674-675E9D27FDB8}" destId="{1542C8CA-5477-4E65-A3E4-0F3B7BC43F35}" srcOrd="1" destOrd="0" presId="urn:microsoft.com/office/officeart/2005/8/layout/hierarchy3"/>
    <dgm:cxn modelId="{76D91C70-7E0B-4C3B-86F8-49E14C113902}" type="presParOf" srcId="{1542C8CA-5477-4E65-A3E4-0F3B7BC43F35}" destId="{580AC032-2A27-4024-A405-204B7F5D8ABE}" srcOrd="0" destOrd="0" presId="urn:microsoft.com/office/officeart/2005/8/layout/hierarchy3"/>
    <dgm:cxn modelId="{846E09DE-CBA6-4230-866D-A2FE152EA9BC}" type="presParOf" srcId="{1542C8CA-5477-4E65-A3E4-0F3B7BC43F35}" destId="{6E0826F8-034E-422C-9CFC-8142F4ECB2DB}" srcOrd="1" destOrd="0" presId="urn:microsoft.com/office/officeart/2005/8/layout/hierarchy3"/>
    <dgm:cxn modelId="{50B914ED-3E15-4268-A154-D6E7FC6CD7FA}" type="presParOf" srcId="{1542C8CA-5477-4E65-A3E4-0F3B7BC43F35}" destId="{B00B8B65-1453-47A6-A2A5-69C40029C90E}" srcOrd="2" destOrd="0" presId="urn:microsoft.com/office/officeart/2005/8/layout/hierarchy3"/>
    <dgm:cxn modelId="{B48090A5-A599-4C1C-BB24-8A776A0677EE}" type="presParOf" srcId="{1542C8CA-5477-4E65-A3E4-0F3B7BC43F35}" destId="{395D13A3-D8D1-4231-8B00-5BE63BE4AF4A}" srcOrd="3" destOrd="0" presId="urn:microsoft.com/office/officeart/2005/8/layout/hierarchy3"/>
    <dgm:cxn modelId="{1290B5F4-C1D5-4D7C-9793-D8F521189DC4}" type="presParOf" srcId="{1542C8CA-5477-4E65-A3E4-0F3B7BC43F35}" destId="{A6643F68-E255-43B7-B527-025D99271A52}" srcOrd="4" destOrd="0" presId="urn:microsoft.com/office/officeart/2005/8/layout/hierarchy3"/>
    <dgm:cxn modelId="{C3880BDF-B00C-4FAF-969F-50DF0551F39C}" type="presParOf" srcId="{1542C8CA-5477-4E65-A3E4-0F3B7BC43F35}" destId="{6300A438-267D-4927-9219-84044C4695DD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153AEF0-658C-4549-A228-530A082549FD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E37582F-1E4A-4522-89EC-11EF3D1508E5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výhody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65F0F0FB-45A4-450D-B3F0-35532DAA4BE4}" type="parTrans" cxnId="{10E3372C-1B53-4A41-A0A5-94EC7E5FD1E4}">
      <dgm:prSet/>
      <dgm:spPr/>
      <dgm:t>
        <a:bodyPr/>
        <a:lstStyle/>
        <a:p>
          <a:endParaRPr lang="cs-CZ"/>
        </a:p>
      </dgm:t>
    </dgm:pt>
    <dgm:pt modelId="{A740E469-8EC8-4E73-B772-EE9C02FD74EF}" type="sibTrans" cxnId="{10E3372C-1B53-4A41-A0A5-94EC7E5FD1E4}">
      <dgm:prSet/>
      <dgm:spPr/>
      <dgm:t>
        <a:bodyPr/>
        <a:lstStyle/>
        <a:p>
          <a:endParaRPr lang="cs-CZ"/>
        </a:p>
      </dgm:t>
    </dgm:pt>
    <dgm:pt modelId="{963191CE-20DD-4591-B83C-0544AF02B58A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čerstvý vzduch. příroda kolem 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FF53AA0A-BD8C-4BA1-B5B4-AEC50B478FF8}" type="parTrans" cxnId="{4CEDC020-828D-4A25-A484-8446FE6C23EA}">
      <dgm:prSet/>
      <dgm:spPr/>
      <dgm:t>
        <a:bodyPr/>
        <a:lstStyle/>
        <a:p>
          <a:endParaRPr lang="cs-CZ"/>
        </a:p>
      </dgm:t>
    </dgm:pt>
    <dgm:pt modelId="{CBE2DE35-4CEF-451E-8F34-33880C6CA6A3}" type="sibTrans" cxnId="{4CEDC020-828D-4A25-A484-8446FE6C23EA}">
      <dgm:prSet/>
      <dgm:spPr/>
      <dgm:t>
        <a:bodyPr/>
        <a:lstStyle/>
        <a:p>
          <a:endParaRPr lang="cs-CZ"/>
        </a:p>
      </dgm:t>
    </dgm:pt>
    <dgm:pt modelId="{454FC24D-CF80-4C34-AC77-8BC76BC8E3C5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klidné bydlení se zahradou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FDE6430E-7FCF-4EB7-8FD6-7DACF20E026C}" type="parTrans" cxnId="{75803C73-1D37-44E4-8875-E5C266881596}">
      <dgm:prSet/>
      <dgm:spPr/>
      <dgm:t>
        <a:bodyPr/>
        <a:lstStyle/>
        <a:p>
          <a:endParaRPr lang="cs-CZ"/>
        </a:p>
      </dgm:t>
    </dgm:pt>
    <dgm:pt modelId="{0D5A1A30-1560-48BF-93A7-78A43AD6C078}" type="sibTrans" cxnId="{75803C73-1D37-44E4-8875-E5C266881596}">
      <dgm:prSet/>
      <dgm:spPr/>
      <dgm:t>
        <a:bodyPr/>
        <a:lstStyle/>
        <a:p>
          <a:endParaRPr lang="cs-CZ"/>
        </a:p>
      </dgm:t>
    </dgm:pt>
    <dgm:pt modelId="{905DDBEC-02FE-412A-9DB6-692C326D10E2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nevýhody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9EB9DC7E-1C6B-4289-B8B5-4520EB5F7D01}" type="parTrans" cxnId="{60616FF2-E897-45C3-A514-02111586DBAA}">
      <dgm:prSet/>
      <dgm:spPr/>
      <dgm:t>
        <a:bodyPr/>
        <a:lstStyle/>
        <a:p>
          <a:endParaRPr lang="cs-CZ"/>
        </a:p>
      </dgm:t>
    </dgm:pt>
    <dgm:pt modelId="{466A59BE-15F6-49EC-AB82-5C74965CD020}" type="sibTrans" cxnId="{60616FF2-E897-45C3-A514-02111586DBAA}">
      <dgm:prSet/>
      <dgm:spPr/>
      <dgm:t>
        <a:bodyPr/>
        <a:lstStyle/>
        <a:p>
          <a:endParaRPr lang="cs-CZ"/>
        </a:p>
      </dgm:t>
    </dgm:pt>
    <dgm:pt modelId="{DA053F6C-A0D3-479D-B1C0-0335D78769B3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dojíždění do školy, na nákupy, k lékaři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AB5C5F35-C03F-4CB3-BA94-93954B48A203}" type="parTrans" cxnId="{CC1D0A58-B69E-404C-82A1-9C3665D36329}">
      <dgm:prSet/>
      <dgm:spPr/>
      <dgm:t>
        <a:bodyPr/>
        <a:lstStyle/>
        <a:p>
          <a:endParaRPr lang="cs-CZ"/>
        </a:p>
      </dgm:t>
    </dgm:pt>
    <dgm:pt modelId="{D11E3E66-C915-44F2-847D-17CBA1FF6F55}" type="sibTrans" cxnId="{CC1D0A58-B69E-404C-82A1-9C3665D36329}">
      <dgm:prSet/>
      <dgm:spPr/>
      <dgm:t>
        <a:bodyPr/>
        <a:lstStyle/>
        <a:p>
          <a:endParaRPr lang="cs-CZ"/>
        </a:p>
      </dgm:t>
    </dgm:pt>
    <dgm:pt modelId="{82F24B7F-0FE9-40CB-A08E-90CEB468CBC2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málo kultury, málo kroužků pro děti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DD6753E7-3E89-4BA7-8046-0A8F6E25C4C7}" type="parTrans" cxnId="{AA95ED22-04D4-4698-A95C-CDF6C17FE9DF}">
      <dgm:prSet/>
      <dgm:spPr/>
      <dgm:t>
        <a:bodyPr/>
        <a:lstStyle/>
        <a:p>
          <a:endParaRPr lang="cs-CZ"/>
        </a:p>
      </dgm:t>
    </dgm:pt>
    <dgm:pt modelId="{3EBD5BD9-B73F-488E-81F0-C68FD317A6E4}" type="sibTrans" cxnId="{AA95ED22-04D4-4698-A95C-CDF6C17FE9DF}">
      <dgm:prSet/>
      <dgm:spPr/>
      <dgm:t>
        <a:bodyPr/>
        <a:lstStyle/>
        <a:p>
          <a:endParaRPr lang="cs-CZ"/>
        </a:p>
      </dgm:t>
    </dgm:pt>
    <dgm:pt modelId="{67DAA4EB-74AC-43D3-8915-1E61C560D577}">
      <dgm:prSet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méně kriminality, méně nehod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91B23D99-DABE-4DE6-9836-0BBA243AC603}" type="parTrans" cxnId="{9ED54FD7-A5F1-4D82-9AAA-BA8F561C4BE7}">
      <dgm:prSet/>
      <dgm:spPr/>
      <dgm:t>
        <a:bodyPr/>
        <a:lstStyle/>
        <a:p>
          <a:endParaRPr lang="cs-CZ"/>
        </a:p>
      </dgm:t>
    </dgm:pt>
    <dgm:pt modelId="{42805434-7ECE-4047-A455-790E9F427967}" type="sibTrans" cxnId="{9ED54FD7-A5F1-4D82-9AAA-BA8F561C4BE7}">
      <dgm:prSet/>
      <dgm:spPr/>
      <dgm:t>
        <a:bodyPr/>
        <a:lstStyle/>
        <a:p>
          <a:endParaRPr lang="cs-CZ"/>
        </a:p>
      </dgm:t>
    </dgm:pt>
    <dgm:pt modelId="{A94E2399-0B0B-44B8-905D-CBA209835A99}">
      <dgm:prSet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málo pracovních příležitostí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16B8D170-87B1-460E-B5E9-D7CE0F5DC5CD}" type="parTrans" cxnId="{C394FA15-0988-453C-968D-44CA02FC84C7}">
      <dgm:prSet/>
      <dgm:spPr/>
    </dgm:pt>
    <dgm:pt modelId="{571D495F-407A-4EE3-80AE-3B37B2A256E2}" type="sibTrans" cxnId="{C394FA15-0988-453C-968D-44CA02FC84C7}">
      <dgm:prSet/>
      <dgm:spPr/>
    </dgm:pt>
    <dgm:pt modelId="{67B50FE7-72CB-4E40-98EE-D77B4ACF5A7E}" type="pres">
      <dgm:prSet presAssocID="{0153AEF0-658C-4549-A228-530A082549FD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E520281-52B1-4728-8306-BE048EEFD263}" type="pres">
      <dgm:prSet presAssocID="{CE37582F-1E4A-4522-89EC-11EF3D1508E5}" presName="root" presStyleCnt="0"/>
      <dgm:spPr/>
    </dgm:pt>
    <dgm:pt modelId="{11B6539F-8487-4F27-A57F-120FB7A238B2}" type="pres">
      <dgm:prSet presAssocID="{CE37582F-1E4A-4522-89EC-11EF3D1508E5}" presName="rootComposite" presStyleCnt="0"/>
      <dgm:spPr/>
    </dgm:pt>
    <dgm:pt modelId="{72B082FB-B2B9-4008-88D5-0DA29CFC90D6}" type="pres">
      <dgm:prSet presAssocID="{CE37582F-1E4A-4522-89EC-11EF3D1508E5}" presName="rootText" presStyleLbl="node1" presStyleIdx="0" presStyleCnt="2" custScaleX="169995" custLinFactNeighborX="-21099" custLinFactNeighborY="-3971"/>
      <dgm:spPr/>
      <dgm:t>
        <a:bodyPr/>
        <a:lstStyle/>
        <a:p>
          <a:endParaRPr lang="cs-CZ"/>
        </a:p>
      </dgm:t>
    </dgm:pt>
    <dgm:pt modelId="{DD4E9AC1-C422-48CD-9E17-C7FB592E3420}" type="pres">
      <dgm:prSet presAssocID="{CE37582F-1E4A-4522-89EC-11EF3D1508E5}" presName="rootConnector" presStyleLbl="node1" presStyleIdx="0" presStyleCnt="2"/>
      <dgm:spPr/>
      <dgm:t>
        <a:bodyPr/>
        <a:lstStyle/>
        <a:p>
          <a:endParaRPr lang="cs-CZ"/>
        </a:p>
      </dgm:t>
    </dgm:pt>
    <dgm:pt modelId="{78C9D474-12AC-4528-B033-9613DE5FAFB3}" type="pres">
      <dgm:prSet presAssocID="{CE37582F-1E4A-4522-89EC-11EF3D1508E5}" presName="childShape" presStyleCnt="0"/>
      <dgm:spPr/>
    </dgm:pt>
    <dgm:pt modelId="{1575F6D8-6669-478B-B0CA-61E9BDA4EF20}" type="pres">
      <dgm:prSet presAssocID="{FF53AA0A-BD8C-4BA1-B5B4-AEC50B478FF8}" presName="Name13" presStyleLbl="parChTrans1D2" presStyleIdx="0" presStyleCnt="6"/>
      <dgm:spPr/>
      <dgm:t>
        <a:bodyPr/>
        <a:lstStyle/>
        <a:p>
          <a:endParaRPr lang="cs-CZ"/>
        </a:p>
      </dgm:t>
    </dgm:pt>
    <dgm:pt modelId="{9861EF64-42F8-45FC-8E86-0E086C48C9BD}" type="pres">
      <dgm:prSet presAssocID="{963191CE-20DD-4591-B83C-0544AF02B58A}" presName="childText" presStyleLbl="bgAcc1" presStyleIdx="0" presStyleCnt="6" custScaleX="184246" custLinFactNeighborX="-51468" custLinFactNeighborY="-23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4ADB95-EB97-4282-A014-A4DC99576AAF}" type="pres">
      <dgm:prSet presAssocID="{FDE6430E-7FCF-4EB7-8FD6-7DACF20E026C}" presName="Name13" presStyleLbl="parChTrans1D2" presStyleIdx="1" presStyleCnt="6"/>
      <dgm:spPr/>
      <dgm:t>
        <a:bodyPr/>
        <a:lstStyle/>
        <a:p>
          <a:endParaRPr lang="cs-CZ"/>
        </a:p>
      </dgm:t>
    </dgm:pt>
    <dgm:pt modelId="{E5B7FB4A-A771-42D0-B159-B9AFBEA9A8D3}" type="pres">
      <dgm:prSet presAssocID="{454FC24D-CF80-4C34-AC77-8BC76BC8E3C5}" presName="childText" presStyleLbl="bgAcc1" presStyleIdx="1" presStyleCnt="6" custScaleX="178676" custLinFactNeighborX="-46193" custLinFactNeighborY="-92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F3B875-1E99-4E48-8122-FC8763CEF2CF}" type="pres">
      <dgm:prSet presAssocID="{91B23D99-DABE-4DE6-9836-0BBA243AC603}" presName="Name13" presStyleLbl="parChTrans1D2" presStyleIdx="2" presStyleCnt="6"/>
      <dgm:spPr/>
      <dgm:t>
        <a:bodyPr/>
        <a:lstStyle/>
        <a:p>
          <a:endParaRPr lang="cs-CZ"/>
        </a:p>
      </dgm:t>
    </dgm:pt>
    <dgm:pt modelId="{9A2390DB-3EF9-4B60-A871-222E46499494}" type="pres">
      <dgm:prSet presAssocID="{67DAA4EB-74AC-43D3-8915-1E61C560D577}" presName="childText" presStyleLbl="bgAcc1" presStyleIdx="2" presStyleCnt="6" custScaleX="181238" custLinFactNeighborX="-46193" custLinFactNeighborY="-160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6A7DFC-1A57-4DD1-BE63-E459EB46666C}" type="pres">
      <dgm:prSet presAssocID="{905DDBEC-02FE-412A-9DB6-692C326D10E2}" presName="root" presStyleCnt="0"/>
      <dgm:spPr/>
    </dgm:pt>
    <dgm:pt modelId="{B4DA0C03-223E-49F1-8BE4-3099291B743E}" type="pres">
      <dgm:prSet presAssocID="{905DDBEC-02FE-412A-9DB6-692C326D10E2}" presName="rootComposite" presStyleCnt="0"/>
      <dgm:spPr/>
    </dgm:pt>
    <dgm:pt modelId="{DDB83D71-8632-4996-ADDD-0BB9B3F0D177}" type="pres">
      <dgm:prSet presAssocID="{905DDBEC-02FE-412A-9DB6-692C326D10E2}" presName="rootText" presStyleLbl="node1" presStyleIdx="1" presStyleCnt="2" custScaleX="161876" custLinFactNeighborX="28155" custLinFactNeighborY="-3971"/>
      <dgm:spPr/>
      <dgm:t>
        <a:bodyPr/>
        <a:lstStyle/>
        <a:p>
          <a:endParaRPr lang="cs-CZ"/>
        </a:p>
      </dgm:t>
    </dgm:pt>
    <dgm:pt modelId="{45FB8847-4E62-4D34-A73F-2404AADABB20}" type="pres">
      <dgm:prSet presAssocID="{905DDBEC-02FE-412A-9DB6-692C326D10E2}" presName="rootConnector" presStyleLbl="node1" presStyleIdx="1" presStyleCnt="2"/>
      <dgm:spPr/>
      <dgm:t>
        <a:bodyPr/>
        <a:lstStyle/>
        <a:p>
          <a:endParaRPr lang="cs-CZ"/>
        </a:p>
      </dgm:t>
    </dgm:pt>
    <dgm:pt modelId="{5BE9678C-823F-4E1A-9C4F-3BC509BD08CD}" type="pres">
      <dgm:prSet presAssocID="{905DDBEC-02FE-412A-9DB6-692C326D10E2}" presName="childShape" presStyleCnt="0"/>
      <dgm:spPr/>
    </dgm:pt>
    <dgm:pt modelId="{E7A8D6F8-B994-4975-95A2-A4A47F9C95E5}" type="pres">
      <dgm:prSet presAssocID="{AB5C5F35-C03F-4CB3-BA94-93954B48A203}" presName="Name13" presStyleLbl="parChTrans1D2" presStyleIdx="3" presStyleCnt="6"/>
      <dgm:spPr/>
      <dgm:t>
        <a:bodyPr/>
        <a:lstStyle/>
        <a:p>
          <a:endParaRPr lang="cs-CZ"/>
        </a:p>
      </dgm:t>
    </dgm:pt>
    <dgm:pt modelId="{8133AA92-D088-4239-A8AE-04BF74BC3805}" type="pres">
      <dgm:prSet presAssocID="{DA053F6C-A0D3-479D-B1C0-0335D78769B3}" presName="childText" presStyleLbl="bgAcc1" presStyleIdx="3" presStyleCnt="6" custScaleX="189264" custLinFactNeighborX="5275" custLinFactNeighborY="-23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7C7A8-A1DC-43EC-8BDB-EB970CCB4754}" type="pres">
      <dgm:prSet presAssocID="{16B8D170-87B1-460E-B5E9-D7CE0F5DC5CD}" presName="Name13" presStyleLbl="parChTrans1D2" presStyleIdx="4" presStyleCnt="6"/>
      <dgm:spPr/>
    </dgm:pt>
    <dgm:pt modelId="{22740308-77B7-4A80-8E40-F8AE842728D5}" type="pres">
      <dgm:prSet presAssocID="{A94E2399-0B0B-44B8-905D-CBA209835A99}" presName="childText" presStyleLbl="bgAcc1" presStyleIdx="4" presStyleCnt="6" custScaleX="189265" custLinFactNeighborX="5275" custLinFactNeighborY="-92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198E12-8243-4D4B-BA1E-6A338D2F13C5}" type="pres">
      <dgm:prSet presAssocID="{DD6753E7-3E89-4BA7-8046-0A8F6E25C4C7}" presName="Name13" presStyleLbl="parChTrans1D2" presStyleIdx="5" presStyleCnt="6"/>
      <dgm:spPr/>
      <dgm:t>
        <a:bodyPr/>
        <a:lstStyle/>
        <a:p>
          <a:endParaRPr lang="cs-CZ"/>
        </a:p>
      </dgm:t>
    </dgm:pt>
    <dgm:pt modelId="{65E02498-2A65-49CC-A672-28625A1D6FAA}" type="pres">
      <dgm:prSet presAssocID="{82F24B7F-0FE9-40CB-A08E-90CEB468CBC2}" presName="childText" presStyleLbl="bgAcc1" presStyleIdx="5" presStyleCnt="6" custScaleX="189264" custLinFactNeighborX="5275" custLinFactNeighborY="-160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CCE925-9CCD-4A77-A0D1-BD91F43442A5}" type="presOf" srcId="{FF53AA0A-BD8C-4BA1-B5B4-AEC50B478FF8}" destId="{1575F6D8-6669-478B-B0CA-61E9BDA4EF20}" srcOrd="0" destOrd="0" presId="urn:microsoft.com/office/officeart/2005/8/layout/hierarchy3"/>
    <dgm:cxn modelId="{A82845DF-5460-4CE3-BDE6-C8A43A9A74CD}" type="presOf" srcId="{CE37582F-1E4A-4522-89EC-11EF3D1508E5}" destId="{DD4E9AC1-C422-48CD-9E17-C7FB592E3420}" srcOrd="1" destOrd="0" presId="urn:microsoft.com/office/officeart/2005/8/layout/hierarchy3"/>
    <dgm:cxn modelId="{73A24632-BC14-43D6-82BB-F68EAACC977D}" type="presOf" srcId="{905DDBEC-02FE-412A-9DB6-692C326D10E2}" destId="{DDB83D71-8632-4996-ADDD-0BB9B3F0D177}" srcOrd="0" destOrd="0" presId="urn:microsoft.com/office/officeart/2005/8/layout/hierarchy3"/>
    <dgm:cxn modelId="{596A1FBA-48FA-499C-B075-0C7EF2B7FDB4}" type="presOf" srcId="{FDE6430E-7FCF-4EB7-8FD6-7DACF20E026C}" destId="{984ADB95-EB97-4282-A014-A4DC99576AAF}" srcOrd="0" destOrd="0" presId="urn:microsoft.com/office/officeart/2005/8/layout/hierarchy3"/>
    <dgm:cxn modelId="{C394FA15-0988-453C-968D-44CA02FC84C7}" srcId="{905DDBEC-02FE-412A-9DB6-692C326D10E2}" destId="{A94E2399-0B0B-44B8-905D-CBA209835A99}" srcOrd="1" destOrd="0" parTransId="{16B8D170-87B1-460E-B5E9-D7CE0F5DC5CD}" sibTransId="{571D495F-407A-4EE3-80AE-3B37B2A256E2}"/>
    <dgm:cxn modelId="{9ED54FD7-A5F1-4D82-9AAA-BA8F561C4BE7}" srcId="{CE37582F-1E4A-4522-89EC-11EF3D1508E5}" destId="{67DAA4EB-74AC-43D3-8915-1E61C560D577}" srcOrd="2" destOrd="0" parTransId="{91B23D99-DABE-4DE6-9836-0BBA243AC603}" sibTransId="{42805434-7ECE-4047-A455-790E9F427967}"/>
    <dgm:cxn modelId="{B0F65370-C229-4333-825B-7BB8642EE50A}" type="presOf" srcId="{82F24B7F-0FE9-40CB-A08E-90CEB468CBC2}" destId="{65E02498-2A65-49CC-A672-28625A1D6FAA}" srcOrd="0" destOrd="0" presId="urn:microsoft.com/office/officeart/2005/8/layout/hierarchy3"/>
    <dgm:cxn modelId="{8AA4B15B-D86C-4983-BB6D-F34F488162D7}" type="presOf" srcId="{DD6753E7-3E89-4BA7-8046-0A8F6E25C4C7}" destId="{DF198E12-8243-4D4B-BA1E-6A338D2F13C5}" srcOrd="0" destOrd="0" presId="urn:microsoft.com/office/officeart/2005/8/layout/hierarchy3"/>
    <dgm:cxn modelId="{60616FF2-E897-45C3-A514-02111586DBAA}" srcId="{0153AEF0-658C-4549-A228-530A082549FD}" destId="{905DDBEC-02FE-412A-9DB6-692C326D10E2}" srcOrd="1" destOrd="0" parTransId="{9EB9DC7E-1C6B-4289-B8B5-4520EB5F7D01}" sibTransId="{466A59BE-15F6-49EC-AB82-5C74965CD020}"/>
    <dgm:cxn modelId="{4008268B-4FF8-42F6-8E27-B061E3E65AEB}" type="presOf" srcId="{454FC24D-CF80-4C34-AC77-8BC76BC8E3C5}" destId="{E5B7FB4A-A771-42D0-B159-B9AFBEA9A8D3}" srcOrd="0" destOrd="0" presId="urn:microsoft.com/office/officeart/2005/8/layout/hierarchy3"/>
    <dgm:cxn modelId="{437E0AF0-B744-4956-9E99-D9FA3501ECCD}" type="presOf" srcId="{A94E2399-0B0B-44B8-905D-CBA209835A99}" destId="{22740308-77B7-4A80-8E40-F8AE842728D5}" srcOrd="0" destOrd="0" presId="urn:microsoft.com/office/officeart/2005/8/layout/hierarchy3"/>
    <dgm:cxn modelId="{54545C38-2C6D-4114-8388-EE7C16AC0957}" type="presOf" srcId="{963191CE-20DD-4591-B83C-0544AF02B58A}" destId="{9861EF64-42F8-45FC-8E86-0E086C48C9BD}" srcOrd="0" destOrd="0" presId="urn:microsoft.com/office/officeart/2005/8/layout/hierarchy3"/>
    <dgm:cxn modelId="{75803C73-1D37-44E4-8875-E5C266881596}" srcId="{CE37582F-1E4A-4522-89EC-11EF3D1508E5}" destId="{454FC24D-CF80-4C34-AC77-8BC76BC8E3C5}" srcOrd="1" destOrd="0" parTransId="{FDE6430E-7FCF-4EB7-8FD6-7DACF20E026C}" sibTransId="{0D5A1A30-1560-48BF-93A7-78A43AD6C078}"/>
    <dgm:cxn modelId="{4CEDC020-828D-4A25-A484-8446FE6C23EA}" srcId="{CE37582F-1E4A-4522-89EC-11EF3D1508E5}" destId="{963191CE-20DD-4591-B83C-0544AF02B58A}" srcOrd="0" destOrd="0" parTransId="{FF53AA0A-BD8C-4BA1-B5B4-AEC50B478FF8}" sibTransId="{CBE2DE35-4CEF-451E-8F34-33880C6CA6A3}"/>
    <dgm:cxn modelId="{F3557BC8-9A36-40A0-8BE0-1CD914515B07}" type="presOf" srcId="{CE37582F-1E4A-4522-89EC-11EF3D1508E5}" destId="{72B082FB-B2B9-4008-88D5-0DA29CFC90D6}" srcOrd="0" destOrd="0" presId="urn:microsoft.com/office/officeart/2005/8/layout/hierarchy3"/>
    <dgm:cxn modelId="{CC1D0A58-B69E-404C-82A1-9C3665D36329}" srcId="{905DDBEC-02FE-412A-9DB6-692C326D10E2}" destId="{DA053F6C-A0D3-479D-B1C0-0335D78769B3}" srcOrd="0" destOrd="0" parTransId="{AB5C5F35-C03F-4CB3-BA94-93954B48A203}" sibTransId="{D11E3E66-C915-44F2-847D-17CBA1FF6F55}"/>
    <dgm:cxn modelId="{9C4A62F1-F7F9-47EA-B96A-564211935C1A}" type="presOf" srcId="{91B23D99-DABE-4DE6-9836-0BBA243AC603}" destId="{FDF3B875-1E99-4E48-8122-FC8763CEF2CF}" srcOrd="0" destOrd="0" presId="urn:microsoft.com/office/officeart/2005/8/layout/hierarchy3"/>
    <dgm:cxn modelId="{B52FB50D-ADD7-40F0-B338-640B5FB2E91A}" type="presOf" srcId="{DA053F6C-A0D3-479D-B1C0-0335D78769B3}" destId="{8133AA92-D088-4239-A8AE-04BF74BC3805}" srcOrd="0" destOrd="0" presId="urn:microsoft.com/office/officeart/2005/8/layout/hierarchy3"/>
    <dgm:cxn modelId="{54FE4BFE-EF88-4196-A495-FC8650143C46}" type="presOf" srcId="{905DDBEC-02FE-412A-9DB6-692C326D10E2}" destId="{45FB8847-4E62-4D34-A73F-2404AADABB20}" srcOrd="1" destOrd="0" presId="urn:microsoft.com/office/officeart/2005/8/layout/hierarchy3"/>
    <dgm:cxn modelId="{08CE000F-AF65-4710-B24D-66D5E3674371}" type="presOf" srcId="{AB5C5F35-C03F-4CB3-BA94-93954B48A203}" destId="{E7A8D6F8-B994-4975-95A2-A4A47F9C95E5}" srcOrd="0" destOrd="0" presId="urn:microsoft.com/office/officeart/2005/8/layout/hierarchy3"/>
    <dgm:cxn modelId="{B19687AD-803A-4BDC-8EF0-3EFA30908AFB}" type="presOf" srcId="{0153AEF0-658C-4549-A228-530A082549FD}" destId="{67B50FE7-72CB-4E40-98EE-D77B4ACF5A7E}" srcOrd="0" destOrd="0" presId="urn:microsoft.com/office/officeart/2005/8/layout/hierarchy3"/>
    <dgm:cxn modelId="{10E3372C-1B53-4A41-A0A5-94EC7E5FD1E4}" srcId="{0153AEF0-658C-4549-A228-530A082549FD}" destId="{CE37582F-1E4A-4522-89EC-11EF3D1508E5}" srcOrd="0" destOrd="0" parTransId="{65F0F0FB-45A4-450D-B3F0-35532DAA4BE4}" sibTransId="{A740E469-8EC8-4E73-B772-EE9C02FD74EF}"/>
    <dgm:cxn modelId="{C48F0605-F811-4CBB-8174-65660C01D6D9}" type="presOf" srcId="{16B8D170-87B1-460E-B5E9-D7CE0F5DC5CD}" destId="{25C7C7A8-A1DC-43EC-8BDB-EB970CCB4754}" srcOrd="0" destOrd="0" presId="urn:microsoft.com/office/officeart/2005/8/layout/hierarchy3"/>
    <dgm:cxn modelId="{817A5EC9-9A3F-4A4F-8816-DA200A24CCBE}" type="presOf" srcId="{67DAA4EB-74AC-43D3-8915-1E61C560D577}" destId="{9A2390DB-3EF9-4B60-A871-222E46499494}" srcOrd="0" destOrd="0" presId="urn:microsoft.com/office/officeart/2005/8/layout/hierarchy3"/>
    <dgm:cxn modelId="{AA95ED22-04D4-4698-A95C-CDF6C17FE9DF}" srcId="{905DDBEC-02FE-412A-9DB6-692C326D10E2}" destId="{82F24B7F-0FE9-40CB-A08E-90CEB468CBC2}" srcOrd="2" destOrd="0" parTransId="{DD6753E7-3E89-4BA7-8046-0A8F6E25C4C7}" sibTransId="{3EBD5BD9-B73F-488E-81F0-C68FD317A6E4}"/>
    <dgm:cxn modelId="{82238E9A-F6A4-4058-9AF6-3477ABD4638C}" type="presParOf" srcId="{67B50FE7-72CB-4E40-98EE-D77B4ACF5A7E}" destId="{DE520281-52B1-4728-8306-BE048EEFD263}" srcOrd="0" destOrd="0" presId="urn:microsoft.com/office/officeart/2005/8/layout/hierarchy3"/>
    <dgm:cxn modelId="{5AC4A6A5-4991-43AA-A203-5D6597AE7686}" type="presParOf" srcId="{DE520281-52B1-4728-8306-BE048EEFD263}" destId="{11B6539F-8487-4F27-A57F-120FB7A238B2}" srcOrd="0" destOrd="0" presId="urn:microsoft.com/office/officeart/2005/8/layout/hierarchy3"/>
    <dgm:cxn modelId="{2EED4DDF-F0D2-4DBD-84CC-D26E7DFD3291}" type="presParOf" srcId="{11B6539F-8487-4F27-A57F-120FB7A238B2}" destId="{72B082FB-B2B9-4008-88D5-0DA29CFC90D6}" srcOrd="0" destOrd="0" presId="urn:microsoft.com/office/officeart/2005/8/layout/hierarchy3"/>
    <dgm:cxn modelId="{B36AAB5A-8DF1-4767-A41A-750B5635070C}" type="presParOf" srcId="{11B6539F-8487-4F27-A57F-120FB7A238B2}" destId="{DD4E9AC1-C422-48CD-9E17-C7FB592E3420}" srcOrd="1" destOrd="0" presId="urn:microsoft.com/office/officeart/2005/8/layout/hierarchy3"/>
    <dgm:cxn modelId="{BA09D4B0-A267-49FB-B6EE-395DC159A9E1}" type="presParOf" srcId="{DE520281-52B1-4728-8306-BE048EEFD263}" destId="{78C9D474-12AC-4528-B033-9613DE5FAFB3}" srcOrd="1" destOrd="0" presId="urn:microsoft.com/office/officeart/2005/8/layout/hierarchy3"/>
    <dgm:cxn modelId="{F93B1036-1D71-43F2-B10E-9144FA0E0CDB}" type="presParOf" srcId="{78C9D474-12AC-4528-B033-9613DE5FAFB3}" destId="{1575F6D8-6669-478B-B0CA-61E9BDA4EF20}" srcOrd="0" destOrd="0" presId="urn:microsoft.com/office/officeart/2005/8/layout/hierarchy3"/>
    <dgm:cxn modelId="{319C038A-F3E3-4CA9-AEA0-C897795FFCCB}" type="presParOf" srcId="{78C9D474-12AC-4528-B033-9613DE5FAFB3}" destId="{9861EF64-42F8-45FC-8E86-0E086C48C9BD}" srcOrd="1" destOrd="0" presId="urn:microsoft.com/office/officeart/2005/8/layout/hierarchy3"/>
    <dgm:cxn modelId="{98833637-5C3F-430D-8E8D-D8544097FF08}" type="presParOf" srcId="{78C9D474-12AC-4528-B033-9613DE5FAFB3}" destId="{984ADB95-EB97-4282-A014-A4DC99576AAF}" srcOrd="2" destOrd="0" presId="urn:microsoft.com/office/officeart/2005/8/layout/hierarchy3"/>
    <dgm:cxn modelId="{069B62FC-BF4B-430D-92C1-0C0EB004E426}" type="presParOf" srcId="{78C9D474-12AC-4528-B033-9613DE5FAFB3}" destId="{E5B7FB4A-A771-42D0-B159-B9AFBEA9A8D3}" srcOrd="3" destOrd="0" presId="urn:microsoft.com/office/officeart/2005/8/layout/hierarchy3"/>
    <dgm:cxn modelId="{1F774F9D-CD8C-48EF-BBC8-46FA77DF5E38}" type="presParOf" srcId="{78C9D474-12AC-4528-B033-9613DE5FAFB3}" destId="{FDF3B875-1E99-4E48-8122-FC8763CEF2CF}" srcOrd="4" destOrd="0" presId="urn:microsoft.com/office/officeart/2005/8/layout/hierarchy3"/>
    <dgm:cxn modelId="{2D24CE29-9CB0-4219-8A57-305741085BBD}" type="presParOf" srcId="{78C9D474-12AC-4528-B033-9613DE5FAFB3}" destId="{9A2390DB-3EF9-4B60-A871-222E46499494}" srcOrd="5" destOrd="0" presId="urn:microsoft.com/office/officeart/2005/8/layout/hierarchy3"/>
    <dgm:cxn modelId="{FAB8CC6F-D68D-4A45-8117-D086B9C25A60}" type="presParOf" srcId="{67B50FE7-72CB-4E40-98EE-D77B4ACF5A7E}" destId="{296A7DFC-1A57-4DD1-BE63-E459EB46666C}" srcOrd="1" destOrd="0" presId="urn:microsoft.com/office/officeart/2005/8/layout/hierarchy3"/>
    <dgm:cxn modelId="{DDD3F9BB-9385-47E0-A6C9-4A0F63903196}" type="presParOf" srcId="{296A7DFC-1A57-4DD1-BE63-E459EB46666C}" destId="{B4DA0C03-223E-49F1-8BE4-3099291B743E}" srcOrd="0" destOrd="0" presId="urn:microsoft.com/office/officeart/2005/8/layout/hierarchy3"/>
    <dgm:cxn modelId="{065C185B-1DB2-46B5-83B4-5E59512DD575}" type="presParOf" srcId="{B4DA0C03-223E-49F1-8BE4-3099291B743E}" destId="{DDB83D71-8632-4996-ADDD-0BB9B3F0D177}" srcOrd="0" destOrd="0" presId="urn:microsoft.com/office/officeart/2005/8/layout/hierarchy3"/>
    <dgm:cxn modelId="{38809070-B660-4854-9A6C-D19B9A46716B}" type="presParOf" srcId="{B4DA0C03-223E-49F1-8BE4-3099291B743E}" destId="{45FB8847-4E62-4D34-A73F-2404AADABB20}" srcOrd="1" destOrd="0" presId="urn:microsoft.com/office/officeart/2005/8/layout/hierarchy3"/>
    <dgm:cxn modelId="{1949A386-DAA1-4D55-9DD8-FFA307B74A05}" type="presParOf" srcId="{296A7DFC-1A57-4DD1-BE63-E459EB46666C}" destId="{5BE9678C-823F-4E1A-9C4F-3BC509BD08CD}" srcOrd="1" destOrd="0" presId="urn:microsoft.com/office/officeart/2005/8/layout/hierarchy3"/>
    <dgm:cxn modelId="{18CBC831-C9A2-4BFA-8B47-80CF6EB0AA27}" type="presParOf" srcId="{5BE9678C-823F-4E1A-9C4F-3BC509BD08CD}" destId="{E7A8D6F8-B994-4975-95A2-A4A47F9C95E5}" srcOrd="0" destOrd="0" presId="urn:microsoft.com/office/officeart/2005/8/layout/hierarchy3"/>
    <dgm:cxn modelId="{6B65CF89-CF88-4059-8A93-0BD3B0D260B3}" type="presParOf" srcId="{5BE9678C-823F-4E1A-9C4F-3BC509BD08CD}" destId="{8133AA92-D088-4239-A8AE-04BF74BC3805}" srcOrd="1" destOrd="0" presId="urn:microsoft.com/office/officeart/2005/8/layout/hierarchy3"/>
    <dgm:cxn modelId="{45A6C83C-38C3-4C9A-8466-F2353E7003C7}" type="presParOf" srcId="{5BE9678C-823F-4E1A-9C4F-3BC509BD08CD}" destId="{25C7C7A8-A1DC-43EC-8BDB-EB970CCB4754}" srcOrd="2" destOrd="0" presId="urn:microsoft.com/office/officeart/2005/8/layout/hierarchy3"/>
    <dgm:cxn modelId="{67C6FF15-1905-45FC-B12E-A4363C28C4E4}" type="presParOf" srcId="{5BE9678C-823F-4E1A-9C4F-3BC509BD08CD}" destId="{22740308-77B7-4A80-8E40-F8AE842728D5}" srcOrd="3" destOrd="0" presId="urn:microsoft.com/office/officeart/2005/8/layout/hierarchy3"/>
    <dgm:cxn modelId="{6A5038F7-30C0-4B8C-97D3-44A29EA86C72}" type="presParOf" srcId="{5BE9678C-823F-4E1A-9C4F-3BC509BD08CD}" destId="{DF198E12-8243-4D4B-BA1E-6A338D2F13C5}" srcOrd="4" destOrd="0" presId="urn:microsoft.com/office/officeart/2005/8/layout/hierarchy3"/>
    <dgm:cxn modelId="{04589370-24C5-47BB-BF95-85C7B8CF7FB9}" type="presParOf" srcId="{5BE9678C-823F-4E1A-9C4F-3BC509BD08CD}" destId="{65E02498-2A65-49CC-A672-28625A1D6FAA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5C1EE3A-485C-4883-9666-ED75FA3B5663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953513D-D83A-44B0-93D3-3947CF6B7DA1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město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4B56CF9A-3992-4DF4-890C-5B2B605CA7A0}" type="parTrans" cxnId="{5D772F15-E495-4594-8393-4D48857FE071}">
      <dgm:prSet/>
      <dgm:spPr/>
      <dgm:t>
        <a:bodyPr/>
        <a:lstStyle/>
        <a:p>
          <a:endParaRPr lang="cs-CZ"/>
        </a:p>
      </dgm:t>
    </dgm:pt>
    <dgm:pt modelId="{D6A2428E-46BA-4291-8BF0-85737B3A97A2}" type="sibTrans" cxnId="{5D772F15-E495-4594-8393-4D48857FE071}">
      <dgm:prSet/>
      <dgm:spPr/>
      <dgm:t>
        <a:bodyPr/>
        <a:lstStyle/>
        <a:p>
          <a:endParaRPr lang="cs-CZ"/>
        </a:p>
      </dgm:t>
    </dgm:pt>
    <dgm:pt modelId="{2D562872-033E-4932-BD99-5E019AB18175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vesnice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EF24F1C-A0B3-40DF-84C3-DA41C2EBA20C}" type="parTrans" cxnId="{ACBDC7CB-7C94-449A-9537-53D7186CC779}">
      <dgm:prSet/>
      <dgm:spPr/>
      <dgm:t>
        <a:bodyPr/>
        <a:lstStyle/>
        <a:p>
          <a:endParaRPr lang="cs-CZ"/>
        </a:p>
      </dgm:t>
    </dgm:pt>
    <dgm:pt modelId="{7076AE3E-EF63-4BB5-BCEB-B98E447157B6}" type="sibTrans" cxnId="{ACBDC7CB-7C94-449A-9537-53D7186CC779}">
      <dgm:prSet/>
      <dgm:spPr/>
      <dgm:t>
        <a:bodyPr/>
        <a:lstStyle/>
        <a:p>
          <a:endParaRPr lang="cs-CZ"/>
        </a:p>
      </dgm:t>
    </dgm:pt>
    <dgm:pt modelId="{3F4BD52A-6564-416A-9314-FC5B5CBDEE58}" type="pres">
      <dgm:prSet presAssocID="{15C1EE3A-485C-4883-9666-ED75FA3B566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A030939-608A-45A2-B1D4-99AD40AC35AA}" type="pres">
      <dgm:prSet presAssocID="{6953513D-D83A-44B0-93D3-3947CF6B7DA1}" presName="node" presStyleLbl="node1" presStyleIdx="0" presStyleCnt="2" custScaleX="30739" custScaleY="19736" custLinFactNeighborX="-9724" custLinFactNeighborY="-3327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F69927-32C8-4F25-9258-3FD91EE55BC3}" type="pres">
      <dgm:prSet presAssocID="{D6A2428E-46BA-4291-8BF0-85737B3A97A2}" presName="sibTrans" presStyleCnt="0"/>
      <dgm:spPr/>
    </dgm:pt>
    <dgm:pt modelId="{CDCE4E73-873F-4CDD-862A-6184ABEA6B0E}" type="pres">
      <dgm:prSet presAssocID="{2D562872-033E-4932-BD99-5E019AB18175}" presName="node" presStyleLbl="node1" presStyleIdx="1" presStyleCnt="2" custScaleX="30775" custScaleY="19900" custLinFactNeighborX="6136" custLinFactNeighborY="-331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212139-DD9E-4D93-A6CC-61C515BF60E5}" type="presOf" srcId="{2D562872-033E-4932-BD99-5E019AB18175}" destId="{CDCE4E73-873F-4CDD-862A-6184ABEA6B0E}" srcOrd="0" destOrd="0" presId="urn:microsoft.com/office/officeart/2005/8/layout/default#1"/>
    <dgm:cxn modelId="{5D772F15-E495-4594-8393-4D48857FE071}" srcId="{15C1EE3A-485C-4883-9666-ED75FA3B5663}" destId="{6953513D-D83A-44B0-93D3-3947CF6B7DA1}" srcOrd="0" destOrd="0" parTransId="{4B56CF9A-3992-4DF4-890C-5B2B605CA7A0}" sibTransId="{D6A2428E-46BA-4291-8BF0-85737B3A97A2}"/>
    <dgm:cxn modelId="{ACBDC7CB-7C94-449A-9537-53D7186CC779}" srcId="{15C1EE3A-485C-4883-9666-ED75FA3B5663}" destId="{2D562872-033E-4932-BD99-5E019AB18175}" srcOrd="1" destOrd="0" parTransId="{FEF24F1C-A0B3-40DF-84C3-DA41C2EBA20C}" sibTransId="{7076AE3E-EF63-4BB5-BCEB-B98E447157B6}"/>
    <dgm:cxn modelId="{077AE9C7-566D-4B18-9159-29E1E27EDBB9}" type="presOf" srcId="{6953513D-D83A-44B0-93D3-3947CF6B7DA1}" destId="{AA030939-608A-45A2-B1D4-99AD40AC35AA}" srcOrd="0" destOrd="0" presId="urn:microsoft.com/office/officeart/2005/8/layout/default#1"/>
    <dgm:cxn modelId="{4B94196A-526B-4D3F-B0CA-896F8BED057B}" type="presOf" srcId="{15C1EE3A-485C-4883-9666-ED75FA3B5663}" destId="{3F4BD52A-6564-416A-9314-FC5B5CBDEE58}" srcOrd="0" destOrd="0" presId="urn:microsoft.com/office/officeart/2005/8/layout/default#1"/>
    <dgm:cxn modelId="{10C6B4C3-1380-41BD-BF0A-47CB2C64836F}" type="presParOf" srcId="{3F4BD52A-6564-416A-9314-FC5B5CBDEE58}" destId="{AA030939-608A-45A2-B1D4-99AD40AC35AA}" srcOrd="0" destOrd="0" presId="urn:microsoft.com/office/officeart/2005/8/layout/default#1"/>
    <dgm:cxn modelId="{48DC4F55-BE4B-4B68-B0FE-88CF79A2B386}" type="presParOf" srcId="{3F4BD52A-6564-416A-9314-FC5B5CBDEE58}" destId="{C0F69927-32C8-4F25-9258-3FD91EE55BC3}" srcOrd="1" destOrd="0" presId="urn:microsoft.com/office/officeart/2005/8/layout/default#1"/>
    <dgm:cxn modelId="{01FDE9AE-2212-42EC-88F8-CC5D9F5B5066}" type="presParOf" srcId="{3F4BD52A-6564-416A-9314-FC5B5CBDEE58}" destId="{CDCE4E73-873F-4CDD-862A-6184ABEA6B0E}" srcOrd="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0C245D7-49AA-438F-8A7E-B4E220F6853F}">
      <dsp:nvSpPr>
        <dsp:cNvPr id="0" name=""/>
        <dsp:cNvSpPr/>
      </dsp:nvSpPr>
      <dsp:spPr>
        <a:xfrm rot="10800000">
          <a:off x="1762138" y="107873"/>
          <a:ext cx="4737925" cy="64913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6252" tIns="68580" rIns="128016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 mnoho domů, mnoho ulic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 rot="10800000">
        <a:off x="1762138" y="107873"/>
        <a:ext cx="4737925" cy="649137"/>
      </dsp:txXfrm>
    </dsp:sp>
    <dsp:sp modelId="{08C8A025-BF34-47CD-A099-D858F56F9599}">
      <dsp:nvSpPr>
        <dsp:cNvPr id="0" name=""/>
        <dsp:cNvSpPr/>
      </dsp:nvSpPr>
      <dsp:spPr>
        <a:xfrm>
          <a:off x="1031102" y="1252"/>
          <a:ext cx="649137" cy="64913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10D9D4-9B27-4958-9F8B-C71C5F7FC287}">
      <dsp:nvSpPr>
        <dsp:cNvPr id="0" name=""/>
        <dsp:cNvSpPr/>
      </dsp:nvSpPr>
      <dsp:spPr>
        <a:xfrm rot="10800000">
          <a:off x="1762138" y="860734"/>
          <a:ext cx="4737925" cy="64913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6252" tIns="68580" rIns="128016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mnoho obchodů, obchodních domů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 rot="10800000">
        <a:off x="1762138" y="860734"/>
        <a:ext cx="4737925" cy="649137"/>
      </dsp:txXfrm>
    </dsp:sp>
    <dsp:sp modelId="{5577B828-FCA8-4B7F-AB6F-08936D1C9A20}">
      <dsp:nvSpPr>
        <dsp:cNvPr id="0" name=""/>
        <dsp:cNvSpPr/>
      </dsp:nvSpPr>
      <dsp:spPr>
        <a:xfrm>
          <a:off x="1031102" y="844161"/>
          <a:ext cx="649137" cy="64913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5761E-CDD1-433D-892F-1E8403ED5440}">
      <dsp:nvSpPr>
        <dsp:cNvPr id="0" name=""/>
        <dsp:cNvSpPr/>
      </dsp:nvSpPr>
      <dsp:spPr>
        <a:xfrm rot="10800000">
          <a:off x="1751193" y="1695108"/>
          <a:ext cx="4737925" cy="67874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6252" tIns="68580" rIns="128016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 velký počet obyvatel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 rot="10800000">
        <a:off x="1751193" y="1695108"/>
        <a:ext cx="4737925" cy="678744"/>
      </dsp:txXfrm>
    </dsp:sp>
    <dsp:sp modelId="{3A923359-D508-4715-96EE-65AF6F38E11E}">
      <dsp:nvSpPr>
        <dsp:cNvPr id="0" name=""/>
        <dsp:cNvSpPr/>
      </dsp:nvSpPr>
      <dsp:spPr>
        <a:xfrm>
          <a:off x="1031102" y="1701875"/>
          <a:ext cx="649137" cy="64913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381A7B-587F-4D3A-A43F-8289FF984C3D}">
      <dsp:nvSpPr>
        <dsp:cNvPr id="0" name=""/>
        <dsp:cNvSpPr/>
      </dsp:nvSpPr>
      <dsp:spPr>
        <a:xfrm rot="10800000">
          <a:off x="1826479" y="2513941"/>
          <a:ext cx="4737925" cy="64913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6252" tIns="68580" rIns="128016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dostatek lékařů, nemocnic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 rot="10800000">
        <a:off x="1826479" y="2513941"/>
        <a:ext cx="4737925" cy="649137"/>
      </dsp:txXfrm>
    </dsp:sp>
    <dsp:sp modelId="{15ADFAB0-B8A2-4900-A9BE-5ED9545A9E0F}">
      <dsp:nvSpPr>
        <dsp:cNvPr id="0" name=""/>
        <dsp:cNvSpPr/>
      </dsp:nvSpPr>
      <dsp:spPr>
        <a:xfrm>
          <a:off x="1031102" y="2559588"/>
          <a:ext cx="649137" cy="64913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AE7A4D-CC05-429E-AF03-C3A67712EA27}">
      <dsp:nvSpPr>
        <dsp:cNvPr id="0" name=""/>
        <dsp:cNvSpPr/>
      </dsp:nvSpPr>
      <dsp:spPr>
        <a:xfrm rot="10800000">
          <a:off x="1864051" y="3311586"/>
          <a:ext cx="4737925" cy="64913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6252" tIns="68580" rIns="128016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více škol, divadel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 rot="10800000">
        <a:off x="1864051" y="3311586"/>
        <a:ext cx="4737925" cy="649137"/>
      </dsp:txXfrm>
    </dsp:sp>
    <dsp:sp modelId="{2617DB28-F191-47E1-B9D4-C4EDACDE71FC}">
      <dsp:nvSpPr>
        <dsp:cNvPr id="0" name=""/>
        <dsp:cNvSpPr/>
      </dsp:nvSpPr>
      <dsp:spPr>
        <a:xfrm>
          <a:off x="1031102" y="3402498"/>
          <a:ext cx="649137" cy="64913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B8D08F6-53B1-4172-B751-44716262D4E7}">
      <dsp:nvSpPr>
        <dsp:cNvPr id="0" name=""/>
        <dsp:cNvSpPr/>
      </dsp:nvSpPr>
      <dsp:spPr>
        <a:xfrm rot="10800000">
          <a:off x="2089249" y="6121"/>
          <a:ext cx="4737925" cy="112579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6443" tIns="83820" rIns="156464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accent4">
                  <a:lumMod val="50000"/>
                </a:schemeClr>
              </a:solidFill>
            </a:rPr>
            <a:t>málo ulic, málo domů</a:t>
          </a:r>
          <a:endParaRPr lang="cs-CZ" sz="2200" b="1" kern="1200" dirty="0">
            <a:solidFill>
              <a:schemeClr val="accent4">
                <a:lumMod val="50000"/>
              </a:schemeClr>
            </a:solidFill>
          </a:endParaRPr>
        </a:p>
      </dsp:txBody>
      <dsp:txXfrm rot="10800000">
        <a:off x="2089249" y="6121"/>
        <a:ext cx="4737925" cy="1125793"/>
      </dsp:txXfrm>
    </dsp:sp>
    <dsp:sp modelId="{A88ED3C1-EB8C-419E-9457-3BD5A4E97F54}">
      <dsp:nvSpPr>
        <dsp:cNvPr id="0" name=""/>
        <dsp:cNvSpPr/>
      </dsp:nvSpPr>
      <dsp:spPr>
        <a:xfrm>
          <a:off x="911938" y="1696"/>
          <a:ext cx="1125793" cy="1125793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F178CF-CFC0-4D0F-8EFA-C69D550F078C}">
      <dsp:nvSpPr>
        <dsp:cNvPr id="0" name=""/>
        <dsp:cNvSpPr/>
      </dsp:nvSpPr>
      <dsp:spPr>
        <a:xfrm rot="10800000">
          <a:off x="2089249" y="1406402"/>
          <a:ext cx="4737925" cy="112579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6443" tIns="83820" rIns="156464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accent4">
                  <a:lumMod val="50000"/>
                </a:schemeClr>
              </a:solidFill>
            </a:rPr>
            <a:t>v okolí jsou pole </a:t>
          </a:r>
          <a:r>
            <a:rPr lang="cs-CZ" sz="2200" b="1" kern="1200" dirty="0" smtClean="0">
              <a:solidFill>
                <a:schemeClr val="accent4">
                  <a:lumMod val="50000"/>
                </a:schemeClr>
              </a:solidFill>
            </a:rPr>
            <a:t>                    a </a:t>
          </a:r>
          <a:r>
            <a:rPr lang="cs-CZ" sz="2200" b="1" kern="1200" dirty="0" smtClean="0">
              <a:solidFill>
                <a:schemeClr val="accent4">
                  <a:lumMod val="50000"/>
                </a:schemeClr>
              </a:solidFill>
            </a:rPr>
            <a:t>příroda</a:t>
          </a:r>
          <a:endParaRPr lang="cs-CZ" sz="2200" b="1" kern="1200" dirty="0">
            <a:solidFill>
              <a:schemeClr val="accent4">
                <a:lumMod val="50000"/>
              </a:schemeClr>
            </a:solidFill>
          </a:endParaRPr>
        </a:p>
      </dsp:txBody>
      <dsp:txXfrm rot="10800000">
        <a:off x="2089249" y="1406402"/>
        <a:ext cx="4737925" cy="1125793"/>
      </dsp:txXfrm>
    </dsp:sp>
    <dsp:sp modelId="{D96F2F89-C7DC-4CE9-8E32-9FEEB9630F91}">
      <dsp:nvSpPr>
        <dsp:cNvPr id="0" name=""/>
        <dsp:cNvSpPr/>
      </dsp:nvSpPr>
      <dsp:spPr>
        <a:xfrm>
          <a:off x="911938" y="1463547"/>
          <a:ext cx="1125793" cy="1125793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0EF78A-3BB5-425A-8D97-AF6BC9335BF0}">
      <dsp:nvSpPr>
        <dsp:cNvPr id="0" name=""/>
        <dsp:cNvSpPr/>
      </dsp:nvSpPr>
      <dsp:spPr>
        <a:xfrm rot="10800000">
          <a:off x="2058737" y="2918564"/>
          <a:ext cx="4737925" cy="112579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6443" tIns="83820" rIns="156464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accent4">
                  <a:lumMod val="50000"/>
                </a:schemeClr>
              </a:solidFill>
            </a:rPr>
            <a:t>lidé musí </a:t>
          </a:r>
          <a:r>
            <a:rPr lang="cs-CZ" sz="2200" b="1" kern="1200" dirty="0" smtClean="0">
              <a:solidFill>
                <a:schemeClr val="accent4">
                  <a:lumMod val="50000"/>
                </a:schemeClr>
              </a:solidFill>
            </a:rPr>
            <a:t>jezdit                     </a:t>
          </a:r>
          <a:r>
            <a:rPr lang="cs-CZ" sz="2200" b="1" kern="1200" dirty="0" smtClean="0">
              <a:solidFill>
                <a:schemeClr val="accent4">
                  <a:lumMod val="50000"/>
                </a:schemeClr>
              </a:solidFill>
            </a:rPr>
            <a:t>do města nakupovat, </a:t>
          </a:r>
          <a:r>
            <a:rPr lang="cs-CZ" sz="2200" b="1" kern="1200" dirty="0" smtClean="0">
              <a:solidFill>
                <a:schemeClr val="accent4">
                  <a:lumMod val="50000"/>
                </a:schemeClr>
              </a:solidFill>
            </a:rPr>
            <a:t>              k </a:t>
          </a:r>
          <a:r>
            <a:rPr lang="cs-CZ" sz="2200" b="1" kern="1200" dirty="0" smtClean="0">
              <a:solidFill>
                <a:schemeClr val="accent4">
                  <a:lumMod val="50000"/>
                </a:schemeClr>
              </a:solidFill>
            </a:rPr>
            <a:t>lékaři i do škol   </a:t>
          </a:r>
          <a:endParaRPr lang="cs-CZ" sz="2200" b="1" kern="1200" dirty="0">
            <a:solidFill>
              <a:schemeClr val="accent4">
                <a:lumMod val="50000"/>
              </a:schemeClr>
            </a:solidFill>
          </a:endParaRPr>
        </a:p>
      </dsp:txBody>
      <dsp:txXfrm rot="10800000">
        <a:off x="2058737" y="2918564"/>
        <a:ext cx="4737925" cy="1125793"/>
      </dsp:txXfrm>
    </dsp:sp>
    <dsp:sp modelId="{B5260524-2742-4A54-A5D8-A9862231093C}">
      <dsp:nvSpPr>
        <dsp:cNvPr id="0" name=""/>
        <dsp:cNvSpPr/>
      </dsp:nvSpPr>
      <dsp:spPr>
        <a:xfrm>
          <a:off x="911938" y="2925398"/>
          <a:ext cx="1125793" cy="1125793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23B2E18-5A9A-46DC-B16B-97C750627211}">
      <dsp:nvSpPr>
        <dsp:cNvPr id="0" name=""/>
        <dsp:cNvSpPr/>
      </dsp:nvSpPr>
      <dsp:spPr>
        <a:xfrm>
          <a:off x="281598" y="0"/>
          <a:ext cx="2910230" cy="8531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295" tIns="49530" rIns="74295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>
              <a:solidFill>
                <a:schemeClr val="accent4">
                  <a:lumMod val="50000"/>
                </a:schemeClr>
              </a:solidFill>
            </a:rPr>
            <a:t>výhody</a:t>
          </a:r>
          <a:endParaRPr lang="cs-CZ" sz="3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81598" y="0"/>
        <a:ext cx="2910230" cy="853189"/>
      </dsp:txXfrm>
    </dsp:sp>
    <dsp:sp modelId="{F0CE6809-1219-4D8F-BD3D-514D676446CA}">
      <dsp:nvSpPr>
        <dsp:cNvPr id="0" name=""/>
        <dsp:cNvSpPr/>
      </dsp:nvSpPr>
      <dsp:spPr>
        <a:xfrm>
          <a:off x="492288" y="853189"/>
          <a:ext cx="91440" cy="619764"/>
        </a:xfrm>
        <a:custGeom>
          <a:avLst/>
          <a:gdLst/>
          <a:ahLst/>
          <a:cxnLst/>
          <a:rect l="0" t="0" r="0" b="0"/>
          <a:pathLst>
            <a:path>
              <a:moveTo>
                <a:pt x="80332" y="0"/>
              </a:moveTo>
              <a:lnTo>
                <a:pt x="45720" y="619764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4EF8AC-81D5-4961-AB58-00FA431269AA}">
      <dsp:nvSpPr>
        <dsp:cNvPr id="0" name=""/>
        <dsp:cNvSpPr/>
      </dsp:nvSpPr>
      <dsp:spPr>
        <a:xfrm>
          <a:off x="538008" y="1046359"/>
          <a:ext cx="2613641" cy="8531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2">
                  <a:lumMod val="50000"/>
                </a:schemeClr>
              </a:solidFill>
            </a:rPr>
            <a:t>mnoho pracovních příležitostí</a:t>
          </a:r>
          <a:endParaRPr lang="cs-CZ" sz="11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538008" y="1046359"/>
        <a:ext cx="2613641" cy="853189"/>
      </dsp:txXfrm>
    </dsp:sp>
    <dsp:sp modelId="{7B55FE0D-1BEA-4787-8565-D3F209F81A64}">
      <dsp:nvSpPr>
        <dsp:cNvPr id="0" name=""/>
        <dsp:cNvSpPr/>
      </dsp:nvSpPr>
      <dsp:spPr>
        <a:xfrm>
          <a:off x="497530" y="853189"/>
          <a:ext cx="91440" cy="1628081"/>
        </a:xfrm>
        <a:custGeom>
          <a:avLst/>
          <a:gdLst/>
          <a:ahLst/>
          <a:cxnLst/>
          <a:rect l="0" t="0" r="0" b="0"/>
          <a:pathLst>
            <a:path>
              <a:moveTo>
                <a:pt x="75090" y="0"/>
              </a:moveTo>
              <a:lnTo>
                <a:pt x="45720" y="162808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2545A4-7473-41CB-9D28-E5DE335CFB37}">
      <dsp:nvSpPr>
        <dsp:cNvPr id="0" name=""/>
        <dsp:cNvSpPr/>
      </dsp:nvSpPr>
      <dsp:spPr>
        <a:xfrm>
          <a:off x="543250" y="2054676"/>
          <a:ext cx="2624630" cy="8531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2">
                  <a:lumMod val="50000"/>
                </a:schemeClr>
              </a:solidFill>
            </a:rPr>
            <a:t>kulturní vyžití – kina, divadla, zájmové kroužky</a:t>
          </a:r>
          <a:endParaRPr lang="cs-CZ" sz="16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543250" y="2054676"/>
        <a:ext cx="2624630" cy="853189"/>
      </dsp:txXfrm>
    </dsp:sp>
    <dsp:sp modelId="{9EA4EDA9-05E4-495A-83E9-1F03D744A77B}">
      <dsp:nvSpPr>
        <dsp:cNvPr id="0" name=""/>
        <dsp:cNvSpPr/>
      </dsp:nvSpPr>
      <dsp:spPr>
        <a:xfrm>
          <a:off x="497530" y="853189"/>
          <a:ext cx="91440" cy="2643436"/>
        </a:xfrm>
        <a:custGeom>
          <a:avLst/>
          <a:gdLst/>
          <a:ahLst/>
          <a:cxnLst/>
          <a:rect l="0" t="0" r="0" b="0"/>
          <a:pathLst>
            <a:path>
              <a:moveTo>
                <a:pt x="75090" y="0"/>
              </a:moveTo>
              <a:lnTo>
                <a:pt x="45720" y="2643436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40457F-3591-4D75-A810-B2D54463575E}">
      <dsp:nvSpPr>
        <dsp:cNvPr id="0" name=""/>
        <dsp:cNvSpPr/>
      </dsp:nvSpPr>
      <dsp:spPr>
        <a:xfrm>
          <a:off x="543250" y="3070031"/>
          <a:ext cx="2661228" cy="8531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2">
                  <a:lumMod val="50000"/>
                </a:schemeClr>
              </a:solidFill>
            </a:rPr>
            <a:t>nemusíme nikam dojíždět- do školy, </a:t>
          </a:r>
          <a:r>
            <a:rPr lang="cs-CZ" sz="1600" b="1" kern="1200" dirty="0" smtClean="0">
              <a:solidFill>
                <a:schemeClr val="accent2">
                  <a:lumMod val="50000"/>
                </a:schemeClr>
              </a:solidFill>
            </a:rPr>
            <a:t>                k </a:t>
          </a:r>
          <a:r>
            <a:rPr lang="cs-CZ" sz="1600" b="1" kern="1200" dirty="0" smtClean="0">
              <a:solidFill>
                <a:schemeClr val="accent2">
                  <a:lumMod val="50000"/>
                </a:schemeClr>
              </a:solidFill>
            </a:rPr>
            <a:t>lékaři, nakupovat</a:t>
          </a:r>
          <a:endParaRPr lang="cs-CZ" sz="16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543250" y="3070031"/>
        <a:ext cx="2661228" cy="853189"/>
      </dsp:txXfrm>
    </dsp:sp>
    <dsp:sp modelId="{1B2D4236-E125-48BE-87A1-60ACD1488242}">
      <dsp:nvSpPr>
        <dsp:cNvPr id="0" name=""/>
        <dsp:cNvSpPr/>
      </dsp:nvSpPr>
      <dsp:spPr>
        <a:xfrm>
          <a:off x="3706370" y="38247"/>
          <a:ext cx="2902125" cy="8531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295" tIns="49530" rIns="74295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>
              <a:solidFill>
                <a:schemeClr val="accent4">
                  <a:lumMod val="50000"/>
                </a:schemeClr>
              </a:solidFill>
            </a:rPr>
            <a:t>nevýhody</a:t>
          </a:r>
          <a:endParaRPr lang="cs-CZ" sz="3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706370" y="38247"/>
        <a:ext cx="2902125" cy="853189"/>
      </dsp:txXfrm>
    </dsp:sp>
    <dsp:sp modelId="{580AC032-2A27-4024-A405-204B7F5D8ABE}">
      <dsp:nvSpPr>
        <dsp:cNvPr id="0" name=""/>
        <dsp:cNvSpPr/>
      </dsp:nvSpPr>
      <dsp:spPr>
        <a:xfrm>
          <a:off x="3908293" y="891437"/>
          <a:ext cx="91440" cy="581517"/>
        </a:xfrm>
        <a:custGeom>
          <a:avLst/>
          <a:gdLst/>
          <a:ahLst/>
          <a:cxnLst/>
          <a:rect l="0" t="0" r="0" b="0"/>
          <a:pathLst>
            <a:path>
              <a:moveTo>
                <a:pt x="88289" y="0"/>
              </a:moveTo>
              <a:lnTo>
                <a:pt x="45720" y="581517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0826F8-034E-422C-9CFC-8142F4ECB2DB}">
      <dsp:nvSpPr>
        <dsp:cNvPr id="0" name=""/>
        <dsp:cNvSpPr/>
      </dsp:nvSpPr>
      <dsp:spPr>
        <a:xfrm>
          <a:off x="3954013" y="1046359"/>
          <a:ext cx="2678688" cy="8531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velký ruch, mnoho lidí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3954013" y="1046359"/>
        <a:ext cx="2678688" cy="853189"/>
      </dsp:txXfrm>
    </dsp:sp>
    <dsp:sp modelId="{B00B8B65-1453-47A6-A2A5-69C40029C90E}">
      <dsp:nvSpPr>
        <dsp:cNvPr id="0" name=""/>
        <dsp:cNvSpPr/>
      </dsp:nvSpPr>
      <dsp:spPr>
        <a:xfrm>
          <a:off x="3908293" y="891437"/>
          <a:ext cx="91440" cy="1589629"/>
        </a:xfrm>
        <a:custGeom>
          <a:avLst/>
          <a:gdLst/>
          <a:ahLst/>
          <a:cxnLst/>
          <a:rect l="0" t="0" r="0" b="0"/>
          <a:pathLst>
            <a:path>
              <a:moveTo>
                <a:pt x="88289" y="0"/>
              </a:moveTo>
              <a:lnTo>
                <a:pt x="45720" y="1589629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5D13A3-D8D1-4231-8B00-5BE63BE4AF4A}">
      <dsp:nvSpPr>
        <dsp:cNvPr id="0" name=""/>
        <dsp:cNvSpPr/>
      </dsp:nvSpPr>
      <dsp:spPr>
        <a:xfrm>
          <a:off x="3954013" y="2054471"/>
          <a:ext cx="2670552" cy="8531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znečištěné ovzduší, více nemocí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3954013" y="2054471"/>
        <a:ext cx="2670552" cy="853189"/>
      </dsp:txXfrm>
    </dsp:sp>
    <dsp:sp modelId="{A6643F68-E255-43B7-B527-025D99271A52}">
      <dsp:nvSpPr>
        <dsp:cNvPr id="0" name=""/>
        <dsp:cNvSpPr/>
      </dsp:nvSpPr>
      <dsp:spPr>
        <a:xfrm>
          <a:off x="3908293" y="891437"/>
          <a:ext cx="91440" cy="2597741"/>
        </a:xfrm>
        <a:custGeom>
          <a:avLst/>
          <a:gdLst/>
          <a:ahLst/>
          <a:cxnLst/>
          <a:rect l="0" t="0" r="0" b="0"/>
          <a:pathLst>
            <a:path>
              <a:moveTo>
                <a:pt x="88289" y="0"/>
              </a:moveTo>
              <a:lnTo>
                <a:pt x="45720" y="259774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00A438-267D-4927-9219-84044C4695DD}">
      <dsp:nvSpPr>
        <dsp:cNvPr id="0" name=""/>
        <dsp:cNvSpPr/>
      </dsp:nvSpPr>
      <dsp:spPr>
        <a:xfrm>
          <a:off x="3954013" y="3062583"/>
          <a:ext cx="2678674" cy="8531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mnoho nehod, velká kriminalita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3954013" y="3062583"/>
        <a:ext cx="2678674" cy="853189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2B082FB-B2B9-4008-88D5-0DA29CFC90D6}">
      <dsp:nvSpPr>
        <dsp:cNvPr id="0" name=""/>
        <dsp:cNvSpPr/>
      </dsp:nvSpPr>
      <dsp:spPr>
        <a:xfrm>
          <a:off x="0" y="0"/>
          <a:ext cx="2900759" cy="8531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b="1" kern="1200" dirty="0" smtClean="0">
              <a:solidFill>
                <a:schemeClr val="accent4">
                  <a:lumMod val="50000"/>
                </a:schemeClr>
              </a:solidFill>
            </a:rPr>
            <a:t>výhody</a:t>
          </a:r>
          <a:endParaRPr lang="cs-CZ" sz="37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0" y="0"/>
        <a:ext cx="2900759" cy="853189"/>
      </dsp:txXfrm>
    </dsp:sp>
    <dsp:sp modelId="{1575F6D8-6669-478B-B0CA-61E9BDA4EF20}">
      <dsp:nvSpPr>
        <dsp:cNvPr id="0" name=""/>
        <dsp:cNvSpPr/>
      </dsp:nvSpPr>
      <dsp:spPr>
        <a:xfrm>
          <a:off x="162459" y="853189"/>
          <a:ext cx="91440" cy="619764"/>
        </a:xfrm>
        <a:custGeom>
          <a:avLst/>
          <a:gdLst/>
          <a:ahLst/>
          <a:cxnLst/>
          <a:rect l="0" t="0" r="0" b="0"/>
          <a:pathLst>
            <a:path>
              <a:moveTo>
                <a:pt x="127616" y="0"/>
              </a:moveTo>
              <a:lnTo>
                <a:pt x="45720" y="619764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861EF64-42F8-45FC-8E86-0E086C48C9BD}">
      <dsp:nvSpPr>
        <dsp:cNvPr id="0" name=""/>
        <dsp:cNvSpPr/>
      </dsp:nvSpPr>
      <dsp:spPr>
        <a:xfrm>
          <a:off x="208179" y="1046359"/>
          <a:ext cx="2515148" cy="8531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čerstvý vzduch. příroda kolem 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208179" y="1046359"/>
        <a:ext cx="2515148" cy="853189"/>
      </dsp:txXfrm>
    </dsp:sp>
    <dsp:sp modelId="{984ADB95-EB97-4282-A014-A4DC99576AAF}">
      <dsp:nvSpPr>
        <dsp:cNvPr id="0" name=""/>
        <dsp:cNvSpPr/>
      </dsp:nvSpPr>
      <dsp:spPr>
        <a:xfrm>
          <a:off x="234468" y="853189"/>
          <a:ext cx="91440" cy="1627876"/>
        </a:xfrm>
        <a:custGeom>
          <a:avLst/>
          <a:gdLst/>
          <a:ahLst/>
          <a:cxnLst/>
          <a:rect l="0" t="0" r="0" b="0"/>
          <a:pathLst>
            <a:path>
              <a:moveTo>
                <a:pt x="55607" y="0"/>
              </a:moveTo>
              <a:lnTo>
                <a:pt x="45720" y="1627876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B7FB4A-A771-42D0-B159-B9AFBEA9A8D3}">
      <dsp:nvSpPr>
        <dsp:cNvPr id="0" name=""/>
        <dsp:cNvSpPr/>
      </dsp:nvSpPr>
      <dsp:spPr>
        <a:xfrm>
          <a:off x="280188" y="2054471"/>
          <a:ext cx="2439112" cy="8531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klidné bydlení se zahradou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280188" y="2054471"/>
        <a:ext cx="2439112" cy="853189"/>
      </dsp:txXfrm>
    </dsp:sp>
    <dsp:sp modelId="{FDF3B875-1E99-4E48-8122-FC8763CEF2CF}">
      <dsp:nvSpPr>
        <dsp:cNvPr id="0" name=""/>
        <dsp:cNvSpPr/>
      </dsp:nvSpPr>
      <dsp:spPr>
        <a:xfrm>
          <a:off x="234468" y="853189"/>
          <a:ext cx="91440" cy="2635988"/>
        </a:xfrm>
        <a:custGeom>
          <a:avLst/>
          <a:gdLst/>
          <a:ahLst/>
          <a:cxnLst/>
          <a:rect l="0" t="0" r="0" b="0"/>
          <a:pathLst>
            <a:path>
              <a:moveTo>
                <a:pt x="55607" y="0"/>
              </a:moveTo>
              <a:lnTo>
                <a:pt x="45720" y="263598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2390DB-3EF9-4B60-A871-222E46499494}">
      <dsp:nvSpPr>
        <dsp:cNvPr id="0" name=""/>
        <dsp:cNvSpPr/>
      </dsp:nvSpPr>
      <dsp:spPr>
        <a:xfrm>
          <a:off x="280188" y="3062583"/>
          <a:ext cx="2474086" cy="8531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méně kriminality, méně nehod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280188" y="3062583"/>
        <a:ext cx="2474086" cy="853189"/>
      </dsp:txXfrm>
    </dsp:sp>
    <dsp:sp modelId="{DDB83D71-8632-4996-ADDD-0BB9B3F0D177}">
      <dsp:nvSpPr>
        <dsp:cNvPr id="0" name=""/>
        <dsp:cNvSpPr/>
      </dsp:nvSpPr>
      <dsp:spPr>
        <a:xfrm>
          <a:off x="4138404" y="0"/>
          <a:ext cx="2762218" cy="8531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b="1" kern="1200" dirty="0" smtClean="0">
              <a:solidFill>
                <a:schemeClr val="accent4">
                  <a:lumMod val="50000"/>
                </a:schemeClr>
              </a:solidFill>
            </a:rPr>
            <a:t>nevýhody</a:t>
          </a:r>
          <a:endParaRPr lang="cs-CZ" sz="37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138404" y="0"/>
        <a:ext cx="2762218" cy="853189"/>
      </dsp:txXfrm>
    </dsp:sp>
    <dsp:sp modelId="{E7A8D6F8-B994-4975-95A2-A4A47F9C95E5}">
      <dsp:nvSpPr>
        <dsp:cNvPr id="0" name=""/>
        <dsp:cNvSpPr/>
      </dsp:nvSpPr>
      <dsp:spPr>
        <a:xfrm>
          <a:off x="4282426" y="853189"/>
          <a:ext cx="132200" cy="619764"/>
        </a:xfrm>
        <a:custGeom>
          <a:avLst/>
          <a:gdLst/>
          <a:ahLst/>
          <a:cxnLst/>
          <a:rect l="0" t="0" r="0" b="0"/>
          <a:pathLst>
            <a:path>
              <a:moveTo>
                <a:pt x="132200" y="0"/>
              </a:moveTo>
              <a:lnTo>
                <a:pt x="0" y="619764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33AA92-D088-4239-A8AE-04BF74BC3805}">
      <dsp:nvSpPr>
        <dsp:cNvPr id="0" name=""/>
        <dsp:cNvSpPr/>
      </dsp:nvSpPr>
      <dsp:spPr>
        <a:xfrm>
          <a:off x="4282426" y="1046359"/>
          <a:ext cx="2583649" cy="8531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dojíždění do školy, na nákupy, k lékaři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4282426" y="1046359"/>
        <a:ext cx="2583649" cy="853189"/>
      </dsp:txXfrm>
    </dsp:sp>
    <dsp:sp modelId="{25C7C7A8-A1DC-43EC-8BDB-EB970CCB4754}">
      <dsp:nvSpPr>
        <dsp:cNvPr id="0" name=""/>
        <dsp:cNvSpPr/>
      </dsp:nvSpPr>
      <dsp:spPr>
        <a:xfrm>
          <a:off x="4282426" y="853189"/>
          <a:ext cx="132200" cy="1627876"/>
        </a:xfrm>
        <a:custGeom>
          <a:avLst/>
          <a:gdLst/>
          <a:ahLst/>
          <a:cxnLst/>
          <a:rect l="0" t="0" r="0" b="0"/>
          <a:pathLst>
            <a:path>
              <a:moveTo>
                <a:pt x="132200" y="0"/>
              </a:moveTo>
              <a:lnTo>
                <a:pt x="0" y="1627876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740308-77B7-4A80-8E40-F8AE842728D5}">
      <dsp:nvSpPr>
        <dsp:cNvPr id="0" name=""/>
        <dsp:cNvSpPr/>
      </dsp:nvSpPr>
      <dsp:spPr>
        <a:xfrm>
          <a:off x="4282426" y="2054471"/>
          <a:ext cx="2583663" cy="8531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málo pracovních příležitostí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4282426" y="2054471"/>
        <a:ext cx="2583663" cy="853189"/>
      </dsp:txXfrm>
    </dsp:sp>
    <dsp:sp modelId="{DF198E12-8243-4D4B-BA1E-6A338D2F13C5}">
      <dsp:nvSpPr>
        <dsp:cNvPr id="0" name=""/>
        <dsp:cNvSpPr/>
      </dsp:nvSpPr>
      <dsp:spPr>
        <a:xfrm>
          <a:off x="4282426" y="853189"/>
          <a:ext cx="132200" cy="2635988"/>
        </a:xfrm>
        <a:custGeom>
          <a:avLst/>
          <a:gdLst/>
          <a:ahLst/>
          <a:cxnLst/>
          <a:rect l="0" t="0" r="0" b="0"/>
          <a:pathLst>
            <a:path>
              <a:moveTo>
                <a:pt x="132200" y="0"/>
              </a:moveTo>
              <a:lnTo>
                <a:pt x="0" y="263598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E02498-2A65-49CC-A672-28625A1D6FAA}">
      <dsp:nvSpPr>
        <dsp:cNvPr id="0" name=""/>
        <dsp:cNvSpPr/>
      </dsp:nvSpPr>
      <dsp:spPr>
        <a:xfrm>
          <a:off x="4282426" y="3062583"/>
          <a:ext cx="2583649" cy="8531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málo kultury, málo kroužků pro děti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4282426" y="3062583"/>
        <a:ext cx="2583649" cy="853189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030939-608A-45A2-B1D4-99AD40AC35AA}">
      <dsp:nvSpPr>
        <dsp:cNvPr id="0" name=""/>
        <dsp:cNvSpPr/>
      </dsp:nvSpPr>
      <dsp:spPr>
        <a:xfrm>
          <a:off x="321965" y="182286"/>
          <a:ext cx="2190061" cy="84367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b="1" kern="1200" dirty="0" smtClean="0">
              <a:solidFill>
                <a:schemeClr val="accent4">
                  <a:lumMod val="50000"/>
                </a:schemeClr>
              </a:solidFill>
            </a:rPr>
            <a:t>město</a:t>
          </a:r>
          <a:endParaRPr lang="cs-CZ" sz="35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21965" y="182286"/>
        <a:ext cx="2190061" cy="843678"/>
      </dsp:txXfrm>
    </dsp:sp>
    <dsp:sp modelId="{CDCE4E73-873F-4CDD-862A-6184ABEA6B0E}">
      <dsp:nvSpPr>
        <dsp:cNvPr id="0" name=""/>
        <dsp:cNvSpPr/>
      </dsp:nvSpPr>
      <dsp:spPr>
        <a:xfrm>
          <a:off x="4354474" y="182286"/>
          <a:ext cx="2192626" cy="8506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b="1" kern="1200" dirty="0" smtClean="0">
              <a:solidFill>
                <a:schemeClr val="accent4">
                  <a:lumMod val="50000"/>
                </a:schemeClr>
              </a:solidFill>
            </a:rPr>
            <a:t>vesnice</a:t>
          </a:r>
          <a:endParaRPr lang="cs-CZ" sz="35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354474" y="182286"/>
        <a:ext cx="2192626" cy="8506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#2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image" Target="../media/image6.jpeg"/><Relationship Id="rId5" Type="http://schemas.openxmlformats.org/officeDocument/2006/relationships/diagramColors" Target="../diagrams/colors1.xml"/><Relationship Id="rId10" Type="http://schemas.openxmlformats.org/officeDocument/2006/relationships/image" Target="../media/image5.wmf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7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6.jpeg"/><Relationship Id="rId3" Type="http://schemas.openxmlformats.org/officeDocument/2006/relationships/diagramLayout" Target="../diagrams/layout5.xml"/><Relationship Id="rId7" Type="http://schemas.openxmlformats.org/officeDocument/2006/relationships/image" Target="../media/image10.jpeg"/><Relationship Id="rId12" Type="http://schemas.openxmlformats.org/officeDocument/2006/relationships/image" Target="../media/image15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openxmlformats.org/officeDocument/2006/relationships/image" Target="../media/image14.jpeg"/><Relationship Id="rId5" Type="http://schemas.openxmlformats.org/officeDocument/2006/relationships/diagramColors" Target="../diagrams/colors5.xml"/><Relationship Id="rId15" Type="http://schemas.openxmlformats.org/officeDocument/2006/relationships/image" Target="../media/image18.jpeg"/><Relationship Id="rId10" Type="http://schemas.openxmlformats.org/officeDocument/2006/relationships/image" Target="../media/image13.wmf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12.jpeg"/><Relationship Id="rId1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VLASTIVĚDA</a:t>
            </a:r>
            <a:b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Místo, kde žijeme</a:t>
            </a:r>
            <a:br>
              <a:rPr lang="cs-CZ" sz="31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Město - vesnice</a:t>
            </a:r>
            <a:endParaRPr lang="cs-CZ" sz="20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Jana Ottová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818751809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42_PŘVL_11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VLASTIVĚDA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Město - vesnice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hlavními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rozdíly mezi městem a vesnicí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Poznat rozdíl mezi městem a vesnicí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ZŠ/4.-5.ročník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13.2.2013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Město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04339923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ottova\AppData\Local\Microsoft\Windows\Temporary Internet Files\Content.IE5\8Q0K2SHH\MP90040134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8718" y="1729726"/>
            <a:ext cx="936104" cy="715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ttova\AppData\Local\Microsoft\Windows\Temporary Internet Files\Content.IE5\8Q0K2SHH\MP90043119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9243" y="2562058"/>
            <a:ext cx="953674" cy="735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ttova\AppData\Local\Microsoft\Windows\Temporary Internet Files\Content.IE5\EYKMB8VD\MC90002012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2265" y="3373002"/>
            <a:ext cx="1169010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ttova\AppData\Local\Microsoft\Windows\Temporary Internet Files\Content.IE5\NXI6Y2EX\MC90043601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3981" y="4298446"/>
            <a:ext cx="1067294" cy="80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ttova\AppData\Local\Microsoft\Windows\Temporary Internet Files\Content.IE5\EYKMB8VD\MP900401966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8718" y="5229200"/>
            <a:ext cx="1067294" cy="711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244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Vesnice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234594919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Users\ottova\AppData\Local\Microsoft\Windows\Temporary Internet Files\Content.IE5\HDG0GBZR\MP90017897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9623" y="1820198"/>
            <a:ext cx="1468760" cy="1118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ttova\AppData\Local\Microsoft\Windows\Temporary Internet Files\Content.IE5\8Q0K2SHH\MP90044840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7245" y="3258340"/>
            <a:ext cx="1421138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ttova\AppData\Local\Microsoft\Windows\Temporary Internet Files\Content.IE5\NXI6Y2EX\MC90019773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2076" y="4713160"/>
            <a:ext cx="2168791" cy="1238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7373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Jak se bydlí ve městě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237846188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2586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Jak se bydlí na vesnici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623426461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7456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Co patří do města a co do vesnice?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37231546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 descr="C:\Users\ottova\AppData\Local\Microsoft\Windows\Temporary Internet Files\Content.IE5\NXI6Y2EX\MP90039999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705306"/>
            <a:ext cx="1662688" cy="1108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ttova\AppData\Local\Microsoft\Windows\Temporary Internet Files\Content.IE5\8Q0K2SHH\MC90043422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7662" y="3018760"/>
            <a:ext cx="1099443" cy="1459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ttova\AppData\Local\Microsoft\Windows\Temporary Internet Files\Content.IE5\EYKMB8VD\MP90044854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679675"/>
            <a:ext cx="1763687" cy="115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ottova\AppData\Local\Microsoft\Windows\Temporary Internet Files\Content.IE5\HDG0GBZR\MC90021684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8199" y="3158887"/>
            <a:ext cx="1825142" cy="1218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ottova\AppData\Local\Microsoft\Windows\Temporary Internet Files\Content.IE5\HDG0GBZR\MP90039929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26011" y="4721020"/>
            <a:ext cx="1619926" cy="1066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ottova\AppData\Local\Microsoft\Windows\Temporary Internet Files\Content.IE5\8Q0K2SHH\MP900425202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3974" y="2902590"/>
            <a:ext cx="1012036" cy="161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ottova\AppData\Local\Microsoft\Windows\Temporary Internet Files\Content.IE5\HDG0GBZR\MP900402157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762913"/>
            <a:ext cx="1250457" cy="1000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ottova\AppData\Local\Microsoft\Windows\Temporary Internet Files\Content.IE5\8Q0K2SHH\MC90029577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0424" y="3173504"/>
            <a:ext cx="1377734" cy="1304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ottova\AppData\Local\Microsoft\Windows\Temporary Internet Files\Content.IE5\HDG0GBZR\MP900448679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3" y="3385547"/>
            <a:ext cx="1542311" cy="1026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8918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196</TotalTime>
  <Words>364</Words>
  <Application>Microsoft Office PowerPoint</Application>
  <PresentationFormat>Předvádění na obrazovce (4:3)</PresentationFormat>
  <Paragraphs>74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VLASTIVĚDA Místo, kde žijeme  Město - vesnice</vt:lpstr>
      <vt:lpstr>Snímek 2</vt:lpstr>
      <vt:lpstr>Město </vt:lpstr>
      <vt:lpstr>Vesnice </vt:lpstr>
      <vt:lpstr>Jak se bydlí ve městě</vt:lpstr>
      <vt:lpstr>Jak se bydlí na vesnici</vt:lpstr>
      <vt:lpstr>Co patří do města a co do vesnice?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Dum</cp:lastModifiedBy>
  <cp:revision>29</cp:revision>
  <dcterms:created xsi:type="dcterms:W3CDTF">2012-06-27T08:54:30Z</dcterms:created>
  <dcterms:modified xsi:type="dcterms:W3CDTF">2013-08-23T06:38:41Z</dcterms:modified>
</cp:coreProperties>
</file>