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diagrams/data7.xml" ContentType="application/vnd.openxmlformats-officedocument.drawingml.diagramData+xml"/>
  <Override PartName="/ppt/diagrams/layout7.xml" ContentType="application/vnd.openxmlformats-officedocument.drawingml.diagramLayout+xml"/>
  <Override PartName="/ppt/diagrams/quickStyle7.xml" ContentType="application/vnd.openxmlformats-officedocument.drawingml.diagramStyle+xml"/>
  <Override PartName="/ppt/diagrams/colors7.xml" ContentType="application/vnd.openxmlformats-officedocument.drawingml.diagramColors+xml"/>
  <Override PartName="/ppt/diagrams/drawing7.xml" ContentType="application/vnd.ms-office.drawingml.diagramDrawing+xml"/>
  <Override PartName="/ppt/diagrams/data8.xml" ContentType="application/vnd.openxmlformats-officedocument.drawingml.diagramData+xml"/>
  <Override PartName="/ppt/diagrams/layout8.xml" ContentType="application/vnd.openxmlformats-officedocument.drawingml.diagramLayout+xml"/>
  <Override PartName="/ppt/diagrams/quickStyle8.xml" ContentType="application/vnd.openxmlformats-officedocument.drawingml.diagramStyle+xml"/>
  <Override PartName="/ppt/diagrams/colors8.xml" ContentType="application/vnd.openxmlformats-officedocument.drawingml.diagramColors+xml"/>
  <Override PartName="/ppt/diagrams/drawing8.xml" ContentType="application/vnd.ms-office.drawingml.diagramDrawing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6" r:id="rId1"/>
  </p:sldMasterIdLst>
  <p:notesMasterIdLst>
    <p:notesMasterId r:id="rId14"/>
  </p:notesMasterIdLst>
  <p:sldIdLst>
    <p:sldId id="257" r:id="rId2"/>
    <p:sldId id="258" r:id="rId3"/>
    <p:sldId id="260" r:id="rId4"/>
    <p:sldId id="261" r:id="rId5"/>
    <p:sldId id="262" r:id="rId6"/>
    <p:sldId id="263" r:id="rId7"/>
    <p:sldId id="264" r:id="rId8"/>
    <p:sldId id="265" r:id="rId9"/>
    <p:sldId id="266" r:id="rId10"/>
    <p:sldId id="267" r:id="rId11"/>
    <p:sldId id="268" r:id="rId12"/>
    <p:sldId id="259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howGuides="1"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diagrams/_rels/data2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image" Target="../media/image4.png"/></Relationships>
</file>

<file path=ppt/diagrams/_rels/data3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png"/><Relationship Id="rId1" Type="http://schemas.openxmlformats.org/officeDocument/2006/relationships/image" Target="../media/image7.png"/></Relationships>
</file>

<file path=ppt/diagrams/_rels/data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1.png"/><Relationship Id="rId1" Type="http://schemas.openxmlformats.org/officeDocument/2006/relationships/image" Target="../media/image10.png"/><Relationship Id="rId4" Type="http://schemas.openxmlformats.org/officeDocument/2006/relationships/image" Target="../media/image13.png"/></Relationships>
</file>

<file path=ppt/diagrams/_rels/data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image" Target="../media/image15.png"/><Relationship Id="rId1" Type="http://schemas.openxmlformats.org/officeDocument/2006/relationships/image" Target="../media/image14.png"/><Relationship Id="rId4" Type="http://schemas.openxmlformats.org/officeDocument/2006/relationships/image" Target="../media/image17.png"/></Relationships>
</file>

<file path=ppt/diagrams/_rels/data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image" Target="../media/image19.png"/><Relationship Id="rId1" Type="http://schemas.openxmlformats.org/officeDocument/2006/relationships/image" Target="../media/image18.png"/><Relationship Id="rId4" Type="http://schemas.openxmlformats.org/officeDocument/2006/relationships/image" Target="../media/image21.png"/></Relationships>
</file>

<file path=ppt/diagrams/_rels/data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png"/><Relationship Id="rId2" Type="http://schemas.openxmlformats.org/officeDocument/2006/relationships/image" Target="../media/image23.png"/><Relationship Id="rId1" Type="http://schemas.openxmlformats.org/officeDocument/2006/relationships/image" Target="../media/image22.png"/><Relationship Id="rId5" Type="http://schemas.openxmlformats.org/officeDocument/2006/relationships/image" Target="../media/image26.png"/><Relationship Id="rId4" Type="http://schemas.openxmlformats.org/officeDocument/2006/relationships/image" Target="../media/image25.png"/></Relationships>
</file>

<file path=ppt/diagrams/_rels/drawing2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image" Target="../media/image4.png"/></Relationships>
</file>

<file path=ppt/diagrams/_rels/drawing3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png"/><Relationship Id="rId1" Type="http://schemas.openxmlformats.org/officeDocument/2006/relationships/image" Target="../media/image7.png"/></Relationships>
</file>

<file path=ppt/diagrams/_rels/drawing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2.png"/><Relationship Id="rId1" Type="http://schemas.openxmlformats.org/officeDocument/2006/relationships/image" Target="../media/image13.png"/><Relationship Id="rId4" Type="http://schemas.openxmlformats.org/officeDocument/2006/relationships/image" Target="../media/image10.png"/></Relationships>
</file>

<file path=ppt/diagrams/_rels/drawing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image" Target="../media/image16.png"/><Relationship Id="rId1" Type="http://schemas.openxmlformats.org/officeDocument/2006/relationships/image" Target="../media/image17.png"/><Relationship Id="rId4" Type="http://schemas.openxmlformats.org/officeDocument/2006/relationships/image" Target="../media/image14.png"/></Relationships>
</file>

<file path=ppt/diagrams/_rels/drawing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image" Target="../media/image19.png"/><Relationship Id="rId1" Type="http://schemas.openxmlformats.org/officeDocument/2006/relationships/image" Target="../media/image18.png"/><Relationship Id="rId4" Type="http://schemas.openxmlformats.org/officeDocument/2006/relationships/image" Target="../media/image21.png"/></Relationships>
</file>

<file path=ppt/diagrams/_rels/drawing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png"/><Relationship Id="rId2" Type="http://schemas.openxmlformats.org/officeDocument/2006/relationships/image" Target="../media/image23.png"/><Relationship Id="rId1" Type="http://schemas.openxmlformats.org/officeDocument/2006/relationships/image" Target="../media/image22.png"/><Relationship Id="rId5" Type="http://schemas.openxmlformats.org/officeDocument/2006/relationships/image" Target="../media/image26.png"/><Relationship Id="rId4" Type="http://schemas.openxmlformats.org/officeDocument/2006/relationships/image" Target="../media/image25.pn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8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AA2F6B22-AD3B-46A6-A80C-4CD6D9178AB9}" type="doc">
      <dgm:prSet loTypeId="urn:microsoft.com/office/officeart/2005/8/layout/default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F3C43AF-D002-4CD2-99A3-BDC1FA74B88F}">
      <dgm:prSet phldrT="[Text]"/>
      <dgm:spPr/>
      <dgm:t>
        <a:bodyPr/>
        <a:lstStyle/>
        <a:p>
          <a:r>
            <a:rPr lang="cs-CZ" b="1" dirty="0" smtClean="0">
              <a:solidFill>
                <a:schemeClr val="accent4">
                  <a:lumMod val="50000"/>
                </a:schemeClr>
              </a:solidFill>
            </a:rPr>
            <a:t>starobylé město</a:t>
          </a:r>
          <a:endParaRPr lang="cs-CZ" b="1" dirty="0">
            <a:solidFill>
              <a:schemeClr val="accent4">
                <a:lumMod val="50000"/>
              </a:schemeClr>
            </a:solidFill>
          </a:endParaRPr>
        </a:p>
      </dgm:t>
    </dgm:pt>
    <dgm:pt modelId="{D1D62536-4C26-4594-B787-326DE41CCE60}" type="parTrans" cxnId="{BDA027FF-1254-4875-AD16-19A51970FCB7}">
      <dgm:prSet/>
      <dgm:spPr/>
      <dgm:t>
        <a:bodyPr/>
        <a:lstStyle/>
        <a:p>
          <a:endParaRPr lang="cs-CZ"/>
        </a:p>
      </dgm:t>
    </dgm:pt>
    <dgm:pt modelId="{E5D1ED6E-D1E1-4BF5-A4F6-6B50258E1B20}" type="sibTrans" cxnId="{BDA027FF-1254-4875-AD16-19A51970FCB7}">
      <dgm:prSet/>
      <dgm:spPr/>
      <dgm:t>
        <a:bodyPr/>
        <a:lstStyle/>
        <a:p>
          <a:endParaRPr lang="cs-CZ"/>
        </a:p>
      </dgm:t>
    </dgm:pt>
    <dgm:pt modelId="{99DA7230-98B5-4A53-A845-49E6CEE4942E}">
      <dgm:prSet phldrT="[Text]"/>
      <dgm:spPr/>
      <dgm:t>
        <a:bodyPr/>
        <a:lstStyle/>
        <a:p>
          <a:r>
            <a:rPr lang="cs-CZ" b="1" dirty="0" smtClean="0">
              <a:solidFill>
                <a:schemeClr val="accent4">
                  <a:lumMod val="50000"/>
                </a:schemeClr>
              </a:solidFill>
            </a:rPr>
            <a:t>leží v krásné krajině, obklopené lesy a kopci</a:t>
          </a:r>
          <a:endParaRPr lang="cs-CZ" b="1" dirty="0">
            <a:solidFill>
              <a:schemeClr val="accent4">
                <a:lumMod val="50000"/>
              </a:schemeClr>
            </a:solidFill>
          </a:endParaRPr>
        </a:p>
      </dgm:t>
    </dgm:pt>
    <dgm:pt modelId="{FCB539A8-3518-4C74-B9EC-FBB43315FC05}" type="parTrans" cxnId="{0F634AAF-AA52-4203-8FAF-C02312C8DAF9}">
      <dgm:prSet/>
      <dgm:spPr/>
      <dgm:t>
        <a:bodyPr/>
        <a:lstStyle/>
        <a:p>
          <a:endParaRPr lang="cs-CZ"/>
        </a:p>
      </dgm:t>
    </dgm:pt>
    <dgm:pt modelId="{3BCB1FEE-753E-4BE7-B493-235A02512378}" type="sibTrans" cxnId="{0F634AAF-AA52-4203-8FAF-C02312C8DAF9}">
      <dgm:prSet/>
      <dgm:spPr/>
      <dgm:t>
        <a:bodyPr/>
        <a:lstStyle/>
        <a:p>
          <a:endParaRPr lang="cs-CZ"/>
        </a:p>
      </dgm:t>
    </dgm:pt>
    <dgm:pt modelId="{C2F433FC-2E1B-4E4C-ABC2-D7042CEE234C}">
      <dgm:prSet phldrT="[Text]"/>
      <dgm:spPr/>
      <dgm:t>
        <a:bodyPr/>
        <a:lstStyle/>
        <a:p>
          <a:r>
            <a:rPr lang="cs-CZ" b="1" dirty="0" smtClean="0">
              <a:solidFill>
                <a:schemeClr val="accent4">
                  <a:lumMod val="50000"/>
                </a:schemeClr>
              </a:solidFill>
            </a:rPr>
            <a:t>městem protéká řeka Kamenice</a:t>
          </a:r>
          <a:endParaRPr lang="cs-CZ" b="1" dirty="0">
            <a:solidFill>
              <a:schemeClr val="accent4">
                <a:lumMod val="50000"/>
              </a:schemeClr>
            </a:solidFill>
          </a:endParaRPr>
        </a:p>
      </dgm:t>
    </dgm:pt>
    <dgm:pt modelId="{528BF640-F97A-4C5A-BDA3-CB4BC907D5B4}" type="parTrans" cxnId="{13FBB0FE-E8B6-446C-863F-32C9E7A618B9}">
      <dgm:prSet/>
      <dgm:spPr/>
      <dgm:t>
        <a:bodyPr/>
        <a:lstStyle/>
        <a:p>
          <a:endParaRPr lang="cs-CZ"/>
        </a:p>
      </dgm:t>
    </dgm:pt>
    <dgm:pt modelId="{096E4405-8274-48A5-AC71-35A43AB452C5}" type="sibTrans" cxnId="{13FBB0FE-E8B6-446C-863F-32C9E7A618B9}">
      <dgm:prSet/>
      <dgm:spPr/>
      <dgm:t>
        <a:bodyPr/>
        <a:lstStyle/>
        <a:p>
          <a:endParaRPr lang="cs-CZ"/>
        </a:p>
      </dgm:t>
    </dgm:pt>
    <dgm:pt modelId="{9437C8D0-2030-4BD0-A8CC-FD6E3CD90F67}">
      <dgm:prSet phldrT="[Text]"/>
      <dgm:spPr/>
      <dgm:t>
        <a:bodyPr/>
        <a:lstStyle/>
        <a:p>
          <a:r>
            <a:rPr lang="cs-CZ" b="1" dirty="0" smtClean="0">
              <a:solidFill>
                <a:schemeClr val="accent4">
                  <a:lumMod val="50000"/>
                </a:schemeClr>
              </a:solidFill>
            </a:rPr>
            <a:t>žije zde asi 5600 obyvatel</a:t>
          </a:r>
          <a:endParaRPr lang="cs-CZ" b="1" dirty="0">
            <a:solidFill>
              <a:schemeClr val="accent4">
                <a:lumMod val="50000"/>
              </a:schemeClr>
            </a:solidFill>
          </a:endParaRPr>
        </a:p>
      </dgm:t>
    </dgm:pt>
    <dgm:pt modelId="{5352F87E-5265-4C0C-A381-5AFF55F4280F}" type="parTrans" cxnId="{BFCDE038-1C1F-41D1-9B67-DE50507BB541}">
      <dgm:prSet/>
      <dgm:spPr/>
      <dgm:t>
        <a:bodyPr/>
        <a:lstStyle/>
        <a:p>
          <a:endParaRPr lang="cs-CZ"/>
        </a:p>
      </dgm:t>
    </dgm:pt>
    <dgm:pt modelId="{12476717-C6E4-4805-BBC5-8701C5CE2F67}" type="sibTrans" cxnId="{BFCDE038-1C1F-41D1-9B67-DE50507BB541}">
      <dgm:prSet/>
      <dgm:spPr/>
      <dgm:t>
        <a:bodyPr/>
        <a:lstStyle/>
        <a:p>
          <a:endParaRPr lang="cs-CZ"/>
        </a:p>
      </dgm:t>
    </dgm:pt>
    <dgm:pt modelId="{DB1371AF-0EF4-49D3-B8CE-FBBA144C4F9C}" type="pres">
      <dgm:prSet presAssocID="{AA2F6B22-AD3B-46A6-A80C-4CD6D9178AB9}" presName="diagram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B2055224-A67F-4265-81CC-7CAF0D1EE236}" type="pres">
      <dgm:prSet presAssocID="{4F3C43AF-D002-4CD2-99A3-BDC1FA74B88F}" presName="node" presStyleLbl="node1" presStyleIdx="0" presStyleCnt="4" custScaleX="27526" custScaleY="31403" custLinFactNeighborX="-15005" custLinFactNeighborY="-1388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C1AADCB-279A-45DB-92F9-E80BB79991DA}" type="pres">
      <dgm:prSet presAssocID="{E5D1ED6E-D1E1-4BF5-A4F6-6B50258E1B20}" presName="sibTrans" presStyleCnt="0"/>
      <dgm:spPr/>
    </dgm:pt>
    <dgm:pt modelId="{B54A9783-E7C4-4CAE-A2B5-C2EE7970D53C}" type="pres">
      <dgm:prSet presAssocID="{99DA7230-98B5-4A53-A845-49E6CEE4942E}" presName="node" presStyleLbl="node1" presStyleIdx="1" presStyleCnt="4" custScaleX="31510" custScaleY="31953" custLinFactNeighborX="-20163" custLinFactNeighborY="-111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BFF7534-0125-4530-B345-564CBF251507}" type="pres">
      <dgm:prSet presAssocID="{3BCB1FEE-753E-4BE7-B493-235A02512378}" presName="sibTrans" presStyleCnt="0"/>
      <dgm:spPr/>
    </dgm:pt>
    <dgm:pt modelId="{67EF3D3C-C127-405A-A63C-143EA8B73E68}" type="pres">
      <dgm:prSet presAssocID="{C2F433FC-2E1B-4E4C-ABC2-D7042CEE234C}" presName="node" presStyleLbl="node1" presStyleIdx="2" presStyleCnt="4" custScaleX="30524" custScaleY="32067" custLinFactNeighborX="51981" custLinFactNeighborY="-49732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4BB1197-4112-43A6-8968-D475381000C7}" type="pres">
      <dgm:prSet presAssocID="{096E4405-8274-48A5-AC71-35A43AB452C5}" presName="sibTrans" presStyleCnt="0"/>
      <dgm:spPr/>
    </dgm:pt>
    <dgm:pt modelId="{28F4D9A1-A042-4093-8104-8C0F589281DE}" type="pres">
      <dgm:prSet presAssocID="{9437C8D0-2030-4BD0-A8CC-FD6E3CD90F67}" presName="node" presStyleLbl="node1" presStyleIdx="3" presStyleCnt="4" custScaleX="26508" custScaleY="28736" custLinFactNeighborX="-71318" custLinFactNeighborY="-928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BDA027FF-1254-4875-AD16-19A51970FCB7}" srcId="{AA2F6B22-AD3B-46A6-A80C-4CD6D9178AB9}" destId="{4F3C43AF-D002-4CD2-99A3-BDC1FA74B88F}" srcOrd="0" destOrd="0" parTransId="{D1D62536-4C26-4594-B787-326DE41CCE60}" sibTransId="{E5D1ED6E-D1E1-4BF5-A4F6-6B50258E1B20}"/>
    <dgm:cxn modelId="{67442CD8-7BC1-4C62-953D-29B682E4B51D}" type="presOf" srcId="{4F3C43AF-D002-4CD2-99A3-BDC1FA74B88F}" destId="{B2055224-A67F-4265-81CC-7CAF0D1EE236}" srcOrd="0" destOrd="0" presId="urn:microsoft.com/office/officeart/2005/8/layout/default"/>
    <dgm:cxn modelId="{61480F25-DBE5-483A-A873-A2F8A7FBBDB7}" type="presOf" srcId="{99DA7230-98B5-4A53-A845-49E6CEE4942E}" destId="{B54A9783-E7C4-4CAE-A2B5-C2EE7970D53C}" srcOrd="0" destOrd="0" presId="urn:microsoft.com/office/officeart/2005/8/layout/default"/>
    <dgm:cxn modelId="{3D64A80A-CC47-47F4-B6F0-F56AE07AA258}" type="presOf" srcId="{9437C8D0-2030-4BD0-A8CC-FD6E3CD90F67}" destId="{28F4D9A1-A042-4093-8104-8C0F589281DE}" srcOrd="0" destOrd="0" presId="urn:microsoft.com/office/officeart/2005/8/layout/default"/>
    <dgm:cxn modelId="{716D0CC7-AFFA-4AE4-9C8C-718BD3FBC8C2}" type="presOf" srcId="{C2F433FC-2E1B-4E4C-ABC2-D7042CEE234C}" destId="{67EF3D3C-C127-405A-A63C-143EA8B73E68}" srcOrd="0" destOrd="0" presId="urn:microsoft.com/office/officeart/2005/8/layout/default"/>
    <dgm:cxn modelId="{4C925350-EC29-4D6B-BACE-BF600385A30C}" type="presOf" srcId="{AA2F6B22-AD3B-46A6-A80C-4CD6D9178AB9}" destId="{DB1371AF-0EF4-49D3-B8CE-FBBA144C4F9C}" srcOrd="0" destOrd="0" presId="urn:microsoft.com/office/officeart/2005/8/layout/default"/>
    <dgm:cxn modelId="{BFCDE038-1C1F-41D1-9B67-DE50507BB541}" srcId="{AA2F6B22-AD3B-46A6-A80C-4CD6D9178AB9}" destId="{9437C8D0-2030-4BD0-A8CC-FD6E3CD90F67}" srcOrd="3" destOrd="0" parTransId="{5352F87E-5265-4C0C-A381-5AFF55F4280F}" sibTransId="{12476717-C6E4-4805-BBC5-8701C5CE2F67}"/>
    <dgm:cxn modelId="{13FBB0FE-E8B6-446C-863F-32C9E7A618B9}" srcId="{AA2F6B22-AD3B-46A6-A80C-4CD6D9178AB9}" destId="{C2F433FC-2E1B-4E4C-ABC2-D7042CEE234C}" srcOrd="2" destOrd="0" parTransId="{528BF640-F97A-4C5A-BDA3-CB4BC907D5B4}" sibTransId="{096E4405-8274-48A5-AC71-35A43AB452C5}"/>
    <dgm:cxn modelId="{0F634AAF-AA52-4203-8FAF-C02312C8DAF9}" srcId="{AA2F6B22-AD3B-46A6-A80C-4CD6D9178AB9}" destId="{99DA7230-98B5-4A53-A845-49E6CEE4942E}" srcOrd="1" destOrd="0" parTransId="{FCB539A8-3518-4C74-B9EC-FBB43315FC05}" sibTransId="{3BCB1FEE-753E-4BE7-B493-235A02512378}"/>
    <dgm:cxn modelId="{C9CD68E7-35BC-4F22-B413-BE206036DA80}" type="presParOf" srcId="{DB1371AF-0EF4-49D3-B8CE-FBBA144C4F9C}" destId="{B2055224-A67F-4265-81CC-7CAF0D1EE236}" srcOrd="0" destOrd="0" presId="urn:microsoft.com/office/officeart/2005/8/layout/default"/>
    <dgm:cxn modelId="{F33CA7BE-E7AF-475A-B714-944A4392DCA9}" type="presParOf" srcId="{DB1371AF-0EF4-49D3-B8CE-FBBA144C4F9C}" destId="{2C1AADCB-279A-45DB-92F9-E80BB79991DA}" srcOrd="1" destOrd="0" presId="urn:microsoft.com/office/officeart/2005/8/layout/default"/>
    <dgm:cxn modelId="{BB99DF91-5CC6-482E-8517-C8FC22982AC0}" type="presParOf" srcId="{DB1371AF-0EF4-49D3-B8CE-FBBA144C4F9C}" destId="{B54A9783-E7C4-4CAE-A2B5-C2EE7970D53C}" srcOrd="2" destOrd="0" presId="urn:microsoft.com/office/officeart/2005/8/layout/default"/>
    <dgm:cxn modelId="{BD80CC27-1D00-4FE1-836C-A028FCD16644}" type="presParOf" srcId="{DB1371AF-0EF4-49D3-B8CE-FBBA144C4F9C}" destId="{3BFF7534-0125-4530-B345-564CBF251507}" srcOrd="3" destOrd="0" presId="urn:microsoft.com/office/officeart/2005/8/layout/default"/>
    <dgm:cxn modelId="{0143B1B2-D49E-4777-B1F7-4DA01586D3E7}" type="presParOf" srcId="{DB1371AF-0EF4-49D3-B8CE-FBBA144C4F9C}" destId="{67EF3D3C-C127-405A-A63C-143EA8B73E68}" srcOrd="4" destOrd="0" presId="urn:microsoft.com/office/officeart/2005/8/layout/default"/>
    <dgm:cxn modelId="{611F705E-3F7E-4540-BC7F-5813D5887C48}" type="presParOf" srcId="{DB1371AF-0EF4-49D3-B8CE-FBBA144C4F9C}" destId="{04BB1197-4112-43A6-8968-D475381000C7}" srcOrd="5" destOrd="0" presId="urn:microsoft.com/office/officeart/2005/8/layout/default"/>
    <dgm:cxn modelId="{EBF78270-E79F-44CA-8944-63FBFD6853B9}" type="presParOf" srcId="{DB1371AF-0EF4-49D3-B8CE-FBBA144C4F9C}" destId="{28F4D9A1-A042-4093-8104-8C0F589281DE}" srcOrd="6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A558E61D-A2A9-4A4A-98E7-C442FB6D285E}" type="doc">
      <dgm:prSet loTypeId="urn:microsoft.com/office/officeart/2008/layout/CaptionedPictures" loCatId="picture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A27B8A50-B0D3-4E85-9175-8986026C0A7F}">
      <dgm:prSet phldrT="[Text]" custT="1"/>
      <dgm:spPr/>
      <dgm:t>
        <a:bodyPr/>
        <a:lstStyle/>
        <a:p>
          <a:r>
            <a:rPr lang="cs-CZ" sz="1400" b="1" dirty="0" smtClean="0">
              <a:solidFill>
                <a:schemeClr val="accent4">
                  <a:lumMod val="50000"/>
                </a:schemeClr>
              </a:solidFill>
            </a:rPr>
            <a:t>Městský úřad</a:t>
          </a:r>
          <a:endParaRPr lang="cs-CZ" sz="1400" b="1" dirty="0">
            <a:solidFill>
              <a:schemeClr val="accent4">
                <a:lumMod val="50000"/>
              </a:schemeClr>
            </a:solidFill>
          </a:endParaRPr>
        </a:p>
      </dgm:t>
    </dgm:pt>
    <dgm:pt modelId="{5ABD85F4-FFB6-406D-AE54-B8C0047447D7}" type="parTrans" cxnId="{ADFCF5EA-0641-488D-9571-93CF8991AEFB}">
      <dgm:prSet/>
      <dgm:spPr/>
      <dgm:t>
        <a:bodyPr/>
        <a:lstStyle/>
        <a:p>
          <a:endParaRPr lang="cs-CZ"/>
        </a:p>
      </dgm:t>
    </dgm:pt>
    <dgm:pt modelId="{8ADE5D3E-9912-4D38-B746-B433C5C2458C}" type="sibTrans" cxnId="{ADFCF5EA-0641-488D-9571-93CF8991AEFB}">
      <dgm:prSet/>
      <dgm:spPr/>
      <dgm:t>
        <a:bodyPr/>
        <a:lstStyle/>
        <a:p>
          <a:endParaRPr lang="cs-CZ"/>
        </a:p>
      </dgm:t>
    </dgm:pt>
    <dgm:pt modelId="{83988311-F474-48BE-8EFE-9362DE650223}">
      <dgm:prSet phldrT="[Text]" custT="1"/>
      <dgm:spPr/>
      <dgm:t>
        <a:bodyPr/>
        <a:lstStyle/>
        <a:p>
          <a:r>
            <a:rPr lang="cs-CZ" sz="1600" b="1" dirty="0" smtClean="0">
              <a:solidFill>
                <a:schemeClr val="accent2">
                  <a:lumMod val="50000"/>
                </a:schemeClr>
              </a:solidFill>
            </a:rPr>
            <a:t>Zajišťuje chod města, stará se příjemný život občanů</a:t>
          </a:r>
        </a:p>
        <a:p>
          <a:endParaRPr lang="cs-CZ" sz="1500" b="1" dirty="0">
            <a:solidFill>
              <a:schemeClr val="accent2">
                <a:lumMod val="50000"/>
              </a:schemeClr>
            </a:solidFill>
          </a:endParaRPr>
        </a:p>
      </dgm:t>
    </dgm:pt>
    <dgm:pt modelId="{5C2C9CEE-FAAC-4F69-935A-BA0152C4D25A}" type="parTrans" cxnId="{195F8AB0-6302-4181-819D-59D7740AB76B}">
      <dgm:prSet/>
      <dgm:spPr/>
      <dgm:t>
        <a:bodyPr/>
        <a:lstStyle/>
        <a:p>
          <a:endParaRPr lang="cs-CZ"/>
        </a:p>
      </dgm:t>
    </dgm:pt>
    <dgm:pt modelId="{E404F837-EBAF-4271-BC18-632CB0E86DBE}" type="sibTrans" cxnId="{195F8AB0-6302-4181-819D-59D7740AB76B}">
      <dgm:prSet/>
      <dgm:spPr/>
      <dgm:t>
        <a:bodyPr/>
        <a:lstStyle/>
        <a:p>
          <a:endParaRPr lang="cs-CZ"/>
        </a:p>
      </dgm:t>
    </dgm:pt>
    <dgm:pt modelId="{2D7D5ADA-7035-4298-A22D-83DFAA2D2B83}">
      <dgm:prSet phldrT="[Text]" custT="1"/>
      <dgm:spPr/>
      <dgm:t>
        <a:bodyPr/>
        <a:lstStyle/>
        <a:p>
          <a:r>
            <a:rPr lang="cs-CZ" sz="1400" b="1" dirty="0" smtClean="0">
              <a:solidFill>
                <a:schemeClr val="accent4">
                  <a:lumMod val="50000"/>
                </a:schemeClr>
              </a:solidFill>
            </a:rPr>
            <a:t>Zdravotní středisko</a:t>
          </a:r>
          <a:endParaRPr lang="cs-CZ" sz="1400" b="1" dirty="0">
            <a:solidFill>
              <a:schemeClr val="accent4">
                <a:lumMod val="50000"/>
              </a:schemeClr>
            </a:solidFill>
          </a:endParaRPr>
        </a:p>
      </dgm:t>
    </dgm:pt>
    <dgm:pt modelId="{202286A2-A4A4-42F7-B3EC-59734F43D7B8}" type="parTrans" cxnId="{C2B45E96-1684-46A2-AD48-9A0B99F5316B}">
      <dgm:prSet/>
      <dgm:spPr/>
      <dgm:t>
        <a:bodyPr/>
        <a:lstStyle/>
        <a:p>
          <a:endParaRPr lang="cs-CZ"/>
        </a:p>
      </dgm:t>
    </dgm:pt>
    <dgm:pt modelId="{6B55B6F3-B587-4944-B183-C0F4D99DADA8}" type="sibTrans" cxnId="{C2B45E96-1684-46A2-AD48-9A0B99F5316B}">
      <dgm:prSet/>
      <dgm:spPr/>
      <dgm:t>
        <a:bodyPr/>
        <a:lstStyle/>
        <a:p>
          <a:endParaRPr lang="cs-CZ"/>
        </a:p>
      </dgm:t>
    </dgm:pt>
    <dgm:pt modelId="{52D4B9E4-088E-43A2-BD0B-AA2295CD0E26}">
      <dgm:prSet phldrT="[Text]"/>
      <dgm:spPr/>
      <dgm:t>
        <a:bodyPr/>
        <a:lstStyle/>
        <a:p>
          <a:r>
            <a:rPr lang="cs-CZ" b="1" dirty="0" smtClean="0">
              <a:solidFill>
                <a:schemeClr val="accent2">
                  <a:lumMod val="50000"/>
                </a:schemeClr>
              </a:solidFill>
            </a:rPr>
            <a:t>Zajišťuje zdravotní péči pro občany</a:t>
          </a:r>
          <a:endParaRPr lang="cs-CZ" b="1" dirty="0">
            <a:solidFill>
              <a:schemeClr val="accent2">
                <a:lumMod val="50000"/>
              </a:schemeClr>
            </a:solidFill>
          </a:endParaRPr>
        </a:p>
      </dgm:t>
    </dgm:pt>
    <dgm:pt modelId="{299B4D56-8327-47C3-8E28-FD7A9B677D67}" type="parTrans" cxnId="{A2910454-F3A5-4511-9274-495A6A1DE312}">
      <dgm:prSet/>
      <dgm:spPr/>
      <dgm:t>
        <a:bodyPr/>
        <a:lstStyle/>
        <a:p>
          <a:endParaRPr lang="cs-CZ"/>
        </a:p>
      </dgm:t>
    </dgm:pt>
    <dgm:pt modelId="{044ED42D-C311-46F4-BDDE-F9939C913D83}" type="sibTrans" cxnId="{A2910454-F3A5-4511-9274-495A6A1DE312}">
      <dgm:prSet/>
      <dgm:spPr/>
      <dgm:t>
        <a:bodyPr/>
        <a:lstStyle/>
        <a:p>
          <a:endParaRPr lang="cs-CZ"/>
        </a:p>
      </dgm:t>
    </dgm:pt>
    <dgm:pt modelId="{CDD440DA-0F79-485C-AD2D-A856F00EF33C}">
      <dgm:prSet phldrT="[Text]" custT="1"/>
      <dgm:spPr/>
      <dgm:t>
        <a:bodyPr/>
        <a:lstStyle/>
        <a:p>
          <a:r>
            <a:rPr lang="cs-CZ" sz="1600" b="1" dirty="0" smtClean="0">
              <a:solidFill>
                <a:schemeClr val="accent4">
                  <a:lumMod val="50000"/>
                </a:schemeClr>
              </a:solidFill>
            </a:rPr>
            <a:t>Česká pošta</a:t>
          </a:r>
          <a:endParaRPr lang="cs-CZ" sz="1600" b="1" dirty="0">
            <a:solidFill>
              <a:schemeClr val="accent4">
                <a:lumMod val="50000"/>
              </a:schemeClr>
            </a:solidFill>
          </a:endParaRPr>
        </a:p>
      </dgm:t>
    </dgm:pt>
    <dgm:pt modelId="{0F135D0B-366A-40B0-8A6C-11CF81C4BDE6}" type="parTrans" cxnId="{78CA81A6-9342-495E-AF6D-FDAC423A0DDB}">
      <dgm:prSet/>
      <dgm:spPr/>
      <dgm:t>
        <a:bodyPr/>
        <a:lstStyle/>
        <a:p>
          <a:endParaRPr lang="cs-CZ"/>
        </a:p>
      </dgm:t>
    </dgm:pt>
    <dgm:pt modelId="{9A0C27F3-DABD-48DF-AA8F-83CCACA0A7AC}" type="sibTrans" cxnId="{78CA81A6-9342-495E-AF6D-FDAC423A0DDB}">
      <dgm:prSet/>
      <dgm:spPr/>
      <dgm:t>
        <a:bodyPr/>
        <a:lstStyle/>
        <a:p>
          <a:endParaRPr lang="cs-CZ"/>
        </a:p>
      </dgm:t>
    </dgm:pt>
    <dgm:pt modelId="{B946A4E5-B361-4EF6-9E50-FDA560090D6F}">
      <dgm:prSet phldrT="[Text]" custT="1"/>
      <dgm:spPr/>
      <dgm:t>
        <a:bodyPr/>
        <a:lstStyle/>
        <a:p>
          <a:r>
            <a:rPr lang="cs-CZ" sz="1600" b="1" dirty="0" smtClean="0">
              <a:solidFill>
                <a:schemeClr val="accent2">
                  <a:lumMod val="50000"/>
                </a:schemeClr>
              </a:solidFill>
            </a:rPr>
            <a:t>Zajišťuje poštovní služby pro občany</a:t>
          </a:r>
          <a:endParaRPr lang="cs-CZ" sz="1600" b="1" dirty="0">
            <a:solidFill>
              <a:schemeClr val="accent2">
                <a:lumMod val="50000"/>
              </a:schemeClr>
            </a:solidFill>
          </a:endParaRPr>
        </a:p>
      </dgm:t>
    </dgm:pt>
    <dgm:pt modelId="{5030E56C-5C4D-4DF2-9648-511D0E9AA634}" type="parTrans" cxnId="{AD0F09FF-B91C-4C01-AE39-A2981CBEFADC}">
      <dgm:prSet/>
      <dgm:spPr/>
      <dgm:t>
        <a:bodyPr/>
        <a:lstStyle/>
        <a:p>
          <a:endParaRPr lang="cs-CZ"/>
        </a:p>
      </dgm:t>
    </dgm:pt>
    <dgm:pt modelId="{0A5DCC19-7F9E-42D6-AD29-6A36AE701320}" type="sibTrans" cxnId="{AD0F09FF-B91C-4C01-AE39-A2981CBEFADC}">
      <dgm:prSet/>
      <dgm:spPr/>
      <dgm:t>
        <a:bodyPr/>
        <a:lstStyle/>
        <a:p>
          <a:endParaRPr lang="cs-CZ"/>
        </a:p>
      </dgm:t>
    </dgm:pt>
    <dgm:pt modelId="{EFD92818-BFB8-4AC3-8AEF-3D78855C4469}" type="pres">
      <dgm:prSet presAssocID="{A558E61D-A2A9-4A4A-98E7-C442FB6D285E}" presName="Name0" presStyleCnt="0">
        <dgm:presLayoutVars>
          <dgm:chMax/>
          <dgm:chPref/>
          <dgm:dir/>
        </dgm:presLayoutVars>
      </dgm:prSet>
      <dgm:spPr/>
      <dgm:t>
        <a:bodyPr/>
        <a:lstStyle/>
        <a:p>
          <a:endParaRPr lang="cs-CZ"/>
        </a:p>
      </dgm:t>
    </dgm:pt>
    <dgm:pt modelId="{E02E8753-ACE5-4F42-B88C-1227A9E11A20}" type="pres">
      <dgm:prSet presAssocID="{A27B8A50-B0D3-4E85-9175-8986026C0A7F}" presName="composite" presStyleCnt="0">
        <dgm:presLayoutVars>
          <dgm:chMax val="1"/>
          <dgm:chPref val="1"/>
        </dgm:presLayoutVars>
      </dgm:prSet>
      <dgm:spPr/>
    </dgm:pt>
    <dgm:pt modelId="{A9C3AA5A-2840-4DD5-9497-A5CC7F52AE1B}" type="pres">
      <dgm:prSet presAssocID="{A27B8A50-B0D3-4E85-9175-8986026C0A7F}" presName="Accent" presStyleLbl="trAlignAcc1" presStyleIdx="0" presStyleCnt="3" custLinFactNeighborX="-331" custLinFactNeighborY="10284">
        <dgm:presLayoutVars>
          <dgm:chMax val="0"/>
          <dgm:chPref val="0"/>
        </dgm:presLayoutVars>
      </dgm:prSet>
      <dgm:spPr/>
    </dgm:pt>
    <dgm:pt modelId="{3CC5CF2D-2F25-41F8-A8FF-8B3C08DE7C3A}" type="pres">
      <dgm:prSet presAssocID="{A27B8A50-B0D3-4E85-9175-8986026C0A7F}" presName="Image" presStyleLbl="alignImgPlace1" presStyleIdx="0" presStyleCnt="3">
        <dgm:presLayoutVars>
          <dgm:chMax val="0"/>
          <dgm:chPref val="0"/>
        </dgm:presLayoutVars>
      </dgm:prSet>
      <dgm:spPr/>
    </dgm:pt>
    <dgm:pt modelId="{C3BF1328-1850-4053-93A0-CA94A854F5B0}" type="pres">
      <dgm:prSet presAssocID="{A27B8A50-B0D3-4E85-9175-8986026C0A7F}" presName="ChildComposite" presStyleCnt="0"/>
      <dgm:spPr/>
    </dgm:pt>
    <dgm:pt modelId="{F20BA3A0-F45E-49AF-9A74-26456E6218CF}" type="pres">
      <dgm:prSet presAssocID="{A27B8A50-B0D3-4E85-9175-8986026C0A7F}" presName="Child" presStyleLbl="node1" presStyleIdx="0" presStyleCnt="3" custScaleY="304675" custLinFactY="100000" custLinFactNeighborX="1753" custLinFactNeighborY="143905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EFFE372-C4AC-490A-94EA-42EF96601315}" type="pres">
      <dgm:prSet presAssocID="{A27B8A50-B0D3-4E85-9175-8986026C0A7F}" presName="Parent" presStyleLbl="revTx" presStyleIdx="0" presStyleCnt="3" custLinFactNeighborX="-31" custLinFactNeighborY="95972">
        <dgm:presLayoutVars>
          <dgm:chMax val="1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C31C158F-5C5F-43C4-B4F3-7F05EA9DDDB9}" type="pres">
      <dgm:prSet presAssocID="{8ADE5D3E-9912-4D38-B746-B433C5C2458C}" presName="sibTrans" presStyleCnt="0"/>
      <dgm:spPr/>
    </dgm:pt>
    <dgm:pt modelId="{2689E063-D97F-4510-9F9A-390E866855DE}" type="pres">
      <dgm:prSet presAssocID="{2D7D5ADA-7035-4298-A22D-83DFAA2D2B83}" presName="composite" presStyleCnt="0">
        <dgm:presLayoutVars>
          <dgm:chMax val="1"/>
          <dgm:chPref val="1"/>
        </dgm:presLayoutVars>
      </dgm:prSet>
      <dgm:spPr/>
    </dgm:pt>
    <dgm:pt modelId="{918A11B8-A4FE-4B93-9E00-9A6DD648C84C}" type="pres">
      <dgm:prSet presAssocID="{2D7D5ADA-7035-4298-A22D-83DFAA2D2B83}" presName="Accent" presStyleLbl="trAlignAcc1" presStyleIdx="1" presStyleCnt="3" custScaleY="87803" custLinFactNeighborX="1668" custLinFactNeighborY="1529">
        <dgm:presLayoutVars>
          <dgm:chMax val="0"/>
          <dgm:chPref val="0"/>
        </dgm:presLayoutVars>
      </dgm:prSet>
      <dgm:spPr/>
    </dgm:pt>
    <dgm:pt modelId="{6550A6EA-EF89-4D2B-96EA-59D400C7E4C2}" type="pres">
      <dgm:prSet presAssocID="{2D7D5ADA-7035-4298-A22D-83DFAA2D2B83}" presName="Image" presStyleLbl="alignImgPlace1" presStyleIdx="1" presStyleCnt="3" custScaleX="112595" custScaleY="150883" custLinFactNeighborX="134" custLinFactNeighborY="-35376">
        <dgm:presLayoutVars>
          <dgm:chMax val="0"/>
          <dgm:chPref val="0"/>
        </dgm:presLayoutVars>
      </dgm:prSet>
      <dgm:spPr>
        <a:blipFill rotWithShape="1">
          <a:blip xmlns:r="http://schemas.openxmlformats.org/officeDocument/2006/relationships" r:embed="rId1"/>
          <a:stretch>
            <a:fillRect/>
          </a:stretch>
        </a:blipFill>
      </dgm:spPr>
    </dgm:pt>
    <dgm:pt modelId="{23043137-622D-42D1-B385-0678469B4CC9}" type="pres">
      <dgm:prSet presAssocID="{2D7D5ADA-7035-4298-A22D-83DFAA2D2B83}" presName="ChildComposite" presStyleCnt="0"/>
      <dgm:spPr/>
    </dgm:pt>
    <dgm:pt modelId="{432BF3F4-AEC2-40B3-A9F3-6A14E3EA5D12}" type="pres">
      <dgm:prSet presAssocID="{2D7D5ADA-7035-4298-A22D-83DFAA2D2B83}" presName="Child" presStyleLbl="node1" presStyleIdx="1" presStyleCnt="3" custScaleX="107137" custScaleY="227104" custLinFactY="21922" custLinFactNeighborX="-134" custLinFactNeighborY="100000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37361FB-27E4-4669-8D35-88B2E45FC2E7}" type="pres">
      <dgm:prSet presAssocID="{2D7D5ADA-7035-4298-A22D-83DFAA2D2B83}" presName="Parent" presStyleLbl="revTx" presStyleIdx="1" presStyleCnt="3" custScaleX="107672" custLinFactNeighborX="-3702" custLinFactNeighborY="52507">
        <dgm:presLayoutVars>
          <dgm:chMax val="1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47E496E-73B4-4FAB-BE6D-8A8A76C7DF12}" type="pres">
      <dgm:prSet presAssocID="{6B55B6F3-B587-4944-B183-C0F4D99DADA8}" presName="sibTrans" presStyleCnt="0"/>
      <dgm:spPr/>
    </dgm:pt>
    <dgm:pt modelId="{901B2C6A-E389-4D32-AA6F-298FA7B09A03}" type="pres">
      <dgm:prSet presAssocID="{CDD440DA-0F79-485C-AD2D-A856F00EF33C}" presName="composite" presStyleCnt="0">
        <dgm:presLayoutVars>
          <dgm:chMax val="1"/>
          <dgm:chPref val="1"/>
        </dgm:presLayoutVars>
      </dgm:prSet>
      <dgm:spPr/>
    </dgm:pt>
    <dgm:pt modelId="{BDBBC3F4-F940-4D5C-A759-6A1B803E538B}" type="pres">
      <dgm:prSet presAssocID="{CDD440DA-0F79-485C-AD2D-A856F00EF33C}" presName="Accent" presStyleLbl="trAlignAcc1" presStyleIdx="2" presStyleCnt="3" custLinFactNeighborX="-1636" custLinFactNeighborY="20215">
        <dgm:presLayoutVars>
          <dgm:chMax val="0"/>
          <dgm:chPref val="0"/>
        </dgm:presLayoutVars>
      </dgm:prSet>
      <dgm:spPr/>
    </dgm:pt>
    <dgm:pt modelId="{0869F728-1A62-4697-BBDB-3F07F44CE045}" type="pres">
      <dgm:prSet presAssocID="{CDD440DA-0F79-485C-AD2D-A856F00EF33C}" presName="Image" presStyleLbl="alignImgPlace1" presStyleIdx="2" presStyleCnt="3" custScaleX="115343" custScaleY="151336" custLinFactNeighborX="298" custLinFactNeighborY="-26980">
        <dgm:presLayoutVars>
          <dgm:chMax val="0"/>
          <dgm:chPref val="0"/>
        </dgm:presLayoutVars>
      </dgm:prSet>
      <dgm:spPr>
        <a:blipFill rotWithShape="1">
          <a:blip xmlns:r="http://schemas.openxmlformats.org/officeDocument/2006/relationships" r:embed="rId2"/>
          <a:stretch>
            <a:fillRect/>
          </a:stretch>
        </a:blipFill>
      </dgm:spPr>
      <dgm:t>
        <a:bodyPr/>
        <a:lstStyle/>
        <a:p>
          <a:endParaRPr lang="cs-CZ"/>
        </a:p>
      </dgm:t>
    </dgm:pt>
    <dgm:pt modelId="{338F5374-84D1-43D0-B196-1486150E366F}" type="pres">
      <dgm:prSet presAssocID="{CDD440DA-0F79-485C-AD2D-A856F00EF33C}" presName="ChildComposite" presStyleCnt="0"/>
      <dgm:spPr/>
    </dgm:pt>
    <dgm:pt modelId="{1E12CD8C-3FEC-4E2C-AE27-FD8884F2F51A}" type="pres">
      <dgm:prSet presAssocID="{CDD440DA-0F79-485C-AD2D-A856F00EF33C}" presName="Child" presStyleLbl="node1" presStyleIdx="2" presStyleCnt="3" custScaleY="269679" custLinFactY="64100" custLinFactNeighborX="298" custLinFactNeighborY="100000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68A7354-63A9-4301-BF53-BF77544E3AA0}" type="pres">
      <dgm:prSet presAssocID="{CDD440DA-0F79-485C-AD2D-A856F00EF33C}" presName="Parent" presStyleLbl="revTx" presStyleIdx="2" presStyleCnt="3" custLinFactNeighborX="298" custLinFactNeighborY="81101">
        <dgm:presLayoutVars>
          <dgm:chMax val="1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FE48AF21-0B06-4F1F-AFC3-C3910F8A6E57}" type="presOf" srcId="{52D4B9E4-088E-43A2-BD0B-AA2295CD0E26}" destId="{432BF3F4-AEC2-40B3-A9F3-6A14E3EA5D12}" srcOrd="0" destOrd="0" presId="urn:microsoft.com/office/officeart/2008/layout/CaptionedPictures"/>
    <dgm:cxn modelId="{A2910454-F3A5-4511-9274-495A6A1DE312}" srcId="{2D7D5ADA-7035-4298-A22D-83DFAA2D2B83}" destId="{52D4B9E4-088E-43A2-BD0B-AA2295CD0E26}" srcOrd="0" destOrd="0" parTransId="{299B4D56-8327-47C3-8E28-FD7A9B677D67}" sibTransId="{044ED42D-C311-46F4-BDDE-F9939C913D83}"/>
    <dgm:cxn modelId="{C24427F8-3682-45A5-9910-CA1048622E98}" type="presOf" srcId="{A27B8A50-B0D3-4E85-9175-8986026C0A7F}" destId="{5EFFE372-C4AC-490A-94EA-42EF96601315}" srcOrd="0" destOrd="0" presId="urn:microsoft.com/office/officeart/2008/layout/CaptionedPictures"/>
    <dgm:cxn modelId="{ADFCF5EA-0641-488D-9571-93CF8991AEFB}" srcId="{A558E61D-A2A9-4A4A-98E7-C442FB6D285E}" destId="{A27B8A50-B0D3-4E85-9175-8986026C0A7F}" srcOrd="0" destOrd="0" parTransId="{5ABD85F4-FFB6-406D-AE54-B8C0047447D7}" sibTransId="{8ADE5D3E-9912-4D38-B746-B433C5C2458C}"/>
    <dgm:cxn modelId="{5F886DE9-0971-4A6A-81DA-B095EA05964A}" type="presOf" srcId="{CDD440DA-0F79-485C-AD2D-A856F00EF33C}" destId="{668A7354-63A9-4301-BF53-BF77544E3AA0}" srcOrd="0" destOrd="0" presId="urn:microsoft.com/office/officeart/2008/layout/CaptionedPictures"/>
    <dgm:cxn modelId="{78CA81A6-9342-495E-AF6D-FDAC423A0DDB}" srcId="{A558E61D-A2A9-4A4A-98E7-C442FB6D285E}" destId="{CDD440DA-0F79-485C-AD2D-A856F00EF33C}" srcOrd="2" destOrd="0" parTransId="{0F135D0B-366A-40B0-8A6C-11CF81C4BDE6}" sibTransId="{9A0C27F3-DABD-48DF-AA8F-83CCACA0A7AC}"/>
    <dgm:cxn modelId="{7CC3FB32-6C6E-48A9-9492-21C8624AEDE0}" type="presOf" srcId="{2D7D5ADA-7035-4298-A22D-83DFAA2D2B83}" destId="{337361FB-27E4-4669-8D35-88B2E45FC2E7}" srcOrd="0" destOrd="0" presId="urn:microsoft.com/office/officeart/2008/layout/CaptionedPictures"/>
    <dgm:cxn modelId="{F95CBF8C-FB6B-4E8A-9476-AE0F9C714462}" type="presOf" srcId="{A558E61D-A2A9-4A4A-98E7-C442FB6D285E}" destId="{EFD92818-BFB8-4AC3-8AEF-3D78855C4469}" srcOrd="0" destOrd="0" presId="urn:microsoft.com/office/officeart/2008/layout/CaptionedPictures"/>
    <dgm:cxn modelId="{6E39A10D-99AF-4AF3-8FC5-CAA81DC2F59D}" type="presOf" srcId="{83988311-F474-48BE-8EFE-9362DE650223}" destId="{F20BA3A0-F45E-49AF-9A74-26456E6218CF}" srcOrd="0" destOrd="0" presId="urn:microsoft.com/office/officeart/2008/layout/CaptionedPictures"/>
    <dgm:cxn modelId="{AD0F09FF-B91C-4C01-AE39-A2981CBEFADC}" srcId="{CDD440DA-0F79-485C-AD2D-A856F00EF33C}" destId="{B946A4E5-B361-4EF6-9E50-FDA560090D6F}" srcOrd="0" destOrd="0" parTransId="{5030E56C-5C4D-4DF2-9648-511D0E9AA634}" sibTransId="{0A5DCC19-7F9E-42D6-AD29-6A36AE701320}"/>
    <dgm:cxn modelId="{C2B45E96-1684-46A2-AD48-9A0B99F5316B}" srcId="{A558E61D-A2A9-4A4A-98E7-C442FB6D285E}" destId="{2D7D5ADA-7035-4298-A22D-83DFAA2D2B83}" srcOrd="1" destOrd="0" parTransId="{202286A2-A4A4-42F7-B3EC-59734F43D7B8}" sibTransId="{6B55B6F3-B587-4944-B183-C0F4D99DADA8}"/>
    <dgm:cxn modelId="{C481A701-5358-4C25-A639-C08975A9C21F}" type="presOf" srcId="{B946A4E5-B361-4EF6-9E50-FDA560090D6F}" destId="{1E12CD8C-3FEC-4E2C-AE27-FD8884F2F51A}" srcOrd="0" destOrd="0" presId="urn:microsoft.com/office/officeart/2008/layout/CaptionedPictures"/>
    <dgm:cxn modelId="{195F8AB0-6302-4181-819D-59D7740AB76B}" srcId="{A27B8A50-B0D3-4E85-9175-8986026C0A7F}" destId="{83988311-F474-48BE-8EFE-9362DE650223}" srcOrd="0" destOrd="0" parTransId="{5C2C9CEE-FAAC-4F69-935A-BA0152C4D25A}" sibTransId="{E404F837-EBAF-4271-BC18-632CB0E86DBE}"/>
    <dgm:cxn modelId="{E216F5D9-3DD4-42DB-B003-70C3B5BB9935}" type="presParOf" srcId="{EFD92818-BFB8-4AC3-8AEF-3D78855C4469}" destId="{E02E8753-ACE5-4F42-B88C-1227A9E11A20}" srcOrd="0" destOrd="0" presId="urn:microsoft.com/office/officeart/2008/layout/CaptionedPictures"/>
    <dgm:cxn modelId="{B54B7DC2-FE35-4037-B458-AFB91EE85690}" type="presParOf" srcId="{E02E8753-ACE5-4F42-B88C-1227A9E11A20}" destId="{A9C3AA5A-2840-4DD5-9497-A5CC7F52AE1B}" srcOrd="0" destOrd="0" presId="urn:microsoft.com/office/officeart/2008/layout/CaptionedPictures"/>
    <dgm:cxn modelId="{E01CF7D8-C22C-4B56-B882-86BB327E2E5A}" type="presParOf" srcId="{E02E8753-ACE5-4F42-B88C-1227A9E11A20}" destId="{3CC5CF2D-2F25-41F8-A8FF-8B3C08DE7C3A}" srcOrd="1" destOrd="0" presId="urn:microsoft.com/office/officeart/2008/layout/CaptionedPictures"/>
    <dgm:cxn modelId="{8B73E285-1DF5-4183-B20D-6DC57741DFCD}" type="presParOf" srcId="{E02E8753-ACE5-4F42-B88C-1227A9E11A20}" destId="{C3BF1328-1850-4053-93A0-CA94A854F5B0}" srcOrd="2" destOrd="0" presId="urn:microsoft.com/office/officeart/2008/layout/CaptionedPictures"/>
    <dgm:cxn modelId="{4B1DBEC3-6E76-4F49-99D6-1B05C1DFD085}" type="presParOf" srcId="{C3BF1328-1850-4053-93A0-CA94A854F5B0}" destId="{F20BA3A0-F45E-49AF-9A74-26456E6218CF}" srcOrd="0" destOrd="0" presId="urn:microsoft.com/office/officeart/2008/layout/CaptionedPictures"/>
    <dgm:cxn modelId="{8908D38E-A4F5-46C0-AD30-BF2027F83832}" type="presParOf" srcId="{C3BF1328-1850-4053-93A0-CA94A854F5B0}" destId="{5EFFE372-C4AC-490A-94EA-42EF96601315}" srcOrd="1" destOrd="0" presId="urn:microsoft.com/office/officeart/2008/layout/CaptionedPictures"/>
    <dgm:cxn modelId="{620482E0-9EDF-4734-B6ED-E3F016D17DE7}" type="presParOf" srcId="{EFD92818-BFB8-4AC3-8AEF-3D78855C4469}" destId="{C31C158F-5C5F-43C4-B4F3-7F05EA9DDDB9}" srcOrd="1" destOrd="0" presId="urn:microsoft.com/office/officeart/2008/layout/CaptionedPictures"/>
    <dgm:cxn modelId="{F115669B-4415-474C-928A-D3256E535C10}" type="presParOf" srcId="{EFD92818-BFB8-4AC3-8AEF-3D78855C4469}" destId="{2689E063-D97F-4510-9F9A-390E866855DE}" srcOrd="2" destOrd="0" presId="urn:microsoft.com/office/officeart/2008/layout/CaptionedPictures"/>
    <dgm:cxn modelId="{0096DD90-F3B0-4EFE-8BDE-FCF68DA1CE02}" type="presParOf" srcId="{2689E063-D97F-4510-9F9A-390E866855DE}" destId="{918A11B8-A4FE-4B93-9E00-9A6DD648C84C}" srcOrd="0" destOrd="0" presId="urn:microsoft.com/office/officeart/2008/layout/CaptionedPictures"/>
    <dgm:cxn modelId="{1150FBDF-3EBA-47A3-AA2A-B25D6EBF9495}" type="presParOf" srcId="{2689E063-D97F-4510-9F9A-390E866855DE}" destId="{6550A6EA-EF89-4D2B-96EA-59D400C7E4C2}" srcOrd="1" destOrd="0" presId="urn:microsoft.com/office/officeart/2008/layout/CaptionedPictures"/>
    <dgm:cxn modelId="{CDBAD5CD-DDB0-45A4-8426-4758037F9079}" type="presParOf" srcId="{2689E063-D97F-4510-9F9A-390E866855DE}" destId="{23043137-622D-42D1-B385-0678469B4CC9}" srcOrd="2" destOrd="0" presId="urn:microsoft.com/office/officeart/2008/layout/CaptionedPictures"/>
    <dgm:cxn modelId="{44AE44AA-C455-4F48-ADD5-49BEE7B7311A}" type="presParOf" srcId="{23043137-622D-42D1-B385-0678469B4CC9}" destId="{432BF3F4-AEC2-40B3-A9F3-6A14E3EA5D12}" srcOrd="0" destOrd="0" presId="urn:microsoft.com/office/officeart/2008/layout/CaptionedPictures"/>
    <dgm:cxn modelId="{929043D1-5DD0-4304-B92F-06D167A42166}" type="presParOf" srcId="{23043137-622D-42D1-B385-0678469B4CC9}" destId="{337361FB-27E4-4669-8D35-88B2E45FC2E7}" srcOrd="1" destOrd="0" presId="urn:microsoft.com/office/officeart/2008/layout/CaptionedPictures"/>
    <dgm:cxn modelId="{DD4DD929-7B79-46F6-9281-78230FA13C8D}" type="presParOf" srcId="{EFD92818-BFB8-4AC3-8AEF-3D78855C4469}" destId="{547E496E-73B4-4FAB-BE6D-8A8A76C7DF12}" srcOrd="3" destOrd="0" presId="urn:microsoft.com/office/officeart/2008/layout/CaptionedPictures"/>
    <dgm:cxn modelId="{79C015AD-5E10-4F03-8449-79BACC8C5623}" type="presParOf" srcId="{EFD92818-BFB8-4AC3-8AEF-3D78855C4469}" destId="{901B2C6A-E389-4D32-AA6F-298FA7B09A03}" srcOrd="4" destOrd="0" presId="urn:microsoft.com/office/officeart/2008/layout/CaptionedPictures"/>
    <dgm:cxn modelId="{E4D2E12D-2DA6-46B5-92E8-983564DE5E63}" type="presParOf" srcId="{901B2C6A-E389-4D32-AA6F-298FA7B09A03}" destId="{BDBBC3F4-F940-4D5C-A759-6A1B803E538B}" srcOrd="0" destOrd="0" presId="urn:microsoft.com/office/officeart/2008/layout/CaptionedPictures"/>
    <dgm:cxn modelId="{B3BED61E-D001-4DD4-BEC9-8D0C0EB261E2}" type="presParOf" srcId="{901B2C6A-E389-4D32-AA6F-298FA7B09A03}" destId="{0869F728-1A62-4697-BBDB-3F07F44CE045}" srcOrd="1" destOrd="0" presId="urn:microsoft.com/office/officeart/2008/layout/CaptionedPictures"/>
    <dgm:cxn modelId="{2FA77EF7-445F-46C2-A420-21B9FC6D3B07}" type="presParOf" srcId="{901B2C6A-E389-4D32-AA6F-298FA7B09A03}" destId="{338F5374-84D1-43D0-B196-1486150E366F}" srcOrd="2" destOrd="0" presId="urn:microsoft.com/office/officeart/2008/layout/CaptionedPictures"/>
    <dgm:cxn modelId="{C1FC9AF7-2EDE-48F2-AE88-1E32CF9FF16D}" type="presParOf" srcId="{338F5374-84D1-43D0-B196-1486150E366F}" destId="{1E12CD8C-3FEC-4E2C-AE27-FD8884F2F51A}" srcOrd="0" destOrd="0" presId="urn:microsoft.com/office/officeart/2008/layout/CaptionedPictures"/>
    <dgm:cxn modelId="{AA1843BD-710C-41A8-A850-2EF601AA7BDD}" type="presParOf" srcId="{338F5374-84D1-43D0-B196-1486150E366F}" destId="{668A7354-63A9-4301-BF53-BF77544E3AA0}" srcOrd="1" destOrd="0" presId="urn:microsoft.com/office/officeart/2008/layout/CaptionedPictures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4345F43C-38BA-49CA-862C-3352069800A6}" type="doc">
      <dgm:prSet loTypeId="urn:microsoft.com/office/officeart/2008/layout/CaptionedPictures" loCatId="picture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A6D5B3F9-F1F5-40A3-BE43-9E951F191437}">
      <dgm:prSet phldrT="[Text]" custT="1"/>
      <dgm:spPr/>
      <dgm:t>
        <a:bodyPr/>
        <a:lstStyle/>
        <a:p>
          <a:r>
            <a:rPr lang="cs-CZ" sz="1600" b="1" dirty="0" smtClean="0">
              <a:solidFill>
                <a:schemeClr val="accent4">
                  <a:lumMod val="50000"/>
                </a:schemeClr>
              </a:solidFill>
            </a:rPr>
            <a:t>Městská policie</a:t>
          </a:r>
          <a:endParaRPr lang="cs-CZ" sz="1600" b="1" dirty="0">
            <a:solidFill>
              <a:schemeClr val="accent4">
                <a:lumMod val="50000"/>
              </a:schemeClr>
            </a:solidFill>
          </a:endParaRPr>
        </a:p>
      </dgm:t>
    </dgm:pt>
    <dgm:pt modelId="{3D787C04-AA5D-49B5-AEC5-40AEAB853430}" type="parTrans" cxnId="{E95774D9-5079-45E0-AE20-7A35717537F3}">
      <dgm:prSet/>
      <dgm:spPr/>
      <dgm:t>
        <a:bodyPr/>
        <a:lstStyle/>
        <a:p>
          <a:endParaRPr lang="cs-CZ"/>
        </a:p>
      </dgm:t>
    </dgm:pt>
    <dgm:pt modelId="{19646BC6-18BB-4C0A-BD4C-F9FD21E5BCFB}" type="sibTrans" cxnId="{E95774D9-5079-45E0-AE20-7A35717537F3}">
      <dgm:prSet/>
      <dgm:spPr/>
      <dgm:t>
        <a:bodyPr/>
        <a:lstStyle/>
        <a:p>
          <a:endParaRPr lang="cs-CZ"/>
        </a:p>
      </dgm:t>
    </dgm:pt>
    <dgm:pt modelId="{3C3EEA06-75E9-4BCF-9F22-24B359CAA84B}">
      <dgm:prSet phldrT="[Text]" custT="1"/>
      <dgm:spPr/>
      <dgm:t>
        <a:bodyPr/>
        <a:lstStyle/>
        <a:p>
          <a:r>
            <a:rPr lang="cs-CZ" sz="1600" b="1" dirty="0" smtClean="0">
              <a:solidFill>
                <a:schemeClr val="accent2">
                  <a:lumMod val="50000"/>
                </a:schemeClr>
              </a:solidFill>
            </a:rPr>
            <a:t>Chrání práva občanů města, udržuje veřejný pořádek</a:t>
          </a:r>
          <a:endParaRPr lang="cs-CZ" sz="1600" b="1" dirty="0">
            <a:solidFill>
              <a:schemeClr val="accent2">
                <a:lumMod val="50000"/>
              </a:schemeClr>
            </a:solidFill>
          </a:endParaRPr>
        </a:p>
      </dgm:t>
    </dgm:pt>
    <dgm:pt modelId="{56C68AC0-327C-40FE-A0F1-10863DBE8ABC}" type="parTrans" cxnId="{1999E4F1-F2FF-41DC-9892-4FBB0D2E8B92}">
      <dgm:prSet/>
      <dgm:spPr/>
      <dgm:t>
        <a:bodyPr/>
        <a:lstStyle/>
        <a:p>
          <a:endParaRPr lang="cs-CZ"/>
        </a:p>
      </dgm:t>
    </dgm:pt>
    <dgm:pt modelId="{3B17C197-DCEC-4053-8E6D-1CD23BF1A17F}" type="sibTrans" cxnId="{1999E4F1-F2FF-41DC-9892-4FBB0D2E8B92}">
      <dgm:prSet/>
      <dgm:spPr/>
      <dgm:t>
        <a:bodyPr/>
        <a:lstStyle/>
        <a:p>
          <a:endParaRPr lang="cs-CZ"/>
        </a:p>
      </dgm:t>
    </dgm:pt>
    <dgm:pt modelId="{916099AD-967D-4A92-BBB2-1A01BEBCD43D}">
      <dgm:prSet phldrT="[Text]" custT="1"/>
      <dgm:spPr/>
      <dgm:t>
        <a:bodyPr/>
        <a:lstStyle/>
        <a:p>
          <a:r>
            <a:rPr lang="cs-CZ" sz="1400" b="1" smtClean="0">
              <a:solidFill>
                <a:schemeClr val="accent4">
                  <a:lumMod val="50000"/>
                </a:schemeClr>
              </a:solidFill>
            </a:rPr>
            <a:t>Obchody a nákupní </a:t>
          </a:r>
          <a:r>
            <a:rPr lang="cs-CZ" sz="1400" b="1" dirty="0" smtClean="0">
              <a:solidFill>
                <a:schemeClr val="accent4">
                  <a:lumMod val="50000"/>
                </a:schemeClr>
              </a:solidFill>
            </a:rPr>
            <a:t>centra</a:t>
          </a:r>
          <a:endParaRPr lang="cs-CZ" sz="1400" b="1" dirty="0">
            <a:solidFill>
              <a:schemeClr val="accent4">
                <a:lumMod val="50000"/>
              </a:schemeClr>
            </a:solidFill>
          </a:endParaRPr>
        </a:p>
      </dgm:t>
    </dgm:pt>
    <dgm:pt modelId="{AA320C14-CFF0-441E-B6F0-2777AC9E85C8}" type="parTrans" cxnId="{9C20EB9E-DF06-400E-B146-6E824D7EF127}">
      <dgm:prSet/>
      <dgm:spPr/>
      <dgm:t>
        <a:bodyPr/>
        <a:lstStyle/>
        <a:p>
          <a:endParaRPr lang="cs-CZ"/>
        </a:p>
      </dgm:t>
    </dgm:pt>
    <dgm:pt modelId="{35E3DE37-159D-41DA-9DEF-BDB99DDDC752}" type="sibTrans" cxnId="{9C20EB9E-DF06-400E-B146-6E824D7EF127}">
      <dgm:prSet/>
      <dgm:spPr/>
      <dgm:t>
        <a:bodyPr/>
        <a:lstStyle/>
        <a:p>
          <a:endParaRPr lang="cs-CZ"/>
        </a:p>
      </dgm:t>
    </dgm:pt>
    <dgm:pt modelId="{714AB375-F91A-46F4-84B5-81637D82CB34}">
      <dgm:prSet phldrT="[Text]"/>
      <dgm:spPr/>
      <dgm:t>
        <a:bodyPr/>
        <a:lstStyle/>
        <a:p>
          <a:r>
            <a:rPr lang="cs-CZ" b="1" dirty="0" smtClean="0">
              <a:solidFill>
                <a:schemeClr val="accent2">
                  <a:lumMod val="50000"/>
                </a:schemeClr>
              </a:solidFill>
            </a:rPr>
            <a:t>Slouží občanům města k nakupování </a:t>
          </a:r>
          <a:endParaRPr lang="cs-CZ" b="1" dirty="0">
            <a:solidFill>
              <a:schemeClr val="accent2">
                <a:lumMod val="50000"/>
              </a:schemeClr>
            </a:solidFill>
          </a:endParaRPr>
        </a:p>
      </dgm:t>
    </dgm:pt>
    <dgm:pt modelId="{13BEBA96-84E9-4D43-AEF4-FBD77037BBE5}" type="parTrans" cxnId="{296CD73A-5FA4-40EC-8B5F-ED9F05149E1A}">
      <dgm:prSet/>
      <dgm:spPr/>
      <dgm:t>
        <a:bodyPr/>
        <a:lstStyle/>
        <a:p>
          <a:endParaRPr lang="cs-CZ"/>
        </a:p>
      </dgm:t>
    </dgm:pt>
    <dgm:pt modelId="{6E44F4E0-3A78-4B1A-B36C-C6877C200522}" type="sibTrans" cxnId="{296CD73A-5FA4-40EC-8B5F-ED9F05149E1A}">
      <dgm:prSet/>
      <dgm:spPr/>
      <dgm:t>
        <a:bodyPr/>
        <a:lstStyle/>
        <a:p>
          <a:endParaRPr lang="cs-CZ"/>
        </a:p>
      </dgm:t>
    </dgm:pt>
    <dgm:pt modelId="{40C6846D-B3DF-4B38-8848-E4BCC0C09D0D}">
      <dgm:prSet phldrT="[Text]" custT="1"/>
      <dgm:spPr/>
      <dgm:t>
        <a:bodyPr/>
        <a:lstStyle/>
        <a:p>
          <a:endParaRPr lang="cs-CZ" sz="1600" b="1" dirty="0" smtClean="0">
            <a:solidFill>
              <a:schemeClr val="accent4">
                <a:lumMod val="50000"/>
              </a:schemeClr>
            </a:solidFill>
          </a:endParaRPr>
        </a:p>
        <a:p>
          <a:endParaRPr lang="cs-CZ" sz="1600" b="1" dirty="0" smtClean="0">
            <a:solidFill>
              <a:schemeClr val="accent4">
                <a:lumMod val="50000"/>
              </a:schemeClr>
            </a:solidFill>
          </a:endParaRPr>
        </a:p>
        <a:p>
          <a:r>
            <a:rPr lang="cs-CZ" sz="1600" b="1" dirty="0" smtClean="0">
              <a:solidFill>
                <a:schemeClr val="accent4">
                  <a:lumMod val="50000"/>
                </a:schemeClr>
              </a:solidFill>
            </a:rPr>
            <a:t>školy</a:t>
          </a:r>
          <a:endParaRPr lang="cs-CZ" sz="1600" b="1" dirty="0">
            <a:solidFill>
              <a:schemeClr val="accent4">
                <a:lumMod val="50000"/>
              </a:schemeClr>
            </a:solidFill>
          </a:endParaRPr>
        </a:p>
      </dgm:t>
    </dgm:pt>
    <dgm:pt modelId="{27E3FF01-0FBC-4087-B013-06C08BB73261}" type="parTrans" cxnId="{5605E6E9-0A8C-4DF5-8435-23AB594264B7}">
      <dgm:prSet/>
      <dgm:spPr/>
      <dgm:t>
        <a:bodyPr/>
        <a:lstStyle/>
        <a:p>
          <a:endParaRPr lang="cs-CZ"/>
        </a:p>
      </dgm:t>
    </dgm:pt>
    <dgm:pt modelId="{6821D202-D4DC-4694-8439-F4C13D37DBDE}" type="sibTrans" cxnId="{5605E6E9-0A8C-4DF5-8435-23AB594264B7}">
      <dgm:prSet/>
      <dgm:spPr/>
      <dgm:t>
        <a:bodyPr/>
        <a:lstStyle/>
        <a:p>
          <a:endParaRPr lang="cs-CZ"/>
        </a:p>
      </dgm:t>
    </dgm:pt>
    <dgm:pt modelId="{07017610-9E45-4C4D-AD92-2CEAB7C722AC}">
      <dgm:prSet phldrT="[Text]" custT="1"/>
      <dgm:spPr/>
      <dgm:t>
        <a:bodyPr/>
        <a:lstStyle/>
        <a:p>
          <a:r>
            <a:rPr lang="cs-CZ" sz="1400" b="1" dirty="0" smtClean="0">
              <a:solidFill>
                <a:schemeClr val="accent2">
                  <a:lumMod val="50000"/>
                </a:schemeClr>
              </a:solidFill>
            </a:rPr>
            <a:t>Slouží ke vzdělávání dětí, přispívají ke vzdělanosti občanů. Ve městě jich máme několik</a:t>
          </a:r>
          <a:endParaRPr lang="cs-CZ" sz="1400" b="1" dirty="0">
            <a:solidFill>
              <a:schemeClr val="accent2">
                <a:lumMod val="50000"/>
              </a:schemeClr>
            </a:solidFill>
          </a:endParaRPr>
        </a:p>
      </dgm:t>
    </dgm:pt>
    <dgm:pt modelId="{9E6656F3-1BB5-45FB-BF30-2CFA4204330D}" type="parTrans" cxnId="{3751E3CC-EE5E-4D39-92D0-227B77C14CA0}">
      <dgm:prSet/>
      <dgm:spPr/>
      <dgm:t>
        <a:bodyPr/>
        <a:lstStyle/>
        <a:p>
          <a:endParaRPr lang="cs-CZ"/>
        </a:p>
      </dgm:t>
    </dgm:pt>
    <dgm:pt modelId="{C4A6C8F1-0922-402F-A9FA-52E270751582}" type="sibTrans" cxnId="{3751E3CC-EE5E-4D39-92D0-227B77C14CA0}">
      <dgm:prSet/>
      <dgm:spPr/>
      <dgm:t>
        <a:bodyPr/>
        <a:lstStyle/>
        <a:p>
          <a:endParaRPr lang="cs-CZ"/>
        </a:p>
      </dgm:t>
    </dgm:pt>
    <dgm:pt modelId="{D8D48ADF-DD2C-4726-ADD9-A5511228335F}" type="pres">
      <dgm:prSet presAssocID="{4345F43C-38BA-49CA-862C-3352069800A6}" presName="Name0" presStyleCnt="0">
        <dgm:presLayoutVars>
          <dgm:chMax/>
          <dgm:chPref/>
          <dgm:dir/>
        </dgm:presLayoutVars>
      </dgm:prSet>
      <dgm:spPr/>
      <dgm:t>
        <a:bodyPr/>
        <a:lstStyle/>
        <a:p>
          <a:endParaRPr lang="cs-CZ"/>
        </a:p>
      </dgm:t>
    </dgm:pt>
    <dgm:pt modelId="{16FE44B8-F2A5-44E7-87DF-10E2A3329912}" type="pres">
      <dgm:prSet presAssocID="{A6D5B3F9-F1F5-40A3-BE43-9E951F191437}" presName="composite" presStyleCnt="0">
        <dgm:presLayoutVars>
          <dgm:chMax val="1"/>
          <dgm:chPref val="1"/>
        </dgm:presLayoutVars>
      </dgm:prSet>
      <dgm:spPr/>
    </dgm:pt>
    <dgm:pt modelId="{08074517-D2E5-46E1-9322-80A7344A8FD5}" type="pres">
      <dgm:prSet presAssocID="{A6D5B3F9-F1F5-40A3-BE43-9E951F191437}" presName="Accent" presStyleLbl="trAlignAcc1" presStyleIdx="0" presStyleCnt="3">
        <dgm:presLayoutVars>
          <dgm:chMax val="0"/>
          <dgm:chPref val="0"/>
        </dgm:presLayoutVars>
      </dgm:prSet>
      <dgm:spPr/>
    </dgm:pt>
    <dgm:pt modelId="{D5BE3755-F546-4D23-8F5F-A7B4C74B3CD1}" type="pres">
      <dgm:prSet presAssocID="{A6D5B3F9-F1F5-40A3-BE43-9E951F191437}" presName="Image" presStyleLbl="alignImgPlace1" presStyleIdx="0" presStyleCnt="3" custScaleY="127087" custLinFactNeighborX="-31" custLinFactNeighborY="-25973">
        <dgm:presLayoutVars>
          <dgm:chMax val="0"/>
          <dgm:chPref val="0"/>
        </dgm:presLayoutVars>
      </dgm:prSet>
      <dgm:spPr>
        <a:blipFill rotWithShape="1">
          <a:blip xmlns:r="http://schemas.openxmlformats.org/officeDocument/2006/relationships" r:embed="rId1"/>
          <a:stretch>
            <a:fillRect/>
          </a:stretch>
        </a:blipFill>
      </dgm:spPr>
    </dgm:pt>
    <dgm:pt modelId="{17767A92-0C36-44CA-A37A-62A4DE436ECE}" type="pres">
      <dgm:prSet presAssocID="{A6D5B3F9-F1F5-40A3-BE43-9E951F191437}" presName="ChildComposite" presStyleCnt="0"/>
      <dgm:spPr/>
    </dgm:pt>
    <dgm:pt modelId="{A048C2FB-BA4E-4E67-AD4F-85BB8A057E10}" type="pres">
      <dgm:prSet presAssocID="{A6D5B3F9-F1F5-40A3-BE43-9E951F191437}" presName="Child" presStyleLbl="node1" presStyleIdx="0" presStyleCnt="3" custScaleY="270228" custLinFactY="15448" custLinFactNeighborX="-31" custLinFactNeighborY="100000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9026335-3A20-4720-9642-FB14E9107BC0}" type="pres">
      <dgm:prSet presAssocID="{A6D5B3F9-F1F5-40A3-BE43-9E951F191437}" presName="Parent" presStyleLbl="revTx" presStyleIdx="0" presStyleCnt="3">
        <dgm:presLayoutVars>
          <dgm:chMax val="1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6040C72-AFD1-41D5-BFFA-EAC7C67DDB2C}" type="pres">
      <dgm:prSet presAssocID="{19646BC6-18BB-4C0A-BD4C-F9FD21E5BCFB}" presName="sibTrans" presStyleCnt="0"/>
      <dgm:spPr/>
    </dgm:pt>
    <dgm:pt modelId="{F67DBA58-676E-4742-BE51-1E73633BF094}" type="pres">
      <dgm:prSet presAssocID="{916099AD-967D-4A92-BBB2-1A01BEBCD43D}" presName="composite" presStyleCnt="0">
        <dgm:presLayoutVars>
          <dgm:chMax val="1"/>
          <dgm:chPref val="1"/>
        </dgm:presLayoutVars>
      </dgm:prSet>
      <dgm:spPr/>
    </dgm:pt>
    <dgm:pt modelId="{C7AB4C9F-6C16-416D-BAB3-67FC34558350}" type="pres">
      <dgm:prSet presAssocID="{916099AD-967D-4A92-BBB2-1A01BEBCD43D}" presName="Accent" presStyleLbl="trAlignAcc1" presStyleIdx="1" presStyleCnt="3" custLinFactNeighborX="1668" custLinFactNeighborY="4191">
        <dgm:presLayoutVars>
          <dgm:chMax val="0"/>
          <dgm:chPref val="0"/>
        </dgm:presLayoutVars>
      </dgm:prSet>
      <dgm:spPr/>
    </dgm:pt>
    <dgm:pt modelId="{35635D2A-5D4D-4236-8956-5609C3A92DA9}" type="pres">
      <dgm:prSet presAssocID="{916099AD-967D-4A92-BBB2-1A01BEBCD43D}" presName="Image" presStyleLbl="alignImgPlace1" presStyleIdx="1" presStyleCnt="3" custScaleX="107672" custScaleY="129314" custLinFactNeighborX="134" custLinFactNeighborY="-29622">
        <dgm:presLayoutVars>
          <dgm:chMax val="0"/>
          <dgm:chPref val="0"/>
        </dgm:presLayoutVars>
      </dgm:prSet>
      <dgm:spPr>
        <a:blipFill rotWithShape="1">
          <a:blip xmlns:r="http://schemas.openxmlformats.org/officeDocument/2006/relationships" r:embed="rId2"/>
          <a:stretch>
            <a:fillRect/>
          </a:stretch>
        </a:blipFill>
      </dgm:spPr>
    </dgm:pt>
    <dgm:pt modelId="{BFECCFE7-73EA-407B-B4C2-376D27BF3C69}" type="pres">
      <dgm:prSet presAssocID="{916099AD-967D-4A92-BBB2-1A01BEBCD43D}" presName="ChildComposite" presStyleCnt="0"/>
      <dgm:spPr/>
    </dgm:pt>
    <dgm:pt modelId="{8284FD59-1722-43D8-A238-861C11DFEE8D}" type="pres">
      <dgm:prSet presAssocID="{916099AD-967D-4A92-BBB2-1A01BEBCD43D}" presName="Child" presStyleLbl="node1" presStyleIdx="1" presStyleCnt="3" custScaleY="203574" custLinFactY="8119" custLinFactNeighborX="134" custLinFactNeighborY="100000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673657A-EAA4-4D4D-B788-6E22B7F789B1}" type="pres">
      <dgm:prSet presAssocID="{916099AD-967D-4A92-BBB2-1A01BEBCD43D}" presName="Parent" presStyleLbl="revTx" presStyleIdx="1" presStyleCnt="3">
        <dgm:presLayoutVars>
          <dgm:chMax val="1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6C12AA9-E00D-4E80-BA61-B3E9FF70981D}" type="pres">
      <dgm:prSet presAssocID="{35E3DE37-159D-41DA-9DEF-BDB99DDDC752}" presName="sibTrans" presStyleCnt="0"/>
      <dgm:spPr/>
    </dgm:pt>
    <dgm:pt modelId="{28079861-35D3-4589-8DB4-B183642F2F7E}" type="pres">
      <dgm:prSet presAssocID="{40C6846D-B3DF-4B38-8848-E4BCC0C09D0D}" presName="composite" presStyleCnt="0">
        <dgm:presLayoutVars>
          <dgm:chMax val="1"/>
          <dgm:chPref val="1"/>
        </dgm:presLayoutVars>
      </dgm:prSet>
      <dgm:spPr/>
    </dgm:pt>
    <dgm:pt modelId="{C932C352-10F7-4580-93EF-8B0558AECBB7}" type="pres">
      <dgm:prSet presAssocID="{40C6846D-B3DF-4B38-8848-E4BCC0C09D0D}" presName="Accent" presStyleLbl="trAlignAcc1" presStyleIdx="2" presStyleCnt="3" custLinFactNeighborX="-5088" custLinFactNeighborY="-8165">
        <dgm:presLayoutVars>
          <dgm:chMax val="0"/>
          <dgm:chPref val="0"/>
        </dgm:presLayoutVars>
      </dgm:prSet>
      <dgm:spPr/>
    </dgm:pt>
    <dgm:pt modelId="{19521DCE-D763-4710-9C20-96654D6D205B}" type="pres">
      <dgm:prSet presAssocID="{40C6846D-B3DF-4B38-8848-E4BCC0C09D0D}" presName="Image" presStyleLbl="alignImgPlace1" presStyleIdx="2" presStyleCnt="3" custScaleX="105739" custScaleY="126406" custLinFactNeighborX="-8340" custLinFactNeighborY="-19056">
        <dgm:presLayoutVars>
          <dgm:chMax val="0"/>
          <dgm:chPref val="0"/>
        </dgm:presLayoutVars>
      </dgm:prSet>
      <dgm:spPr>
        <a:blipFill rotWithShape="1">
          <a:blip xmlns:r="http://schemas.openxmlformats.org/officeDocument/2006/relationships" r:embed="rId3"/>
          <a:stretch>
            <a:fillRect/>
          </a:stretch>
        </a:blipFill>
      </dgm:spPr>
      <dgm:t>
        <a:bodyPr/>
        <a:lstStyle/>
        <a:p>
          <a:endParaRPr lang="cs-CZ"/>
        </a:p>
      </dgm:t>
    </dgm:pt>
    <dgm:pt modelId="{5D2391DE-4CD1-4C1F-B8F3-2E3AE651CC7E}" type="pres">
      <dgm:prSet presAssocID="{40C6846D-B3DF-4B38-8848-E4BCC0C09D0D}" presName="ChildComposite" presStyleCnt="0"/>
      <dgm:spPr/>
    </dgm:pt>
    <dgm:pt modelId="{DA66137D-34EC-4988-966F-285B8A1577FE}" type="pres">
      <dgm:prSet presAssocID="{40C6846D-B3DF-4B38-8848-E4BCC0C09D0D}" presName="Child" presStyleLbl="node1" presStyleIdx="2" presStyleCnt="3" custScaleX="107136" custScaleY="348818" custLinFactY="50295" custLinFactNeighborX="-7373" custLinFactNeighborY="100000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1CC20B78-EB0E-4CDB-8633-258A7CEC3610}" type="pres">
      <dgm:prSet presAssocID="{40C6846D-B3DF-4B38-8848-E4BCC0C09D0D}" presName="Parent" presStyleLbl="revTx" presStyleIdx="2" presStyleCnt="3" custLinFactY="-5406" custLinFactNeighborX="298" custLinFactNeighborY="-100000">
        <dgm:presLayoutVars>
          <dgm:chMax val="1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5605E6E9-0A8C-4DF5-8435-23AB594264B7}" srcId="{4345F43C-38BA-49CA-862C-3352069800A6}" destId="{40C6846D-B3DF-4B38-8848-E4BCC0C09D0D}" srcOrd="2" destOrd="0" parTransId="{27E3FF01-0FBC-4087-B013-06C08BB73261}" sibTransId="{6821D202-D4DC-4694-8439-F4C13D37DBDE}"/>
    <dgm:cxn modelId="{ADE3E804-B59D-4D7E-957D-FBEA1F67B043}" type="presOf" srcId="{714AB375-F91A-46F4-84B5-81637D82CB34}" destId="{8284FD59-1722-43D8-A238-861C11DFEE8D}" srcOrd="0" destOrd="0" presId="urn:microsoft.com/office/officeart/2008/layout/CaptionedPictures"/>
    <dgm:cxn modelId="{E95774D9-5079-45E0-AE20-7A35717537F3}" srcId="{4345F43C-38BA-49CA-862C-3352069800A6}" destId="{A6D5B3F9-F1F5-40A3-BE43-9E951F191437}" srcOrd="0" destOrd="0" parTransId="{3D787C04-AA5D-49B5-AEC5-40AEAB853430}" sibTransId="{19646BC6-18BB-4C0A-BD4C-F9FD21E5BCFB}"/>
    <dgm:cxn modelId="{3751E3CC-EE5E-4D39-92D0-227B77C14CA0}" srcId="{40C6846D-B3DF-4B38-8848-E4BCC0C09D0D}" destId="{07017610-9E45-4C4D-AD92-2CEAB7C722AC}" srcOrd="0" destOrd="0" parTransId="{9E6656F3-1BB5-45FB-BF30-2CFA4204330D}" sibTransId="{C4A6C8F1-0922-402F-A9FA-52E270751582}"/>
    <dgm:cxn modelId="{C7E4A581-34C9-44F6-95AE-96DE6189EA4C}" type="presOf" srcId="{07017610-9E45-4C4D-AD92-2CEAB7C722AC}" destId="{DA66137D-34EC-4988-966F-285B8A1577FE}" srcOrd="0" destOrd="0" presId="urn:microsoft.com/office/officeart/2008/layout/CaptionedPictures"/>
    <dgm:cxn modelId="{288CD802-601B-4477-BAEB-4FCFDAE834D4}" type="presOf" srcId="{A6D5B3F9-F1F5-40A3-BE43-9E951F191437}" destId="{99026335-3A20-4720-9642-FB14E9107BC0}" srcOrd="0" destOrd="0" presId="urn:microsoft.com/office/officeart/2008/layout/CaptionedPictures"/>
    <dgm:cxn modelId="{03FFEC67-F99D-45A6-9B0A-53A330FD7E0C}" type="presOf" srcId="{40C6846D-B3DF-4B38-8848-E4BCC0C09D0D}" destId="{1CC20B78-EB0E-4CDB-8633-258A7CEC3610}" srcOrd="0" destOrd="0" presId="urn:microsoft.com/office/officeart/2008/layout/CaptionedPictures"/>
    <dgm:cxn modelId="{3E28436C-5005-4EAE-865C-D7C161D0ABE2}" type="presOf" srcId="{4345F43C-38BA-49CA-862C-3352069800A6}" destId="{D8D48ADF-DD2C-4726-ADD9-A5511228335F}" srcOrd="0" destOrd="0" presId="urn:microsoft.com/office/officeart/2008/layout/CaptionedPictures"/>
    <dgm:cxn modelId="{1999E4F1-F2FF-41DC-9892-4FBB0D2E8B92}" srcId="{A6D5B3F9-F1F5-40A3-BE43-9E951F191437}" destId="{3C3EEA06-75E9-4BCF-9F22-24B359CAA84B}" srcOrd="0" destOrd="0" parTransId="{56C68AC0-327C-40FE-A0F1-10863DBE8ABC}" sibTransId="{3B17C197-DCEC-4053-8E6D-1CD23BF1A17F}"/>
    <dgm:cxn modelId="{BEF195C3-6190-42A6-8A85-28007B98E425}" type="presOf" srcId="{3C3EEA06-75E9-4BCF-9F22-24B359CAA84B}" destId="{A048C2FB-BA4E-4E67-AD4F-85BB8A057E10}" srcOrd="0" destOrd="0" presId="urn:microsoft.com/office/officeart/2008/layout/CaptionedPictures"/>
    <dgm:cxn modelId="{9C20EB9E-DF06-400E-B146-6E824D7EF127}" srcId="{4345F43C-38BA-49CA-862C-3352069800A6}" destId="{916099AD-967D-4A92-BBB2-1A01BEBCD43D}" srcOrd="1" destOrd="0" parTransId="{AA320C14-CFF0-441E-B6F0-2777AC9E85C8}" sibTransId="{35E3DE37-159D-41DA-9DEF-BDB99DDDC752}"/>
    <dgm:cxn modelId="{296CD73A-5FA4-40EC-8B5F-ED9F05149E1A}" srcId="{916099AD-967D-4A92-BBB2-1A01BEBCD43D}" destId="{714AB375-F91A-46F4-84B5-81637D82CB34}" srcOrd="0" destOrd="0" parTransId="{13BEBA96-84E9-4D43-AEF4-FBD77037BBE5}" sibTransId="{6E44F4E0-3A78-4B1A-B36C-C6877C200522}"/>
    <dgm:cxn modelId="{C03C96DB-834D-4EBD-8DF7-F185321D9127}" type="presOf" srcId="{916099AD-967D-4A92-BBB2-1A01BEBCD43D}" destId="{9673657A-EAA4-4D4D-B788-6E22B7F789B1}" srcOrd="0" destOrd="0" presId="urn:microsoft.com/office/officeart/2008/layout/CaptionedPictures"/>
    <dgm:cxn modelId="{9C2A8A7B-9A8B-48AE-A9F6-A711C8C95E80}" type="presParOf" srcId="{D8D48ADF-DD2C-4726-ADD9-A5511228335F}" destId="{16FE44B8-F2A5-44E7-87DF-10E2A3329912}" srcOrd="0" destOrd="0" presId="urn:microsoft.com/office/officeart/2008/layout/CaptionedPictures"/>
    <dgm:cxn modelId="{EB3E4C93-DE68-4CF4-962B-866D24477516}" type="presParOf" srcId="{16FE44B8-F2A5-44E7-87DF-10E2A3329912}" destId="{08074517-D2E5-46E1-9322-80A7344A8FD5}" srcOrd="0" destOrd="0" presId="urn:microsoft.com/office/officeart/2008/layout/CaptionedPictures"/>
    <dgm:cxn modelId="{20A04EBC-CEDC-496B-94B4-6AD3A26FE356}" type="presParOf" srcId="{16FE44B8-F2A5-44E7-87DF-10E2A3329912}" destId="{D5BE3755-F546-4D23-8F5F-A7B4C74B3CD1}" srcOrd="1" destOrd="0" presId="urn:microsoft.com/office/officeart/2008/layout/CaptionedPictures"/>
    <dgm:cxn modelId="{7CF3316E-602C-42F6-A36D-875C94B569D4}" type="presParOf" srcId="{16FE44B8-F2A5-44E7-87DF-10E2A3329912}" destId="{17767A92-0C36-44CA-A37A-62A4DE436ECE}" srcOrd="2" destOrd="0" presId="urn:microsoft.com/office/officeart/2008/layout/CaptionedPictures"/>
    <dgm:cxn modelId="{92F2CFF7-75C6-4E33-919C-5902388D5970}" type="presParOf" srcId="{17767A92-0C36-44CA-A37A-62A4DE436ECE}" destId="{A048C2FB-BA4E-4E67-AD4F-85BB8A057E10}" srcOrd="0" destOrd="0" presId="urn:microsoft.com/office/officeart/2008/layout/CaptionedPictures"/>
    <dgm:cxn modelId="{96776F8D-6BC2-4FF2-8C61-EBFF77EB3061}" type="presParOf" srcId="{17767A92-0C36-44CA-A37A-62A4DE436ECE}" destId="{99026335-3A20-4720-9642-FB14E9107BC0}" srcOrd="1" destOrd="0" presId="urn:microsoft.com/office/officeart/2008/layout/CaptionedPictures"/>
    <dgm:cxn modelId="{AC90A002-9B32-4D44-BCC1-13C45068AFAD}" type="presParOf" srcId="{D8D48ADF-DD2C-4726-ADD9-A5511228335F}" destId="{D6040C72-AFD1-41D5-BFFA-EAC7C67DDB2C}" srcOrd="1" destOrd="0" presId="urn:microsoft.com/office/officeart/2008/layout/CaptionedPictures"/>
    <dgm:cxn modelId="{848AF147-9920-444D-963A-EFCCCE7943C4}" type="presParOf" srcId="{D8D48ADF-DD2C-4726-ADD9-A5511228335F}" destId="{F67DBA58-676E-4742-BE51-1E73633BF094}" srcOrd="2" destOrd="0" presId="urn:microsoft.com/office/officeart/2008/layout/CaptionedPictures"/>
    <dgm:cxn modelId="{352F5D99-AA76-4309-943C-5D42E233CB81}" type="presParOf" srcId="{F67DBA58-676E-4742-BE51-1E73633BF094}" destId="{C7AB4C9F-6C16-416D-BAB3-67FC34558350}" srcOrd="0" destOrd="0" presId="urn:microsoft.com/office/officeart/2008/layout/CaptionedPictures"/>
    <dgm:cxn modelId="{1A8BF269-A0C3-4B59-8CD1-798E77B62DFC}" type="presParOf" srcId="{F67DBA58-676E-4742-BE51-1E73633BF094}" destId="{35635D2A-5D4D-4236-8956-5609C3A92DA9}" srcOrd="1" destOrd="0" presId="urn:microsoft.com/office/officeart/2008/layout/CaptionedPictures"/>
    <dgm:cxn modelId="{566D62EB-FFF4-437F-A00D-E095CE9CA55C}" type="presParOf" srcId="{F67DBA58-676E-4742-BE51-1E73633BF094}" destId="{BFECCFE7-73EA-407B-B4C2-376D27BF3C69}" srcOrd="2" destOrd="0" presId="urn:microsoft.com/office/officeart/2008/layout/CaptionedPictures"/>
    <dgm:cxn modelId="{DDB2D353-10D7-4928-9A29-3C80BF7036DE}" type="presParOf" srcId="{BFECCFE7-73EA-407B-B4C2-376D27BF3C69}" destId="{8284FD59-1722-43D8-A238-861C11DFEE8D}" srcOrd="0" destOrd="0" presId="urn:microsoft.com/office/officeart/2008/layout/CaptionedPictures"/>
    <dgm:cxn modelId="{349E509D-E974-4ACF-9C74-C176E587FB48}" type="presParOf" srcId="{BFECCFE7-73EA-407B-B4C2-376D27BF3C69}" destId="{9673657A-EAA4-4D4D-B788-6E22B7F789B1}" srcOrd="1" destOrd="0" presId="urn:microsoft.com/office/officeart/2008/layout/CaptionedPictures"/>
    <dgm:cxn modelId="{1A92075A-15F4-4800-9D80-D515249BB87B}" type="presParOf" srcId="{D8D48ADF-DD2C-4726-ADD9-A5511228335F}" destId="{76C12AA9-E00D-4E80-BA61-B3E9FF70981D}" srcOrd="3" destOrd="0" presId="urn:microsoft.com/office/officeart/2008/layout/CaptionedPictures"/>
    <dgm:cxn modelId="{20ECD07D-EE39-418C-9952-69E147DBE2FD}" type="presParOf" srcId="{D8D48ADF-DD2C-4726-ADD9-A5511228335F}" destId="{28079861-35D3-4589-8DB4-B183642F2F7E}" srcOrd="4" destOrd="0" presId="urn:microsoft.com/office/officeart/2008/layout/CaptionedPictures"/>
    <dgm:cxn modelId="{71A4BEA2-4B92-4519-A5FA-AF702B2C3718}" type="presParOf" srcId="{28079861-35D3-4589-8DB4-B183642F2F7E}" destId="{C932C352-10F7-4580-93EF-8B0558AECBB7}" srcOrd="0" destOrd="0" presId="urn:microsoft.com/office/officeart/2008/layout/CaptionedPictures"/>
    <dgm:cxn modelId="{86A171B5-70E2-4979-9C36-4F5CF9E2661F}" type="presParOf" srcId="{28079861-35D3-4589-8DB4-B183642F2F7E}" destId="{19521DCE-D763-4710-9C20-96654D6D205B}" srcOrd="1" destOrd="0" presId="urn:microsoft.com/office/officeart/2008/layout/CaptionedPictures"/>
    <dgm:cxn modelId="{09F33963-6DF2-465F-A85A-5062463A6D6C}" type="presParOf" srcId="{28079861-35D3-4589-8DB4-B183642F2F7E}" destId="{5D2391DE-4CD1-4C1F-B8F3-2E3AE651CC7E}" srcOrd="2" destOrd="0" presId="urn:microsoft.com/office/officeart/2008/layout/CaptionedPictures"/>
    <dgm:cxn modelId="{05B68167-F2EB-43C5-B6CE-F0F8ACE4AA5E}" type="presParOf" srcId="{5D2391DE-4CD1-4C1F-B8F3-2E3AE651CC7E}" destId="{DA66137D-34EC-4988-966F-285B8A1577FE}" srcOrd="0" destOrd="0" presId="urn:microsoft.com/office/officeart/2008/layout/CaptionedPictures"/>
    <dgm:cxn modelId="{E0F95C04-B486-4772-8E52-1164E8C920CF}" type="presParOf" srcId="{5D2391DE-4CD1-4C1F-B8F3-2E3AE651CC7E}" destId="{1CC20B78-EB0E-4CDB-8633-258A7CEC3610}" srcOrd="1" destOrd="0" presId="urn:microsoft.com/office/officeart/2008/layout/CaptionedPictures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5128B437-BC88-4D56-9D85-843AA7B9B352}" type="doc">
      <dgm:prSet loTypeId="urn:microsoft.com/office/officeart/2011/layout/Picture Frame" loCatId="officeonline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59790BE4-5561-46E5-B0E1-3735C37E7A63}">
      <dgm:prSet phldrT="[Text]" custT="1"/>
      <dgm:spPr/>
      <dgm:t>
        <a:bodyPr/>
        <a:lstStyle/>
        <a:p>
          <a:pPr algn="ctr"/>
          <a:r>
            <a:rPr lang="cs-CZ" sz="1400" b="1" dirty="0" smtClean="0">
              <a:solidFill>
                <a:schemeClr val="accent4">
                  <a:lumMod val="50000"/>
                </a:schemeClr>
              </a:solidFill>
            </a:rPr>
            <a:t>Poutní kaple Narození Panny Marie</a:t>
          </a:r>
          <a:endParaRPr lang="cs-CZ" sz="1400" b="1" dirty="0">
            <a:solidFill>
              <a:schemeClr val="accent4">
                <a:lumMod val="50000"/>
              </a:schemeClr>
            </a:solidFill>
          </a:endParaRPr>
        </a:p>
      </dgm:t>
    </dgm:pt>
    <dgm:pt modelId="{2C42FE48-5CA4-4436-B050-301F5FC80A89}" type="parTrans" cxnId="{914E5BD6-044D-4512-AEB6-27C8216E796C}">
      <dgm:prSet/>
      <dgm:spPr/>
      <dgm:t>
        <a:bodyPr/>
        <a:lstStyle/>
        <a:p>
          <a:endParaRPr lang="cs-CZ"/>
        </a:p>
      </dgm:t>
    </dgm:pt>
    <dgm:pt modelId="{0647BD1A-7468-4400-B013-DA04FEB86D80}" type="sibTrans" cxnId="{914E5BD6-044D-4512-AEB6-27C8216E796C}">
      <dgm:prSet/>
      <dgm:spPr/>
      <dgm:t>
        <a:bodyPr/>
        <a:lstStyle/>
        <a:p>
          <a:endParaRPr lang="cs-CZ"/>
        </a:p>
      </dgm:t>
    </dgm:pt>
    <dgm:pt modelId="{370A0468-C4C5-46E5-9A4B-4FC4802DF089}">
      <dgm:prSet phldrT="[Text]" custT="1"/>
      <dgm:spPr/>
      <dgm:t>
        <a:bodyPr/>
        <a:lstStyle/>
        <a:p>
          <a:pPr algn="ctr"/>
          <a:r>
            <a:rPr lang="cs-CZ" sz="1400" b="1" dirty="0" smtClean="0">
              <a:solidFill>
                <a:schemeClr val="accent4">
                  <a:lumMod val="50000"/>
                </a:schemeClr>
              </a:solidFill>
            </a:rPr>
            <a:t>Renesanční kašna </a:t>
          </a:r>
          <a:endParaRPr lang="cs-CZ" sz="1400" b="1" dirty="0">
            <a:solidFill>
              <a:schemeClr val="accent4">
                <a:lumMod val="50000"/>
              </a:schemeClr>
            </a:solidFill>
          </a:endParaRPr>
        </a:p>
      </dgm:t>
    </dgm:pt>
    <dgm:pt modelId="{C83DA3DA-4BCF-4940-987B-A39154F2F24B}" type="parTrans" cxnId="{8D01F615-A927-473C-A0DB-BBB64C92287B}">
      <dgm:prSet/>
      <dgm:spPr/>
      <dgm:t>
        <a:bodyPr/>
        <a:lstStyle/>
        <a:p>
          <a:endParaRPr lang="cs-CZ"/>
        </a:p>
      </dgm:t>
    </dgm:pt>
    <dgm:pt modelId="{5BD07F7D-D517-4B4B-80EC-537DB5E7E0C2}" type="sibTrans" cxnId="{8D01F615-A927-473C-A0DB-BBB64C92287B}">
      <dgm:prSet/>
      <dgm:spPr/>
      <dgm:t>
        <a:bodyPr/>
        <a:lstStyle/>
        <a:p>
          <a:endParaRPr lang="cs-CZ"/>
        </a:p>
      </dgm:t>
    </dgm:pt>
    <dgm:pt modelId="{3D42467B-F06E-4C6C-A2E3-40B243B9D927}">
      <dgm:prSet phldrT="[Text]" custT="1"/>
      <dgm:spPr/>
      <dgm:t>
        <a:bodyPr/>
        <a:lstStyle/>
        <a:p>
          <a:pPr algn="ctr"/>
          <a:r>
            <a:rPr lang="cs-CZ" sz="1400" b="1" dirty="0" smtClean="0">
              <a:solidFill>
                <a:schemeClr val="accent4">
                  <a:lumMod val="50000"/>
                </a:schemeClr>
              </a:solidFill>
            </a:rPr>
            <a:t>Radnice </a:t>
          </a:r>
          <a:endParaRPr lang="cs-CZ" sz="1400" b="1" dirty="0">
            <a:solidFill>
              <a:schemeClr val="accent4">
                <a:lumMod val="50000"/>
              </a:schemeClr>
            </a:solidFill>
          </a:endParaRPr>
        </a:p>
      </dgm:t>
    </dgm:pt>
    <dgm:pt modelId="{B661750F-AC6F-442E-B5C6-89677A5B5B16}" type="parTrans" cxnId="{0B50F3C6-DF2C-4C5D-B96A-8D5D3085BDF4}">
      <dgm:prSet/>
      <dgm:spPr/>
      <dgm:t>
        <a:bodyPr/>
        <a:lstStyle/>
        <a:p>
          <a:endParaRPr lang="cs-CZ"/>
        </a:p>
      </dgm:t>
    </dgm:pt>
    <dgm:pt modelId="{B0ED0A37-EF3B-4861-A033-3A1979C40E54}" type="sibTrans" cxnId="{0B50F3C6-DF2C-4C5D-B96A-8D5D3085BDF4}">
      <dgm:prSet/>
      <dgm:spPr/>
      <dgm:t>
        <a:bodyPr/>
        <a:lstStyle/>
        <a:p>
          <a:endParaRPr lang="cs-CZ"/>
        </a:p>
      </dgm:t>
    </dgm:pt>
    <dgm:pt modelId="{E89E94B7-2AC0-40FE-856C-7CD7ADBCF252}">
      <dgm:prSet custT="1"/>
      <dgm:spPr/>
      <dgm:t>
        <a:bodyPr/>
        <a:lstStyle/>
        <a:p>
          <a:pPr algn="ctr"/>
          <a:endParaRPr lang="cs-CZ" sz="1400" b="1" dirty="0" smtClean="0">
            <a:solidFill>
              <a:schemeClr val="accent4">
                <a:lumMod val="50000"/>
              </a:schemeClr>
            </a:solidFill>
          </a:endParaRPr>
        </a:p>
        <a:p>
          <a:pPr algn="ctr"/>
          <a:endParaRPr lang="cs-CZ" sz="1400" b="1" dirty="0" smtClean="0">
            <a:solidFill>
              <a:schemeClr val="accent4">
                <a:lumMod val="50000"/>
              </a:schemeClr>
            </a:solidFill>
          </a:endParaRPr>
        </a:p>
        <a:p>
          <a:pPr algn="ctr"/>
          <a:endParaRPr lang="cs-CZ" sz="1400" b="1" i="1" dirty="0" smtClean="0">
            <a:solidFill>
              <a:schemeClr val="accent4">
                <a:lumMod val="50000"/>
              </a:schemeClr>
            </a:solidFill>
          </a:endParaRPr>
        </a:p>
        <a:p>
          <a:pPr algn="ctr"/>
          <a:endParaRPr lang="cs-CZ" sz="1400" b="1" dirty="0" smtClean="0">
            <a:solidFill>
              <a:schemeClr val="accent4">
                <a:lumMod val="50000"/>
              </a:schemeClr>
            </a:solidFill>
          </a:endParaRPr>
        </a:p>
        <a:p>
          <a:pPr algn="ctr"/>
          <a:endParaRPr lang="cs-CZ" sz="1400" b="1" dirty="0" smtClean="0">
            <a:solidFill>
              <a:schemeClr val="accent4">
                <a:lumMod val="50000"/>
              </a:schemeClr>
            </a:solidFill>
          </a:endParaRPr>
        </a:p>
        <a:p>
          <a:pPr algn="ctr"/>
          <a:r>
            <a:rPr lang="cs-CZ" sz="1400" b="1" dirty="0" smtClean="0">
              <a:solidFill>
                <a:schemeClr val="accent4">
                  <a:lumMod val="50000"/>
                </a:schemeClr>
              </a:solidFill>
            </a:rPr>
            <a:t>Kostel sv. Jakuba Většího</a:t>
          </a:r>
          <a:endParaRPr lang="cs-CZ" sz="1400" b="1" dirty="0">
            <a:solidFill>
              <a:schemeClr val="accent4">
                <a:lumMod val="50000"/>
              </a:schemeClr>
            </a:solidFill>
          </a:endParaRPr>
        </a:p>
      </dgm:t>
    </dgm:pt>
    <dgm:pt modelId="{6EEF27B8-3EBB-4904-A050-1F9CA69E238E}" type="parTrans" cxnId="{60C4E162-2FA2-4BA9-BC9A-E7CC98A5D226}">
      <dgm:prSet/>
      <dgm:spPr/>
      <dgm:t>
        <a:bodyPr/>
        <a:lstStyle/>
        <a:p>
          <a:endParaRPr lang="cs-CZ"/>
        </a:p>
      </dgm:t>
    </dgm:pt>
    <dgm:pt modelId="{972C8E93-5217-412F-956E-401805EAE5CF}" type="sibTrans" cxnId="{60C4E162-2FA2-4BA9-BC9A-E7CC98A5D226}">
      <dgm:prSet/>
      <dgm:spPr/>
      <dgm:t>
        <a:bodyPr/>
        <a:lstStyle/>
        <a:p>
          <a:endParaRPr lang="cs-CZ"/>
        </a:p>
      </dgm:t>
    </dgm:pt>
    <dgm:pt modelId="{91DE1C2A-13DB-4D95-99DB-E2B29C676402}" type="pres">
      <dgm:prSet presAssocID="{5128B437-BC88-4D56-9D85-843AA7B9B352}" presName="Name0" presStyleCnt="0">
        <dgm:presLayoutVars>
          <dgm:chMax/>
          <dgm:chPref/>
          <dgm:dir/>
        </dgm:presLayoutVars>
      </dgm:prSet>
      <dgm:spPr/>
      <dgm:t>
        <a:bodyPr/>
        <a:lstStyle/>
        <a:p>
          <a:endParaRPr lang="cs-CZ"/>
        </a:p>
      </dgm:t>
    </dgm:pt>
    <dgm:pt modelId="{A6A949DE-9399-41EC-87BF-142074044F92}" type="pres">
      <dgm:prSet presAssocID="{59790BE4-5561-46E5-B0E1-3735C37E7A63}" presName="composite" presStyleCnt="0"/>
      <dgm:spPr/>
    </dgm:pt>
    <dgm:pt modelId="{29776933-76C0-474F-9F74-17527A5DADC2}" type="pres">
      <dgm:prSet presAssocID="{59790BE4-5561-46E5-B0E1-3735C37E7A63}" presName="ParentText" presStyleLbl="revTx" presStyleIdx="0" presStyleCnt="4" custScaleY="227666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424DFA6-6800-4230-81F1-044CDC948CFC}" type="pres">
      <dgm:prSet presAssocID="{59790BE4-5561-46E5-B0E1-3735C37E7A63}" presName="Accent1" presStyleLbl="parChTrans1D1" presStyleIdx="0" presStyleCnt="4"/>
      <dgm:spPr/>
    </dgm:pt>
    <dgm:pt modelId="{505243D1-2D16-4750-9B40-F9E06AB85740}" type="pres">
      <dgm:prSet presAssocID="{59790BE4-5561-46E5-B0E1-3735C37E7A63}" presName="Image" presStyleLbl="alignImgPlace1" presStyleIdx="0" presStyleCnt="4"/>
      <dgm:spPr>
        <a:blipFill rotWithShape="1">
          <a:blip xmlns:r="http://schemas.openxmlformats.org/officeDocument/2006/relationships" r:embed="rId1"/>
          <a:stretch>
            <a:fillRect/>
          </a:stretch>
        </a:blipFill>
      </dgm:spPr>
    </dgm:pt>
    <dgm:pt modelId="{37048078-77B9-4FD9-AA98-3092EDB9FF66}" type="pres">
      <dgm:prSet presAssocID="{0647BD1A-7468-4400-B013-DA04FEB86D80}" presName="sibTrans" presStyleCnt="0"/>
      <dgm:spPr/>
    </dgm:pt>
    <dgm:pt modelId="{D1202DE7-93A4-4BDC-9C44-3827735761DA}" type="pres">
      <dgm:prSet presAssocID="{370A0468-C4C5-46E5-9A4B-4FC4802DF089}" presName="composite" presStyleCnt="0"/>
      <dgm:spPr/>
    </dgm:pt>
    <dgm:pt modelId="{63C3C8C4-B68B-45EA-A131-B67C12E66C3F}" type="pres">
      <dgm:prSet presAssocID="{370A0468-C4C5-46E5-9A4B-4FC4802DF089}" presName="ParentText" presStyleLbl="revTx" presStyleIdx="1" presStyleCnt="4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FB0F7AD-EA71-4272-B7E9-79DAF2B777B2}" type="pres">
      <dgm:prSet presAssocID="{370A0468-C4C5-46E5-9A4B-4FC4802DF089}" presName="Accent1" presStyleLbl="parChTrans1D1" presStyleIdx="1" presStyleCnt="4"/>
      <dgm:spPr/>
    </dgm:pt>
    <dgm:pt modelId="{F20C7CFD-BE84-4E59-97AE-95EDDFE5BA6D}" type="pres">
      <dgm:prSet presAssocID="{370A0468-C4C5-46E5-9A4B-4FC4802DF089}" presName="Image" presStyleLbl="alignImgPlace1" presStyleIdx="1" presStyleCnt="4"/>
      <dgm:spPr>
        <a:blipFill rotWithShape="1">
          <a:blip xmlns:r="http://schemas.openxmlformats.org/officeDocument/2006/relationships" r:embed="rId2"/>
          <a:stretch>
            <a:fillRect/>
          </a:stretch>
        </a:blipFill>
      </dgm:spPr>
    </dgm:pt>
    <dgm:pt modelId="{F76F4842-70FA-4F14-8553-443B726C0028}" type="pres">
      <dgm:prSet presAssocID="{5BD07F7D-D517-4B4B-80EC-537DB5E7E0C2}" presName="sibTrans" presStyleCnt="0"/>
      <dgm:spPr/>
    </dgm:pt>
    <dgm:pt modelId="{E8973216-387D-495A-A8FE-66EBB6C04688}" type="pres">
      <dgm:prSet presAssocID="{3D42467B-F06E-4C6C-A2E3-40B243B9D927}" presName="composite" presStyleCnt="0"/>
      <dgm:spPr/>
    </dgm:pt>
    <dgm:pt modelId="{571FBBDC-6A5E-4BA7-8942-7CBD645D55A7}" type="pres">
      <dgm:prSet presAssocID="{3D42467B-F06E-4C6C-A2E3-40B243B9D927}" presName="ParentText" presStyleLbl="revTx" presStyleIdx="2" presStyleCnt="4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F0EFA64-50C0-4CA7-98B1-A608BF6C0F46}" type="pres">
      <dgm:prSet presAssocID="{3D42467B-F06E-4C6C-A2E3-40B243B9D927}" presName="Accent1" presStyleLbl="parChTrans1D1" presStyleIdx="2" presStyleCnt="4"/>
      <dgm:spPr/>
    </dgm:pt>
    <dgm:pt modelId="{C90AF3D5-F808-4F78-9F71-97298BF599A3}" type="pres">
      <dgm:prSet presAssocID="{3D42467B-F06E-4C6C-A2E3-40B243B9D927}" presName="Image" presStyleLbl="alignImgPlace1" presStyleIdx="2" presStyleCnt="4" custScaleX="85940" custScaleY="115073" custLinFactNeighborX="-1149" custLinFactNeighborY="-6994"/>
      <dgm:spPr>
        <a:blipFill rotWithShape="1">
          <a:blip xmlns:r="http://schemas.openxmlformats.org/officeDocument/2006/relationships" r:embed="rId3"/>
          <a:stretch>
            <a:fillRect/>
          </a:stretch>
        </a:blipFill>
      </dgm:spPr>
    </dgm:pt>
    <dgm:pt modelId="{5DD29CEF-3810-4E6A-9643-F2B3334BE842}" type="pres">
      <dgm:prSet presAssocID="{B0ED0A37-EF3B-4861-A033-3A1979C40E54}" presName="sibTrans" presStyleCnt="0"/>
      <dgm:spPr/>
    </dgm:pt>
    <dgm:pt modelId="{792F4E01-6CE9-4361-83FA-F96B5DD2668E}" type="pres">
      <dgm:prSet presAssocID="{E89E94B7-2AC0-40FE-856C-7CD7ADBCF252}" presName="composite" presStyleCnt="0"/>
      <dgm:spPr/>
    </dgm:pt>
    <dgm:pt modelId="{6189264C-2184-46BE-A5E7-6E80CF928174}" type="pres">
      <dgm:prSet presAssocID="{E89E94B7-2AC0-40FE-856C-7CD7ADBCF252}" presName="ParentText" presStyleLbl="revTx" presStyleIdx="3" presStyleCnt="4" custScaleY="254759" custLinFactNeighborX="-817" custLinFactNeighborY="-49334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E187ABE-AE00-4C46-B7C6-6439CE5DE36C}" type="pres">
      <dgm:prSet presAssocID="{E89E94B7-2AC0-40FE-856C-7CD7ADBCF252}" presName="Accent1" presStyleLbl="parChTrans1D1" presStyleIdx="3" presStyleCnt="4"/>
      <dgm:spPr/>
    </dgm:pt>
    <dgm:pt modelId="{B529DBCF-764F-4E68-B127-D19DC1904945}" type="pres">
      <dgm:prSet presAssocID="{E89E94B7-2AC0-40FE-856C-7CD7ADBCF252}" presName="Image" presStyleLbl="alignImgPlace1" presStyleIdx="3" presStyleCnt="4" custScaleX="80518" custScaleY="109416" custLinFactNeighborX="-576" custLinFactNeighborY="-14547"/>
      <dgm:spPr>
        <a:blipFill rotWithShape="1">
          <a:blip xmlns:r="http://schemas.openxmlformats.org/officeDocument/2006/relationships" r:embed="rId4"/>
          <a:stretch>
            <a:fillRect/>
          </a:stretch>
        </a:blipFill>
      </dgm:spPr>
    </dgm:pt>
  </dgm:ptLst>
  <dgm:cxnLst>
    <dgm:cxn modelId="{5297308B-9FBF-4006-8258-7527B4FB05B3}" type="presOf" srcId="{370A0468-C4C5-46E5-9A4B-4FC4802DF089}" destId="{63C3C8C4-B68B-45EA-A131-B67C12E66C3F}" srcOrd="0" destOrd="0" presId="urn:microsoft.com/office/officeart/2011/layout/Picture Frame"/>
    <dgm:cxn modelId="{914E5BD6-044D-4512-AEB6-27C8216E796C}" srcId="{5128B437-BC88-4D56-9D85-843AA7B9B352}" destId="{59790BE4-5561-46E5-B0E1-3735C37E7A63}" srcOrd="0" destOrd="0" parTransId="{2C42FE48-5CA4-4436-B050-301F5FC80A89}" sibTransId="{0647BD1A-7468-4400-B013-DA04FEB86D80}"/>
    <dgm:cxn modelId="{0B50F3C6-DF2C-4C5D-B96A-8D5D3085BDF4}" srcId="{5128B437-BC88-4D56-9D85-843AA7B9B352}" destId="{3D42467B-F06E-4C6C-A2E3-40B243B9D927}" srcOrd="2" destOrd="0" parTransId="{B661750F-AC6F-442E-B5C6-89677A5B5B16}" sibTransId="{B0ED0A37-EF3B-4861-A033-3A1979C40E54}"/>
    <dgm:cxn modelId="{8D01F615-A927-473C-A0DB-BBB64C92287B}" srcId="{5128B437-BC88-4D56-9D85-843AA7B9B352}" destId="{370A0468-C4C5-46E5-9A4B-4FC4802DF089}" srcOrd="1" destOrd="0" parTransId="{C83DA3DA-4BCF-4940-987B-A39154F2F24B}" sibTransId="{5BD07F7D-D517-4B4B-80EC-537DB5E7E0C2}"/>
    <dgm:cxn modelId="{60C4E162-2FA2-4BA9-BC9A-E7CC98A5D226}" srcId="{5128B437-BC88-4D56-9D85-843AA7B9B352}" destId="{E89E94B7-2AC0-40FE-856C-7CD7ADBCF252}" srcOrd="3" destOrd="0" parTransId="{6EEF27B8-3EBB-4904-A050-1F9CA69E238E}" sibTransId="{972C8E93-5217-412F-956E-401805EAE5CF}"/>
    <dgm:cxn modelId="{A3DC3CC6-61E8-42A8-B092-6E0F8DDB1102}" type="presOf" srcId="{5128B437-BC88-4D56-9D85-843AA7B9B352}" destId="{91DE1C2A-13DB-4D95-99DB-E2B29C676402}" srcOrd="0" destOrd="0" presId="urn:microsoft.com/office/officeart/2011/layout/Picture Frame"/>
    <dgm:cxn modelId="{3B5E1EC7-B57D-4DA3-BC7D-2DDDB743FD58}" type="presOf" srcId="{E89E94B7-2AC0-40FE-856C-7CD7ADBCF252}" destId="{6189264C-2184-46BE-A5E7-6E80CF928174}" srcOrd="0" destOrd="0" presId="urn:microsoft.com/office/officeart/2011/layout/Picture Frame"/>
    <dgm:cxn modelId="{C8DA380A-4195-49F2-90B3-3332D7DAE7C9}" type="presOf" srcId="{3D42467B-F06E-4C6C-A2E3-40B243B9D927}" destId="{571FBBDC-6A5E-4BA7-8942-7CBD645D55A7}" srcOrd="0" destOrd="0" presId="urn:microsoft.com/office/officeart/2011/layout/Picture Frame"/>
    <dgm:cxn modelId="{06D840AA-FA21-4743-B0EE-B94186A073DD}" type="presOf" srcId="{59790BE4-5561-46E5-B0E1-3735C37E7A63}" destId="{29776933-76C0-474F-9F74-17527A5DADC2}" srcOrd="0" destOrd="0" presId="urn:microsoft.com/office/officeart/2011/layout/Picture Frame"/>
    <dgm:cxn modelId="{1C32759F-6DE0-4494-98DC-3B25E00C0C2D}" type="presParOf" srcId="{91DE1C2A-13DB-4D95-99DB-E2B29C676402}" destId="{A6A949DE-9399-41EC-87BF-142074044F92}" srcOrd="0" destOrd="0" presId="urn:microsoft.com/office/officeart/2011/layout/Picture Frame"/>
    <dgm:cxn modelId="{43388AA7-EC0E-47A6-A781-5E478BB9CDDB}" type="presParOf" srcId="{A6A949DE-9399-41EC-87BF-142074044F92}" destId="{29776933-76C0-474F-9F74-17527A5DADC2}" srcOrd="0" destOrd="0" presId="urn:microsoft.com/office/officeart/2011/layout/Picture Frame"/>
    <dgm:cxn modelId="{F427DD4E-4448-428A-8A9A-DFB01ECC06DA}" type="presParOf" srcId="{A6A949DE-9399-41EC-87BF-142074044F92}" destId="{A424DFA6-6800-4230-81F1-044CDC948CFC}" srcOrd="1" destOrd="0" presId="urn:microsoft.com/office/officeart/2011/layout/Picture Frame"/>
    <dgm:cxn modelId="{C214A7A4-6953-48F5-9562-BA4CE05551C7}" type="presParOf" srcId="{A6A949DE-9399-41EC-87BF-142074044F92}" destId="{505243D1-2D16-4750-9B40-F9E06AB85740}" srcOrd="2" destOrd="0" presId="urn:microsoft.com/office/officeart/2011/layout/Picture Frame"/>
    <dgm:cxn modelId="{C1921BB5-7C01-4F64-8307-1D5E4AA1B7B8}" type="presParOf" srcId="{91DE1C2A-13DB-4D95-99DB-E2B29C676402}" destId="{37048078-77B9-4FD9-AA98-3092EDB9FF66}" srcOrd="1" destOrd="0" presId="urn:microsoft.com/office/officeart/2011/layout/Picture Frame"/>
    <dgm:cxn modelId="{18DE59C0-97DF-4600-9F28-CD2B105E86B9}" type="presParOf" srcId="{91DE1C2A-13DB-4D95-99DB-E2B29C676402}" destId="{D1202DE7-93A4-4BDC-9C44-3827735761DA}" srcOrd="2" destOrd="0" presId="urn:microsoft.com/office/officeart/2011/layout/Picture Frame"/>
    <dgm:cxn modelId="{9F32EAE2-FA98-4E57-8CB2-EA742432579C}" type="presParOf" srcId="{D1202DE7-93A4-4BDC-9C44-3827735761DA}" destId="{63C3C8C4-B68B-45EA-A131-B67C12E66C3F}" srcOrd="0" destOrd="0" presId="urn:microsoft.com/office/officeart/2011/layout/Picture Frame"/>
    <dgm:cxn modelId="{C0417A4B-9DBB-47B1-908E-F9D8D0387E18}" type="presParOf" srcId="{D1202DE7-93A4-4BDC-9C44-3827735761DA}" destId="{EFB0F7AD-EA71-4272-B7E9-79DAF2B777B2}" srcOrd="1" destOrd="0" presId="urn:microsoft.com/office/officeart/2011/layout/Picture Frame"/>
    <dgm:cxn modelId="{FCF1C278-E1AA-4527-BDEB-9FC62A1D4350}" type="presParOf" srcId="{D1202DE7-93A4-4BDC-9C44-3827735761DA}" destId="{F20C7CFD-BE84-4E59-97AE-95EDDFE5BA6D}" srcOrd="2" destOrd="0" presId="urn:microsoft.com/office/officeart/2011/layout/Picture Frame"/>
    <dgm:cxn modelId="{A36F0F6C-7E9B-4D2E-861C-A35F5547C364}" type="presParOf" srcId="{91DE1C2A-13DB-4D95-99DB-E2B29C676402}" destId="{F76F4842-70FA-4F14-8553-443B726C0028}" srcOrd="3" destOrd="0" presId="urn:microsoft.com/office/officeart/2011/layout/Picture Frame"/>
    <dgm:cxn modelId="{E9B82D5B-3340-4E70-8744-01C604085202}" type="presParOf" srcId="{91DE1C2A-13DB-4D95-99DB-E2B29C676402}" destId="{E8973216-387D-495A-A8FE-66EBB6C04688}" srcOrd="4" destOrd="0" presId="urn:microsoft.com/office/officeart/2011/layout/Picture Frame"/>
    <dgm:cxn modelId="{64BD22CB-BC72-4927-9B6C-220DD95D1B20}" type="presParOf" srcId="{E8973216-387D-495A-A8FE-66EBB6C04688}" destId="{571FBBDC-6A5E-4BA7-8942-7CBD645D55A7}" srcOrd="0" destOrd="0" presId="urn:microsoft.com/office/officeart/2011/layout/Picture Frame"/>
    <dgm:cxn modelId="{376549DB-F5E8-43AE-9F32-6345F5D9B0E1}" type="presParOf" srcId="{E8973216-387D-495A-A8FE-66EBB6C04688}" destId="{4F0EFA64-50C0-4CA7-98B1-A608BF6C0F46}" srcOrd="1" destOrd="0" presId="urn:microsoft.com/office/officeart/2011/layout/Picture Frame"/>
    <dgm:cxn modelId="{20015414-4CAE-4587-8FE1-8D54AB7F069C}" type="presParOf" srcId="{E8973216-387D-495A-A8FE-66EBB6C04688}" destId="{C90AF3D5-F808-4F78-9F71-97298BF599A3}" srcOrd="2" destOrd="0" presId="urn:microsoft.com/office/officeart/2011/layout/Picture Frame"/>
    <dgm:cxn modelId="{B92F3EC4-6B85-456D-984D-5D6C2F249257}" type="presParOf" srcId="{91DE1C2A-13DB-4D95-99DB-E2B29C676402}" destId="{5DD29CEF-3810-4E6A-9643-F2B3334BE842}" srcOrd="5" destOrd="0" presId="urn:microsoft.com/office/officeart/2011/layout/Picture Frame"/>
    <dgm:cxn modelId="{68E28A45-3A56-4239-AFDB-96DDDE429E94}" type="presParOf" srcId="{91DE1C2A-13DB-4D95-99DB-E2B29C676402}" destId="{792F4E01-6CE9-4361-83FA-F96B5DD2668E}" srcOrd="6" destOrd="0" presId="urn:microsoft.com/office/officeart/2011/layout/Picture Frame"/>
    <dgm:cxn modelId="{52F4227F-5C81-4FC2-91AE-AA3B952128CD}" type="presParOf" srcId="{792F4E01-6CE9-4361-83FA-F96B5DD2668E}" destId="{6189264C-2184-46BE-A5E7-6E80CF928174}" srcOrd="0" destOrd="0" presId="urn:microsoft.com/office/officeart/2011/layout/Picture Frame"/>
    <dgm:cxn modelId="{9E11790A-4030-4AC6-8A52-0C33AFE33004}" type="presParOf" srcId="{792F4E01-6CE9-4361-83FA-F96B5DD2668E}" destId="{8E187ABE-AE00-4C46-B7C6-6439CE5DE36C}" srcOrd="1" destOrd="0" presId="urn:microsoft.com/office/officeart/2011/layout/Picture Frame"/>
    <dgm:cxn modelId="{38E7F47C-7A7B-4A9A-9843-FD93EF903EA6}" type="presParOf" srcId="{792F4E01-6CE9-4361-83FA-F96B5DD2668E}" destId="{B529DBCF-764F-4E68-B127-D19DC1904945}" srcOrd="2" destOrd="0" presId="urn:microsoft.com/office/officeart/2011/layout/Picture Frame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8652B7F4-4D12-4F93-B074-24A61556F311}" type="doc">
      <dgm:prSet loTypeId="urn:microsoft.com/office/officeart/2011/layout/Picture Frame" loCatId="officeonline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284F6D1-81E4-4D8F-B5C7-48BC535A4800}">
      <dgm:prSet phldrT="[Text]" custT="1"/>
      <dgm:spPr/>
      <dgm:t>
        <a:bodyPr/>
        <a:lstStyle/>
        <a:p>
          <a:pPr algn="l"/>
          <a:endParaRPr lang="cs-CZ" sz="1200" b="1" dirty="0" smtClean="0">
            <a:solidFill>
              <a:schemeClr val="accent4">
                <a:lumMod val="50000"/>
              </a:schemeClr>
            </a:solidFill>
          </a:endParaRPr>
        </a:p>
        <a:p>
          <a:pPr algn="ctr"/>
          <a:r>
            <a:rPr lang="cs-CZ" sz="1400" b="1" dirty="0" smtClean="0">
              <a:solidFill>
                <a:schemeClr val="accent4">
                  <a:lumMod val="50000"/>
                </a:schemeClr>
              </a:solidFill>
            </a:rPr>
            <a:t>Zřícenina hradu na Zámeckém vrchu</a:t>
          </a:r>
          <a:endParaRPr lang="cs-CZ" sz="1400" b="1" dirty="0">
            <a:solidFill>
              <a:schemeClr val="accent4">
                <a:lumMod val="50000"/>
              </a:schemeClr>
            </a:solidFill>
          </a:endParaRPr>
        </a:p>
      </dgm:t>
    </dgm:pt>
    <dgm:pt modelId="{B228241B-5F74-42A5-96E3-EB3F716993E5}" type="parTrans" cxnId="{064DFE53-8AAD-4BB3-A43D-D22C376FED65}">
      <dgm:prSet/>
      <dgm:spPr/>
      <dgm:t>
        <a:bodyPr/>
        <a:lstStyle/>
        <a:p>
          <a:endParaRPr lang="cs-CZ"/>
        </a:p>
      </dgm:t>
    </dgm:pt>
    <dgm:pt modelId="{D8EA645A-D41E-42AD-A973-0FDAA263AB3E}" type="sibTrans" cxnId="{064DFE53-8AAD-4BB3-A43D-D22C376FED65}">
      <dgm:prSet/>
      <dgm:spPr/>
      <dgm:t>
        <a:bodyPr/>
        <a:lstStyle/>
        <a:p>
          <a:endParaRPr lang="cs-CZ"/>
        </a:p>
      </dgm:t>
    </dgm:pt>
    <dgm:pt modelId="{AE753C9A-A1FB-4FFB-82FC-8494BCE702B6}">
      <dgm:prSet phldrT="[Text]" custT="1"/>
      <dgm:spPr/>
      <dgm:t>
        <a:bodyPr/>
        <a:lstStyle/>
        <a:p>
          <a:pPr algn="ctr"/>
          <a:r>
            <a:rPr lang="cs-CZ" sz="1600" b="1" dirty="0" smtClean="0">
              <a:solidFill>
                <a:schemeClr val="accent4">
                  <a:lumMod val="50000"/>
                </a:schemeClr>
              </a:solidFill>
            </a:rPr>
            <a:t>Vyhlídka na Jehle</a:t>
          </a:r>
          <a:endParaRPr lang="cs-CZ" sz="1600" b="1" dirty="0">
            <a:solidFill>
              <a:schemeClr val="accent4">
                <a:lumMod val="50000"/>
              </a:schemeClr>
            </a:solidFill>
          </a:endParaRPr>
        </a:p>
      </dgm:t>
    </dgm:pt>
    <dgm:pt modelId="{6E2C56D2-B3BF-44B0-BA96-6B818F67C52B}" type="parTrans" cxnId="{EBE7D826-1C64-44B2-B44C-A14CC7008448}">
      <dgm:prSet/>
      <dgm:spPr/>
      <dgm:t>
        <a:bodyPr/>
        <a:lstStyle/>
        <a:p>
          <a:endParaRPr lang="cs-CZ"/>
        </a:p>
      </dgm:t>
    </dgm:pt>
    <dgm:pt modelId="{D4F7B842-B78F-4DC3-8184-33B79CCB8F6C}" type="sibTrans" cxnId="{EBE7D826-1C64-44B2-B44C-A14CC7008448}">
      <dgm:prSet/>
      <dgm:spPr/>
      <dgm:t>
        <a:bodyPr/>
        <a:lstStyle/>
        <a:p>
          <a:endParaRPr lang="cs-CZ"/>
        </a:p>
      </dgm:t>
    </dgm:pt>
    <dgm:pt modelId="{B59F60AA-BE72-485C-92F0-5546ECB18309}">
      <dgm:prSet phldrT="[Text]"/>
      <dgm:spPr/>
      <dgm:t>
        <a:bodyPr/>
        <a:lstStyle/>
        <a:p>
          <a:pPr algn="ctr"/>
          <a:r>
            <a:rPr lang="cs-CZ" b="1" dirty="0" smtClean="0">
              <a:solidFill>
                <a:schemeClr val="accent4">
                  <a:lumMod val="50000"/>
                </a:schemeClr>
              </a:solidFill>
            </a:rPr>
            <a:t>Bratrské oltáře</a:t>
          </a:r>
          <a:endParaRPr lang="cs-CZ" b="1" dirty="0">
            <a:solidFill>
              <a:schemeClr val="accent4">
                <a:lumMod val="50000"/>
              </a:schemeClr>
            </a:solidFill>
          </a:endParaRPr>
        </a:p>
      </dgm:t>
    </dgm:pt>
    <dgm:pt modelId="{3AB1C4CE-A1AA-4D71-B1E2-2207F0F664E4}" type="parTrans" cxnId="{D39E3366-0975-4088-8FF8-86D1BAAE4BF4}">
      <dgm:prSet/>
      <dgm:spPr/>
      <dgm:t>
        <a:bodyPr/>
        <a:lstStyle/>
        <a:p>
          <a:endParaRPr lang="cs-CZ"/>
        </a:p>
      </dgm:t>
    </dgm:pt>
    <dgm:pt modelId="{D6C03EDF-891B-4A48-BB16-7BD5A2054880}" type="sibTrans" cxnId="{D39E3366-0975-4088-8FF8-86D1BAAE4BF4}">
      <dgm:prSet/>
      <dgm:spPr/>
      <dgm:t>
        <a:bodyPr/>
        <a:lstStyle/>
        <a:p>
          <a:endParaRPr lang="cs-CZ"/>
        </a:p>
      </dgm:t>
    </dgm:pt>
    <dgm:pt modelId="{13070F15-002F-4891-8A02-DABC9BDBD6CF}">
      <dgm:prSet/>
      <dgm:spPr/>
      <dgm:t>
        <a:bodyPr/>
        <a:lstStyle/>
        <a:p>
          <a:pPr algn="ctr"/>
          <a:r>
            <a:rPr lang="cs-CZ" b="1" dirty="0" smtClean="0">
              <a:solidFill>
                <a:schemeClr val="accent4">
                  <a:lumMod val="50000"/>
                </a:schemeClr>
              </a:solidFill>
            </a:rPr>
            <a:t>Vyhlídka ponorka</a:t>
          </a:r>
          <a:endParaRPr lang="cs-CZ" b="1" dirty="0">
            <a:solidFill>
              <a:schemeClr val="accent4">
                <a:lumMod val="50000"/>
              </a:schemeClr>
            </a:solidFill>
          </a:endParaRPr>
        </a:p>
      </dgm:t>
    </dgm:pt>
    <dgm:pt modelId="{6E1CEF84-49EB-4BD2-A8E2-A574DB450A4B}" type="parTrans" cxnId="{3D89F954-8B70-4C50-AC8E-70EEB5A26F66}">
      <dgm:prSet/>
      <dgm:spPr/>
      <dgm:t>
        <a:bodyPr/>
        <a:lstStyle/>
        <a:p>
          <a:endParaRPr lang="cs-CZ"/>
        </a:p>
      </dgm:t>
    </dgm:pt>
    <dgm:pt modelId="{C8967478-2D49-4923-8DA6-E06604EDFF69}" type="sibTrans" cxnId="{3D89F954-8B70-4C50-AC8E-70EEB5A26F66}">
      <dgm:prSet/>
      <dgm:spPr/>
      <dgm:t>
        <a:bodyPr/>
        <a:lstStyle/>
        <a:p>
          <a:endParaRPr lang="cs-CZ"/>
        </a:p>
      </dgm:t>
    </dgm:pt>
    <dgm:pt modelId="{2F429451-EEC0-4CEC-8BBA-AB8987C22B31}" type="pres">
      <dgm:prSet presAssocID="{8652B7F4-4D12-4F93-B074-24A61556F311}" presName="Name0" presStyleCnt="0">
        <dgm:presLayoutVars>
          <dgm:chMax/>
          <dgm:chPref/>
          <dgm:dir/>
        </dgm:presLayoutVars>
      </dgm:prSet>
      <dgm:spPr/>
      <dgm:t>
        <a:bodyPr/>
        <a:lstStyle/>
        <a:p>
          <a:endParaRPr lang="cs-CZ"/>
        </a:p>
      </dgm:t>
    </dgm:pt>
    <dgm:pt modelId="{B5E3F4B1-2494-4D78-A879-5953C9CA7D21}" type="pres">
      <dgm:prSet presAssocID="{B284F6D1-81E4-4D8F-B5C7-48BC535A4800}" presName="composite" presStyleCnt="0"/>
      <dgm:spPr/>
    </dgm:pt>
    <dgm:pt modelId="{1AF1E104-6771-4045-BEC8-0BDA9921A248}" type="pres">
      <dgm:prSet presAssocID="{B284F6D1-81E4-4D8F-B5C7-48BC535A4800}" presName="ParentText" presStyleLbl="revTx" presStyleIdx="0" presStyleCnt="4" custScaleY="227666" custLinFactNeighborX="-2130" custLinFactNeighborY="66150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2B636A5-37DF-4D01-A9ED-5C663FD1D08C}" type="pres">
      <dgm:prSet presAssocID="{B284F6D1-81E4-4D8F-B5C7-48BC535A4800}" presName="Accent1" presStyleLbl="parChTrans1D1" presStyleIdx="0" presStyleCnt="4" custLinFactNeighborX="-229" custLinFactNeighborY="10622"/>
      <dgm:spPr/>
    </dgm:pt>
    <dgm:pt modelId="{DD4327EA-A2DA-4EF6-85C8-0326F1D18676}" type="pres">
      <dgm:prSet presAssocID="{B284F6D1-81E4-4D8F-B5C7-48BC535A4800}" presName="Image" presStyleLbl="alignImgPlace1" presStyleIdx="0" presStyleCnt="4" custLinFactNeighborX="-4084" custLinFactNeighborY="5657"/>
      <dgm:spPr>
        <a:blipFill rotWithShape="1">
          <a:blip xmlns:r="http://schemas.openxmlformats.org/officeDocument/2006/relationships" r:embed="rId1"/>
          <a:stretch>
            <a:fillRect/>
          </a:stretch>
        </a:blipFill>
      </dgm:spPr>
    </dgm:pt>
    <dgm:pt modelId="{4C0E7377-39F3-4E52-8202-DAADBCB062C0}" type="pres">
      <dgm:prSet presAssocID="{D8EA645A-D41E-42AD-A973-0FDAA263AB3E}" presName="sibTrans" presStyleCnt="0"/>
      <dgm:spPr/>
    </dgm:pt>
    <dgm:pt modelId="{52F05E51-493F-4AF4-90CA-EC3E99376ECB}" type="pres">
      <dgm:prSet presAssocID="{AE753C9A-A1FB-4FFB-82FC-8494BCE702B6}" presName="composite" presStyleCnt="0"/>
      <dgm:spPr/>
    </dgm:pt>
    <dgm:pt modelId="{CC0C54C2-9B01-49BC-B384-9B9EC6DF985F}" type="pres">
      <dgm:prSet presAssocID="{AE753C9A-A1FB-4FFB-82FC-8494BCE702B6}" presName="ParentText" presStyleLbl="revTx" presStyleIdx="1" presStyleCnt="4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D972784-5B78-422E-B451-013E050F62D8}" type="pres">
      <dgm:prSet presAssocID="{AE753C9A-A1FB-4FFB-82FC-8494BCE702B6}" presName="Accent1" presStyleLbl="parChTrans1D1" presStyleIdx="1" presStyleCnt="4"/>
      <dgm:spPr/>
    </dgm:pt>
    <dgm:pt modelId="{53E57EA4-04E3-4FBB-9D83-AFD9488B4FFB}" type="pres">
      <dgm:prSet presAssocID="{AE753C9A-A1FB-4FFB-82FC-8494BCE702B6}" presName="Image" presStyleLbl="alignImgPlace1" presStyleIdx="1" presStyleCnt="4"/>
      <dgm:spPr>
        <a:blipFill rotWithShape="1">
          <a:blip xmlns:r="http://schemas.openxmlformats.org/officeDocument/2006/relationships" r:embed="rId2"/>
          <a:stretch>
            <a:fillRect/>
          </a:stretch>
        </a:blipFill>
      </dgm:spPr>
    </dgm:pt>
    <dgm:pt modelId="{79C13471-A9A3-4FEE-8242-29BD8F3C7E66}" type="pres">
      <dgm:prSet presAssocID="{D4F7B842-B78F-4DC3-8184-33B79CCB8F6C}" presName="sibTrans" presStyleCnt="0"/>
      <dgm:spPr/>
    </dgm:pt>
    <dgm:pt modelId="{EC98658B-48C4-4FE1-B165-DAE3187B6BA3}" type="pres">
      <dgm:prSet presAssocID="{B59F60AA-BE72-485C-92F0-5546ECB18309}" presName="composite" presStyleCnt="0"/>
      <dgm:spPr/>
    </dgm:pt>
    <dgm:pt modelId="{FC8416FF-0A3C-4BDF-97FE-01866563E74D}" type="pres">
      <dgm:prSet presAssocID="{B59F60AA-BE72-485C-92F0-5546ECB18309}" presName="ParentText" presStyleLbl="revTx" presStyleIdx="2" presStyleCnt="4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C7E29CB-B889-4FC0-B058-19BADDBC0DCB}" type="pres">
      <dgm:prSet presAssocID="{B59F60AA-BE72-485C-92F0-5546ECB18309}" presName="Accent1" presStyleLbl="parChTrans1D1" presStyleIdx="2" presStyleCnt="4"/>
      <dgm:spPr/>
    </dgm:pt>
    <dgm:pt modelId="{84415B25-F341-4F55-8EC7-D4AE9065DF4D}" type="pres">
      <dgm:prSet presAssocID="{B59F60AA-BE72-485C-92F0-5546ECB18309}" presName="Image" presStyleLbl="alignImgPlace1" presStyleIdx="2" presStyleCnt="4"/>
      <dgm:spPr>
        <a:blipFill rotWithShape="1">
          <a:blip xmlns:r="http://schemas.openxmlformats.org/officeDocument/2006/relationships" r:embed="rId3"/>
          <a:stretch>
            <a:fillRect/>
          </a:stretch>
        </a:blipFill>
      </dgm:spPr>
    </dgm:pt>
    <dgm:pt modelId="{8819F989-1926-4892-A01B-61FC17DD2365}" type="pres">
      <dgm:prSet presAssocID="{D6C03EDF-891B-4A48-BB16-7BD5A2054880}" presName="sibTrans" presStyleCnt="0"/>
      <dgm:spPr/>
    </dgm:pt>
    <dgm:pt modelId="{5E40AB25-86AC-4DFE-BF72-33CD74AB1334}" type="pres">
      <dgm:prSet presAssocID="{13070F15-002F-4891-8A02-DABC9BDBD6CF}" presName="composite" presStyleCnt="0"/>
      <dgm:spPr/>
    </dgm:pt>
    <dgm:pt modelId="{597965A8-56DC-464F-A662-3C2A2571AC48}" type="pres">
      <dgm:prSet presAssocID="{13070F15-002F-4891-8A02-DABC9BDBD6CF}" presName="ParentText" presStyleLbl="revTx" presStyleIdx="3" presStyleCnt="4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CF43DBA-E047-41BF-8ECB-76F1A0413588}" type="pres">
      <dgm:prSet presAssocID="{13070F15-002F-4891-8A02-DABC9BDBD6CF}" presName="Accent1" presStyleLbl="parChTrans1D1" presStyleIdx="3" presStyleCnt="4"/>
      <dgm:spPr/>
    </dgm:pt>
    <dgm:pt modelId="{5EAE4488-D270-4305-80C8-C8F8F63EA011}" type="pres">
      <dgm:prSet presAssocID="{13070F15-002F-4891-8A02-DABC9BDBD6CF}" presName="Image" presStyleLbl="alignImgPlace1" presStyleIdx="3" presStyleCnt="4"/>
      <dgm:spPr>
        <a:blipFill rotWithShape="1">
          <a:blip xmlns:r="http://schemas.openxmlformats.org/officeDocument/2006/relationships" r:embed="rId4"/>
          <a:stretch>
            <a:fillRect/>
          </a:stretch>
        </a:blipFill>
      </dgm:spPr>
    </dgm:pt>
  </dgm:ptLst>
  <dgm:cxnLst>
    <dgm:cxn modelId="{E7B4D70E-B331-40AC-91D7-3376D7949887}" type="presOf" srcId="{8652B7F4-4D12-4F93-B074-24A61556F311}" destId="{2F429451-EEC0-4CEC-8BBA-AB8987C22B31}" srcOrd="0" destOrd="0" presId="urn:microsoft.com/office/officeart/2011/layout/Picture Frame"/>
    <dgm:cxn modelId="{16A1F94F-F3DE-46A9-AE65-7C34B62A5326}" type="presOf" srcId="{B284F6D1-81E4-4D8F-B5C7-48BC535A4800}" destId="{1AF1E104-6771-4045-BEC8-0BDA9921A248}" srcOrd="0" destOrd="0" presId="urn:microsoft.com/office/officeart/2011/layout/Picture Frame"/>
    <dgm:cxn modelId="{064DFE53-8AAD-4BB3-A43D-D22C376FED65}" srcId="{8652B7F4-4D12-4F93-B074-24A61556F311}" destId="{B284F6D1-81E4-4D8F-B5C7-48BC535A4800}" srcOrd="0" destOrd="0" parTransId="{B228241B-5F74-42A5-96E3-EB3F716993E5}" sibTransId="{D8EA645A-D41E-42AD-A973-0FDAA263AB3E}"/>
    <dgm:cxn modelId="{F4DD3444-BF58-4FD9-A031-F1AF7344B373}" type="presOf" srcId="{AE753C9A-A1FB-4FFB-82FC-8494BCE702B6}" destId="{CC0C54C2-9B01-49BC-B384-9B9EC6DF985F}" srcOrd="0" destOrd="0" presId="urn:microsoft.com/office/officeart/2011/layout/Picture Frame"/>
    <dgm:cxn modelId="{FB6AC2E0-637E-4CA4-BBBA-405F99A73A5A}" type="presOf" srcId="{13070F15-002F-4891-8A02-DABC9BDBD6CF}" destId="{597965A8-56DC-464F-A662-3C2A2571AC48}" srcOrd="0" destOrd="0" presId="urn:microsoft.com/office/officeart/2011/layout/Picture Frame"/>
    <dgm:cxn modelId="{D39E3366-0975-4088-8FF8-86D1BAAE4BF4}" srcId="{8652B7F4-4D12-4F93-B074-24A61556F311}" destId="{B59F60AA-BE72-485C-92F0-5546ECB18309}" srcOrd="2" destOrd="0" parTransId="{3AB1C4CE-A1AA-4D71-B1E2-2207F0F664E4}" sibTransId="{D6C03EDF-891B-4A48-BB16-7BD5A2054880}"/>
    <dgm:cxn modelId="{39A381D2-FB55-42D9-A79B-47C76852814C}" type="presOf" srcId="{B59F60AA-BE72-485C-92F0-5546ECB18309}" destId="{FC8416FF-0A3C-4BDF-97FE-01866563E74D}" srcOrd="0" destOrd="0" presId="urn:microsoft.com/office/officeart/2011/layout/Picture Frame"/>
    <dgm:cxn modelId="{EBE7D826-1C64-44B2-B44C-A14CC7008448}" srcId="{8652B7F4-4D12-4F93-B074-24A61556F311}" destId="{AE753C9A-A1FB-4FFB-82FC-8494BCE702B6}" srcOrd="1" destOrd="0" parTransId="{6E2C56D2-B3BF-44B0-BA96-6B818F67C52B}" sibTransId="{D4F7B842-B78F-4DC3-8184-33B79CCB8F6C}"/>
    <dgm:cxn modelId="{3D89F954-8B70-4C50-AC8E-70EEB5A26F66}" srcId="{8652B7F4-4D12-4F93-B074-24A61556F311}" destId="{13070F15-002F-4891-8A02-DABC9BDBD6CF}" srcOrd="3" destOrd="0" parTransId="{6E1CEF84-49EB-4BD2-A8E2-A574DB450A4B}" sibTransId="{C8967478-2D49-4923-8DA6-E06604EDFF69}"/>
    <dgm:cxn modelId="{C6191F9B-6BE7-4350-8391-B490EDA606BF}" type="presParOf" srcId="{2F429451-EEC0-4CEC-8BBA-AB8987C22B31}" destId="{B5E3F4B1-2494-4D78-A879-5953C9CA7D21}" srcOrd="0" destOrd="0" presId="urn:microsoft.com/office/officeart/2011/layout/Picture Frame"/>
    <dgm:cxn modelId="{CF2BF886-E020-408F-8133-B662CC45A27B}" type="presParOf" srcId="{B5E3F4B1-2494-4D78-A879-5953C9CA7D21}" destId="{1AF1E104-6771-4045-BEC8-0BDA9921A248}" srcOrd="0" destOrd="0" presId="urn:microsoft.com/office/officeart/2011/layout/Picture Frame"/>
    <dgm:cxn modelId="{E17B23D0-305E-4781-9DF5-57634A7BBE15}" type="presParOf" srcId="{B5E3F4B1-2494-4D78-A879-5953C9CA7D21}" destId="{A2B636A5-37DF-4D01-A9ED-5C663FD1D08C}" srcOrd="1" destOrd="0" presId="urn:microsoft.com/office/officeart/2011/layout/Picture Frame"/>
    <dgm:cxn modelId="{6E75E2C7-206A-477D-815F-CA1F63FE449C}" type="presParOf" srcId="{B5E3F4B1-2494-4D78-A879-5953C9CA7D21}" destId="{DD4327EA-A2DA-4EF6-85C8-0326F1D18676}" srcOrd="2" destOrd="0" presId="urn:microsoft.com/office/officeart/2011/layout/Picture Frame"/>
    <dgm:cxn modelId="{D34ED920-AD71-4783-8241-99C0D96D44C9}" type="presParOf" srcId="{2F429451-EEC0-4CEC-8BBA-AB8987C22B31}" destId="{4C0E7377-39F3-4E52-8202-DAADBCB062C0}" srcOrd="1" destOrd="0" presId="urn:microsoft.com/office/officeart/2011/layout/Picture Frame"/>
    <dgm:cxn modelId="{B55D91CB-39B0-4EC4-8711-AD7993735F7B}" type="presParOf" srcId="{2F429451-EEC0-4CEC-8BBA-AB8987C22B31}" destId="{52F05E51-493F-4AF4-90CA-EC3E99376ECB}" srcOrd="2" destOrd="0" presId="urn:microsoft.com/office/officeart/2011/layout/Picture Frame"/>
    <dgm:cxn modelId="{1F196F05-78C9-46F7-91EC-AC1F2C79A97C}" type="presParOf" srcId="{52F05E51-493F-4AF4-90CA-EC3E99376ECB}" destId="{CC0C54C2-9B01-49BC-B384-9B9EC6DF985F}" srcOrd="0" destOrd="0" presId="urn:microsoft.com/office/officeart/2011/layout/Picture Frame"/>
    <dgm:cxn modelId="{B2AF68BA-97F2-46A1-A09D-108934FCF1D0}" type="presParOf" srcId="{52F05E51-493F-4AF4-90CA-EC3E99376ECB}" destId="{DD972784-5B78-422E-B451-013E050F62D8}" srcOrd="1" destOrd="0" presId="urn:microsoft.com/office/officeart/2011/layout/Picture Frame"/>
    <dgm:cxn modelId="{78987292-832B-41FB-9847-6D436E110046}" type="presParOf" srcId="{52F05E51-493F-4AF4-90CA-EC3E99376ECB}" destId="{53E57EA4-04E3-4FBB-9D83-AFD9488B4FFB}" srcOrd="2" destOrd="0" presId="urn:microsoft.com/office/officeart/2011/layout/Picture Frame"/>
    <dgm:cxn modelId="{67795AFD-17E6-4F68-B384-C006A5752486}" type="presParOf" srcId="{2F429451-EEC0-4CEC-8BBA-AB8987C22B31}" destId="{79C13471-A9A3-4FEE-8242-29BD8F3C7E66}" srcOrd="3" destOrd="0" presId="urn:microsoft.com/office/officeart/2011/layout/Picture Frame"/>
    <dgm:cxn modelId="{C4233EEC-F447-4492-A0E6-E5A88D77D240}" type="presParOf" srcId="{2F429451-EEC0-4CEC-8BBA-AB8987C22B31}" destId="{EC98658B-48C4-4FE1-B165-DAE3187B6BA3}" srcOrd="4" destOrd="0" presId="urn:microsoft.com/office/officeart/2011/layout/Picture Frame"/>
    <dgm:cxn modelId="{BDFC00BB-A75E-47F5-A7C3-66B41C9F6A87}" type="presParOf" srcId="{EC98658B-48C4-4FE1-B165-DAE3187B6BA3}" destId="{FC8416FF-0A3C-4BDF-97FE-01866563E74D}" srcOrd="0" destOrd="0" presId="urn:microsoft.com/office/officeart/2011/layout/Picture Frame"/>
    <dgm:cxn modelId="{190B54B7-6CD4-4E40-8B7C-AFBF9E4ACFF8}" type="presParOf" srcId="{EC98658B-48C4-4FE1-B165-DAE3187B6BA3}" destId="{0C7E29CB-B889-4FC0-B058-19BADDBC0DCB}" srcOrd="1" destOrd="0" presId="urn:microsoft.com/office/officeart/2011/layout/Picture Frame"/>
    <dgm:cxn modelId="{8CF7DF84-2340-4F76-B04B-97DAF271BA2A}" type="presParOf" srcId="{EC98658B-48C4-4FE1-B165-DAE3187B6BA3}" destId="{84415B25-F341-4F55-8EC7-D4AE9065DF4D}" srcOrd="2" destOrd="0" presId="urn:microsoft.com/office/officeart/2011/layout/Picture Frame"/>
    <dgm:cxn modelId="{53BC8B74-EE74-41A0-A0E5-25EE044F3559}" type="presParOf" srcId="{2F429451-EEC0-4CEC-8BBA-AB8987C22B31}" destId="{8819F989-1926-4892-A01B-61FC17DD2365}" srcOrd="5" destOrd="0" presId="urn:microsoft.com/office/officeart/2011/layout/Picture Frame"/>
    <dgm:cxn modelId="{7778DB44-D188-40CB-A4A9-9C91070819A0}" type="presParOf" srcId="{2F429451-EEC0-4CEC-8BBA-AB8987C22B31}" destId="{5E40AB25-86AC-4DFE-BF72-33CD74AB1334}" srcOrd="6" destOrd="0" presId="urn:microsoft.com/office/officeart/2011/layout/Picture Frame"/>
    <dgm:cxn modelId="{8F5D754E-5B0F-4A88-87A9-36029AD726CD}" type="presParOf" srcId="{5E40AB25-86AC-4DFE-BF72-33CD74AB1334}" destId="{597965A8-56DC-464F-A662-3C2A2571AC48}" srcOrd="0" destOrd="0" presId="urn:microsoft.com/office/officeart/2011/layout/Picture Frame"/>
    <dgm:cxn modelId="{958A3F36-8735-479F-9642-0FFF20A36F16}" type="presParOf" srcId="{5E40AB25-86AC-4DFE-BF72-33CD74AB1334}" destId="{BCF43DBA-E047-41BF-8ECB-76F1A0413588}" srcOrd="1" destOrd="0" presId="urn:microsoft.com/office/officeart/2011/layout/Picture Frame"/>
    <dgm:cxn modelId="{C9B4BEAF-5581-4F8D-B62B-4066FA588E3F}" type="presParOf" srcId="{5E40AB25-86AC-4DFE-BF72-33CD74AB1334}" destId="{5EAE4488-D270-4305-80C8-C8F8F63EA011}" srcOrd="2" destOrd="0" presId="urn:microsoft.com/office/officeart/2011/layout/Picture Frame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CA2AF4D8-0EA6-4B62-97B1-C097BE06B47F}" type="doc">
      <dgm:prSet loTypeId="urn:microsoft.com/office/officeart/2005/8/layout/pList1" loCatId="picture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92B62937-F2DA-4003-ACC7-A2159BC463A4}">
      <dgm:prSet phldrT="[Text]" custT="1"/>
      <dgm:spPr/>
      <dgm:t>
        <a:bodyPr/>
        <a:lstStyle/>
        <a:p>
          <a:r>
            <a:rPr lang="cs-CZ" sz="1600" b="1" dirty="0" smtClean="0">
              <a:solidFill>
                <a:schemeClr val="accent4">
                  <a:lumMod val="50000"/>
                </a:schemeClr>
              </a:solidFill>
            </a:rPr>
            <a:t>Centrum dětí a mládeže</a:t>
          </a:r>
          <a:endParaRPr lang="cs-CZ" sz="1600" b="1" dirty="0">
            <a:solidFill>
              <a:schemeClr val="accent4">
                <a:lumMod val="50000"/>
              </a:schemeClr>
            </a:solidFill>
          </a:endParaRPr>
        </a:p>
      </dgm:t>
    </dgm:pt>
    <dgm:pt modelId="{96BA2D39-8784-4D05-80A0-1C50003D0ED2}" type="parTrans" cxnId="{3FDBA91C-3220-4108-B225-871D826A507F}">
      <dgm:prSet/>
      <dgm:spPr/>
      <dgm:t>
        <a:bodyPr/>
        <a:lstStyle/>
        <a:p>
          <a:endParaRPr lang="cs-CZ"/>
        </a:p>
      </dgm:t>
    </dgm:pt>
    <dgm:pt modelId="{545291F3-DF76-43B7-843B-3193D07CA82E}" type="sibTrans" cxnId="{3FDBA91C-3220-4108-B225-871D826A507F}">
      <dgm:prSet/>
      <dgm:spPr/>
      <dgm:t>
        <a:bodyPr/>
        <a:lstStyle/>
        <a:p>
          <a:endParaRPr lang="cs-CZ"/>
        </a:p>
      </dgm:t>
    </dgm:pt>
    <dgm:pt modelId="{3D7B1B7D-2C21-4578-B2D2-087C9EEF4022}">
      <dgm:prSet phldrT="[Text]" custT="1"/>
      <dgm:spPr/>
      <dgm:t>
        <a:bodyPr/>
        <a:lstStyle/>
        <a:p>
          <a:r>
            <a:rPr lang="cs-CZ" sz="1600" b="1" dirty="0" smtClean="0">
              <a:solidFill>
                <a:schemeClr val="accent4">
                  <a:lumMod val="50000"/>
                </a:schemeClr>
              </a:solidFill>
            </a:rPr>
            <a:t>Městské koupaliště</a:t>
          </a:r>
          <a:endParaRPr lang="cs-CZ" sz="1600" b="1" dirty="0">
            <a:solidFill>
              <a:schemeClr val="accent4">
                <a:lumMod val="50000"/>
              </a:schemeClr>
            </a:solidFill>
          </a:endParaRPr>
        </a:p>
      </dgm:t>
    </dgm:pt>
    <dgm:pt modelId="{7B429122-AD55-4333-B17F-A1E7A42DEC4B}" type="parTrans" cxnId="{B5D9EAE1-116D-406F-AB1C-73A10C4448FE}">
      <dgm:prSet/>
      <dgm:spPr/>
      <dgm:t>
        <a:bodyPr/>
        <a:lstStyle/>
        <a:p>
          <a:endParaRPr lang="cs-CZ"/>
        </a:p>
      </dgm:t>
    </dgm:pt>
    <dgm:pt modelId="{29C1D39D-8102-4608-950D-C5B4607F4DE8}" type="sibTrans" cxnId="{B5D9EAE1-116D-406F-AB1C-73A10C4448FE}">
      <dgm:prSet/>
      <dgm:spPr/>
      <dgm:t>
        <a:bodyPr/>
        <a:lstStyle/>
        <a:p>
          <a:endParaRPr lang="cs-CZ"/>
        </a:p>
      </dgm:t>
    </dgm:pt>
    <dgm:pt modelId="{B9FF0D7B-D9FE-4EC3-994C-A3674039C2A8}">
      <dgm:prSet phldrT="[Text]" custT="1"/>
      <dgm:spPr/>
      <dgm:t>
        <a:bodyPr/>
        <a:lstStyle/>
        <a:p>
          <a:r>
            <a:rPr lang="cs-CZ" sz="1600" b="1" dirty="0" smtClean="0">
              <a:solidFill>
                <a:schemeClr val="accent4">
                  <a:lumMod val="50000"/>
                </a:schemeClr>
              </a:solidFill>
            </a:rPr>
            <a:t>Sportovní hřiště s umělým povrchem</a:t>
          </a:r>
          <a:endParaRPr lang="cs-CZ" sz="1600" b="1" dirty="0">
            <a:solidFill>
              <a:schemeClr val="accent4">
                <a:lumMod val="50000"/>
              </a:schemeClr>
            </a:solidFill>
          </a:endParaRPr>
        </a:p>
      </dgm:t>
    </dgm:pt>
    <dgm:pt modelId="{0CF8465F-20C4-4337-B0EB-EDA829BD7DA4}" type="parTrans" cxnId="{6918E06D-5515-4D53-BAE8-21697C168DD0}">
      <dgm:prSet/>
      <dgm:spPr/>
      <dgm:t>
        <a:bodyPr/>
        <a:lstStyle/>
        <a:p>
          <a:endParaRPr lang="cs-CZ"/>
        </a:p>
      </dgm:t>
    </dgm:pt>
    <dgm:pt modelId="{82F3F051-71C6-4D55-8EF5-A522A89F6B68}" type="sibTrans" cxnId="{6918E06D-5515-4D53-BAE8-21697C168DD0}">
      <dgm:prSet/>
      <dgm:spPr/>
      <dgm:t>
        <a:bodyPr/>
        <a:lstStyle/>
        <a:p>
          <a:endParaRPr lang="cs-CZ"/>
        </a:p>
      </dgm:t>
    </dgm:pt>
    <dgm:pt modelId="{5485F6A6-FA67-41F6-94AA-4F38EB3F137E}">
      <dgm:prSet phldrT="[Text]" custT="1"/>
      <dgm:spPr/>
      <dgm:t>
        <a:bodyPr/>
        <a:lstStyle/>
        <a:p>
          <a:r>
            <a:rPr lang="cs-CZ" sz="1600" b="1" dirty="0" smtClean="0">
              <a:solidFill>
                <a:schemeClr val="accent4">
                  <a:lumMod val="50000"/>
                </a:schemeClr>
              </a:solidFill>
            </a:rPr>
            <a:t>Sportovní hala</a:t>
          </a:r>
          <a:endParaRPr lang="cs-CZ" sz="1600" b="1" dirty="0">
            <a:solidFill>
              <a:schemeClr val="accent4">
                <a:lumMod val="50000"/>
              </a:schemeClr>
            </a:solidFill>
          </a:endParaRPr>
        </a:p>
      </dgm:t>
    </dgm:pt>
    <dgm:pt modelId="{C10F73C3-5C87-4357-926A-6C4E9F61192F}" type="parTrans" cxnId="{7D3A1321-F9F9-410C-B2EC-C1F66352C405}">
      <dgm:prSet/>
      <dgm:spPr/>
      <dgm:t>
        <a:bodyPr/>
        <a:lstStyle/>
        <a:p>
          <a:endParaRPr lang="cs-CZ"/>
        </a:p>
      </dgm:t>
    </dgm:pt>
    <dgm:pt modelId="{B20D530B-4D9B-4524-853F-413CF430AD30}" type="sibTrans" cxnId="{7D3A1321-F9F9-410C-B2EC-C1F66352C405}">
      <dgm:prSet/>
      <dgm:spPr/>
      <dgm:t>
        <a:bodyPr/>
        <a:lstStyle/>
        <a:p>
          <a:endParaRPr lang="cs-CZ"/>
        </a:p>
      </dgm:t>
    </dgm:pt>
    <dgm:pt modelId="{C0C2DBDF-301F-480E-9FDE-B2D151F39DC7}" type="pres">
      <dgm:prSet presAssocID="{CA2AF4D8-0EA6-4B62-97B1-C097BE06B47F}" presName="Name0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0C5E07F-9E08-4149-AD22-2CF55A602D63}" type="pres">
      <dgm:prSet presAssocID="{92B62937-F2DA-4003-ACC7-A2159BC463A4}" presName="compNode" presStyleCnt="0"/>
      <dgm:spPr/>
    </dgm:pt>
    <dgm:pt modelId="{CD3C4A2D-78B2-4786-AF25-7ADB1F6219CF}" type="pres">
      <dgm:prSet presAssocID="{92B62937-F2DA-4003-ACC7-A2159BC463A4}" presName="pictRect" presStyleLbl="node1" presStyleIdx="0" presStyleCnt="4"/>
      <dgm:spPr>
        <a:blipFill rotWithShape="1">
          <a:blip xmlns:r="http://schemas.openxmlformats.org/officeDocument/2006/relationships" r:embed="rId1"/>
          <a:stretch>
            <a:fillRect/>
          </a:stretch>
        </a:blipFill>
      </dgm:spPr>
    </dgm:pt>
    <dgm:pt modelId="{711808A6-007E-48FB-9634-8732C85B2AC4}" type="pres">
      <dgm:prSet presAssocID="{92B62937-F2DA-4003-ACC7-A2159BC463A4}" presName="textRect" presStyleLbl="revTx" presStyleIdx="0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A4A8A46-E9F3-4F86-AB21-811F74103FA8}" type="pres">
      <dgm:prSet presAssocID="{545291F3-DF76-43B7-843B-3193D07CA82E}" presName="sibTrans" presStyleLbl="sibTrans2D1" presStyleIdx="0" presStyleCnt="0"/>
      <dgm:spPr/>
      <dgm:t>
        <a:bodyPr/>
        <a:lstStyle/>
        <a:p>
          <a:endParaRPr lang="cs-CZ"/>
        </a:p>
      </dgm:t>
    </dgm:pt>
    <dgm:pt modelId="{A5ADC3DA-EA9C-4DB7-9C49-44ECC03B8E98}" type="pres">
      <dgm:prSet presAssocID="{3D7B1B7D-2C21-4578-B2D2-087C9EEF4022}" presName="compNode" presStyleCnt="0"/>
      <dgm:spPr/>
    </dgm:pt>
    <dgm:pt modelId="{8DE80AC7-4EA1-4C49-B461-A87C8134EA1D}" type="pres">
      <dgm:prSet presAssocID="{3D7B1B7D-2C21-4578-B2D2-087C9EEF4022}" presName="pictRect" presStyleLbl="node1" presStyleIdx="1" presStyleCnt="4"/>
      <dgm:spPr>
        <a:blipFill rotWithShape="1">
          <a:blip xmlns:r="http://schemas.openxmlformats.org/officeDocument/2006/relationships" r:embed="rId2"/>
          <a:stretch>
            <a:fillRect/>
          </a:stretch>
        </a:blipFill>
      </dgm:spPr>
    </dgm:pt>
    <dgm:pt modelId="{67863EDF-B192-4701-8657-AA4C60172B6D}" type="pres">
      <dgm:prSet presAssocID="{3D7B1B7D-2C21-4578-B2D2-087C9EEF4022}" presName="textRect" presStyleLbl="revTx" presStyleIdx="1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A5A2D07-22B4-43FC-89EC-E85D11BC88A7}" type="pres">
      <dgm:prSet presAssocID="{29C1D39D-8102-4608-950D-C5B4607F4DE8}" presName="sibTrans" presStyleLbl="sibTrans2D1" presStyleIdx="0" presStyleCnt="0"/>
      <dgm:spPr/>
      <dgm:t>
        <a:bodyPr/>
        <a:lstStyle/>
        <a:p>
          <a:endParaRPr lang="cs-CZ"/>
        </a:p>
      </dgm:t>
    </dgm:pt>
    <dgm:pt modelId="{8C459C3B-DA5B-4CC5-B908-59D4C968E61B}" type="pres">
      <dgm:prSet presAssocID="{B9FF0D7B-D9FE-4EC3-994C-A3674039C2A8}" presName="compNode" presStyleCnt="0"/>
      <dgm:spPr/>
    </dgm:pt>
    <dgm:pt modelId="{4BB1EE29-F5A6-4D3F-B170-0D8FD656E9E9}" type="pres">
      <dgm:prSet presAssocID="{B9FF0D7B-D9FE-4EC3-994C-A3674039C2A8}" presName="pictRect" presStyleLbl="node1" presStyleIdx="2" presStyleCnt="4"/>
      <dgm:spPr>
        <a:blipFill rotWithShape="1">
          <a:blip xmlns:r="http://schemas.openxmlformats.org/officeDocument/2006/relationships" r:embed="rId3"/>
          <a:stretch>
            <a:fillRect/>
          </a:stretch>
        </a:blipFill>
      </dgm:spPr>
    </dgm:pt>
    <dgm:pt modelId="{99ACDDFF-7832-4156-82EA-611C4E27EB77}" type="pres">
      <dgm:prSet presAssocID="{B9FF0D7B-D9FE-4EC3-994C-A3674039C2A8}" presName="textRect" presStyleLbl="revTx" presStyleIdx="2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C29301CA-0CF8-418B-AD4F-D4C23C45CDD5}" type="pres">
      <dgm:prSet presAssocID="{82F3F051-71C6-4D55-8EF5-A522A89F6B68}" presName="sibTrans" presStyleLbl="sibTrans2D1" presStyleIdx="0" presStyleCnt="0"/>
      <dgm:spPr/>
      <dgm:t>
        <a:bodyPr/>
        <a:lstStyle/>
        <a:p>
          <a:endParaRPr lang="cs-CZ"/>
        </a:p>
      </dgm:t>
    </dgm:pt>
    <dgm:pt modelId="{BB0278D1-6282-4001-853B-4E3E9CEAE810}" type="pres">
      <dgm:prSet presAssocID="{5485F6A6-FA67-41F6-94AA-4F38EB3F137E}" presName="compNode" presStyleCnt="0"/>
      <dgm:spPr/>
    </dgm:pt>
    <dgm:pt modelId="{DBE1E80D-B07A-4E2B-A068-26604D816C0B}" type="pres">
      <dgm:prSet presAssocID="{5485F6A6-FA67-41F6-94AA-4F38EB3F137E}" presName="pictRect" presStyleLbl="node1" presStyleIdx="3" presStyleCnt="4"/>
      <dgm:spPr>
        <a:blipFill rotWithShape="1">
          <a:blip xmlns:r="http://schemas.openxmlformats.org/officeDocument/2006/relationships" r:embed="rId4"/>
          <a:stretch>
            <a:fillRect/>
          </a:stretch>
        </a:blipFill>
      </dgm:spPr>
    </dgm:pt>
    <dgm:pt modelId="{6116311E-5AA8-45C3-838D-755E7AE7CF1E}" type="pres">
      <dgm:prSet presAssocID="{5485F6A6-FA67-41F6-94AA-4F38EB3F137E}" presName="textRect" presStyleLbl="revTx" presStyleIdx="3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7D3A1321-F9F9-410C-B2EC-C1F66352C405}" srcId="{CA2AF4D8-0EA6-4B62-97B1-C097BE06B47F}" destId="{5485F6A6-FA67-41F6-94AA-4F38EB3F137E}" srcOrd="3" destOrd="0" parTransId="{C10F73C3-5C87-4357-926A-6C4E9F61192F}" sibTransId="{B20D530B-4D9B-4524-853F-413CF430AD30}"/>
    <dgm:cxn modelId="{6498293E-C3F7-4B70-AEEB-5A89F2CDE07A}" type="presOf" srcId="{5485F6A6-FA67-41F6-94AA-4F38EB3F137E}" destId="{6116311E-5AA8-45C3-838D-755E7AE7CF1E}" srcOrd="0" destOrd="0" presId="urn:microsoft.com/office/officeart/2005/8/layout/pList1"/>
    <dgm:cxn modelId="{A71C9674-7050-4C22-8188-ABD8409FEA1B}" type="presOf" srcId="{B9FF0D7B-D9FE-4EC3-994C-A3674039C2A8}" destId="{99ACDDFF-7832-4156-82EA-611C4E27EB77}" srcOrd="0" destOrd="0" presId="urn:microsoft.com/office/officeart/2005/8/layout/pList1"/>
    <dgm:cxn modelId="{6F7A1978-2C58-4C26-BB65-DC3D9F26C9CD}" type="presOf" srcId="{92B62937-F2DA-4003-ACC7-A2159BC463A4}" destId="{711808A6-007E-48FB-9634-8732C85B2AC4}" srcOrd="0" destOrd="0" presId="urn:microsoft.com/office/officeart/2005/8/layout/pList1"/>
    <dgm:cxn modelId="{458090AE-BB81-4CCA-91FD-6887416D56D0}" type="presOf" srcId="{82F3F051-71C6-4D55-8EF5-A522A89F6B68}" destId="{C29301CA-0CF8-418B-AD4F-D4C23C45CDD5}" srcOrd="0" destOrd="0" presId="urn:microsoft.com/office/officeart/2005/8/layout/pList1"/>
    <dgm:cxn modelId="{3FDBA91C-3220-4108-B225-871D826A507F}" srcId="{CA2AF4D8-0EA6-4B62-97B1-C097BE06B47F}" destId="{92B62937-F2DA-4003-ACC7-A2159BC463A4}" srcOrd="0" destOrd="0" parTransId="{96BA2D39-8784-4D05-80A0-1C50003D0ED2}" sibTransId="{545291F3-DF76-43B7-843B-3193D07CA82E}"/>
    <dgm:cxn modelId="{30EFDEF3-B6BB-4C98-A47A-DA9E6F2DE25D}" type="presOf" srcId="{CA2AF4D8-0EA6-4B62-97B1-C097BE06B47F}" destId="{C0C2DBDF-301F-480E-9FDE-B2D151F39DC7}" srcOrd="0" destOrd="0" presId="urn:microsoft.com/office/officeart/2005/8/layout/pList1"/>
    <dgm:cxn modelId="{3193F6F3-6542-4C1C-A7AB-980554A04EEB}" type="presOf" srcId="{545291F3-DF76-43B7-843B-3193D07CA82E}" destId="{8A4A8A46-E9F3-4F86-AB21-811F74103FA8}" srcOrd="0" destOrd="0" presId="urn:microsoft.com/office/officeart/2005/8/layout/pList1"/>
    <dgm:cxn modelId="{6918E06D-5515-4D53-BAE8-21697C168DD0}" srcId="{CA2AF4D8-0EA6-4B62-97B1-C097BE06B47F}" destId="{B9FF0D7B-D9FE-4EC3-994C-A3674039C2A8}" srcOrd="2" destOrd="0" parTransId="{0CF8465F-20C4-4337-B0EB-EDA829BD7DA4}" sibTransId="{82F3F051-71C6-4D55-8EF5-A522A89F6B68}"/>
    <dgm:cxn modelId="{B5D9EAE1-116D-406F-AB1C-73A10C4448FE}" srcId="{CA2AF4D8-0EA6-4B62-97B1-C097BE06B47F}" destId="{3D7B1B7D-2C21-4578-B2D2-087C9EEF4022}" srcOrd="1" destOrd="0" parTransId="{7B429122-AD55-4333-B17F-A1E7A42DEC4B}" sibTransId="{29C1D39D-8102-4608-950D-C5B4607F4DE8}"/>
    <dgm:cxn modelId="{1492542B-6302-47CA-9DB6-EE9FB4103FF5}" type="presOf" srcId="{3D7B1B7D-2C21-4578-B2D2-087C9EEF4022}" destId="{67863EDF-B192-4701-8657-AA4C60172B6D}" srcOrd="0" destOrd="0" presId="urn:microsoft.com/office/officeart/2005/8/layout/pList1"/>
    <dgm:cxn modelId="{CBAA81A9-0095-49CC-B211-A95AC774025A}" type="presOf" srcId="{29C1D39D-8102-4608-950D-C5B4607F4DE8}" destId="{6A5A2D07-22B4-43FC-89EC-E85D11BC88A7}" srcOrd="0" destOrd="0" presId="urn:microsoft.com/office/officeart/2005/8/layout/pList1"/>
    <dgm:cxn modelId="{84BE5293-E694-4CED-97BF-D17F5F4713E9}" type="presParOf" srcId="{C0C2DBDF-301F-480E-9FDE-B2D151F39DC7}" destId="{30C5E07F-9E08-4149-AD22-2CF55A602D63}" srcOrd="0" destOrd="0" presId="urn:microsoft.com/office/officeart/2005/8/layout/pList1"/>
    <dgm:cxn modelId="{1AD9D47B-2915-4482-A931-59AAE0339E0B}" type="presParOf" srcId="{30C5E07F-9E08-4149-AD22-2CF55A602D63}" destId="{CD3C4A2D-78B2-4786-AF25-7ADB1F6219CF}" srcOrd="0" destOrd="0" presId="urn:microsoft.com/office/officeart/2005/8/layout/pList1"/>
    <dgm:cxn modelId="{5A16576C-4F13-4E27-9E59-F2DBB0D7C6E1}" type="presParOf" srcId="{30C5E07F-9E08-4149-AD22-2CF55A602D63}" destId="{711808A6-007E-48FB-9634-8732C85B2AC4}" srcOrd="1" destOrd="0" presId="urn:microsoft.com/office/officeart/2005/8/layout/pList1"/>
    <dgm:cxn modelId="{02CD3B40-7959-46A2-B954-1DD0D1C19459}" type="presParOf" srcId="{C0C2DBDF-301F-480E-9FDE-B2D151F39DC7}" destId="{8A4A8A46-E9F3-4F86-AB21-811F74103FA8}" srcOrd="1" destOrd="0" presId="urn:microsoft.com/office/officeart/2005/8/layout/pList1"/>
    <dgm:cxn modelId="{FE6024D3-7409-48E7-B041-A267C9FBA2A3}" type="presParOf" srcId="{C0C2DBDF-301F-480E-9FDE-B2D151F39DC7}" destId="{A5ADC3DA-EA9C-4DB7-9C49-44ECC03B8E98}" srcOrd="2" destOrd="0" presId="urn:microsoft.com/office/officeart/2005/8/layout/pList1"/>
    <dgm:cxn modelId="{8C3BBBAA-80AF-494C-A234-01D0C286379D}" type="presParOf" srcId="{A5ADC3DA-EA9C-4DB7-9C49-44ECC03B8E98}" destId="{8DE80AC7-4EA1-4C49-B461-A87C8134EA1D}" srcOrd="0" destOrd="0" presId="urn:microsoft.com/office/officeart/2005/8/layout/pList1"/>
    <dgm:cxn modelId="{ADC86217-2730-482B-B9A0-3783628BCCAE}" type="presParOf" srcId="{A5ADC3DA-EA9C-4DB7-9C49-44ECC03B8E98}" destId="{67863EDF-B192-4701-8657-AA4C60172B6D}" srcOrd="1" destOrd="0" presId="urn:microsoft.com/office/officeart/2005/8/layout/pList1"/>
    <dgm:cxn modelId="{4A7D6489-48C0-4665-9107-3CBAF227053C}" type="presParOf" srcId="{C0C2DBDF-301F-480E-9FDE-B2D151F39DC7}" destId="{6A5A2D07-22B4-43FC-89EC-E85D11BC88A7}" srcOrd="3" destOrd="0" presId="urn:microsoft.com/office/officeart/2005/8/layout/pList1"/>
    <dgm:cxn modelId="{50DA666E-8F86-4B9F-B934-7484ECE6B264}" type="presParOf" srcId="{C0C2DBDF-301F-480E-9FDE-B2D151F39DC7}" destId="{8C459C3B-DA5B-4CC5-B908-59D4C968E61B}" srcOrd="4" destOrd="0" presId="urn:microsoft.com/office/officeart/2005/8/layout/pList1"/>
    <dgm:cxn modelId="{BCFC035C-55CE-4635-8E95-F3C612FD1935}" type="presParOf" srcId="{8C459C3B-DA5B-4CC5-B908-59D4C968E61B}" destId="{4BB1EE29-F5A6-4D3F-B170-0D8FD656E9E9}" srcOrd="0" destOrd="0" presId="urn:microsoft.com/office/officeart/2005/8/layout/pList1"/>
    <dgm:cxn modelId="{2BFAB2A2-0C38-44C3-9289-F1FF2FB54F0E}" type="presParOf" srcId="{8C459C3B-DA5B-4CC5-B908-59D4C968E61B}" destId="{99ACDDFF-7832-4156-82EA-611C4E27EB77}" srcOrd="1" destOrd="0" presId="urn:microsoft.com/office/officeart/2005/8/layout/pList1"/>
    <dgm:cxn modelId="{565A4B5C-2117-4A0F-8FA9-6FC0A488ED3B}" type="presParOf" srcId="{C0C2DBDF-301F-480E-9FDE-B2D151F39DC7}" destId="{C29301CA-0CF8-418B-AD4F-D4C23C45CDD5}" srcOrd="5" destOrd="0" presId="urn:microsoft.com/office/officeart/2005/8/layout/pList1"/>
    <dgm:cxn modelId="{86E5615B-FAA4-478D-881C-86881EBDADD8}" type="presParOf" srcId="{C0C2DBDF-301F-480E-9FDE-B2D151F39DC7}" destId="{BB0278D1-6282-4001-853B-4E3E9CEAE810}" srcOrd="6" destOrd="0" presId="urn:microsoft.com/office/officeart/2005/8/layout/pList1"/>
    <dgm:cxn modelId="{B58CFC88-728A-488D-9759-8224EA178C33}" type="presParOf" srcId="{BB0278D1-6282-4001-853B-4E3E9CEAE810}" destId="{DBE1E80D-B07A-4E2B-A068-26604D816C0B}" srcOrd="0" destOrd="0" presId="urn:microsoft.com/office/officeart/2005/8/layout/pList1"/>
    <dgm:cxn modelId="{86BD1091-B139-4E4D-BA0E-55255DD543B3}" type="presParOf" srcId="{BB0278D1-6282-4001-853B-4E3E9CEAE810}" destId="{6116311E-5AA8-45C3-838D-755E7AE7CF1E}" srcOrd="1" destOrd="0" presId="urn:microsoft.com/office/officeart/2005/8/layout/pList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C5EDE014-F94E-45B1-A764-A6E7A0A470AC}" type="doc">
      <dgm:prSet loTypeId="urn:microsoft.com/office/officeart/2005/8/layout/default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08CC8C39-E698-425C-A2A1-80FCE2DB0C4E}">
      <dgm:prSet phldrT="[Text]"/>
      <dgm:spPr/>
      <dgm:t>
        <a:bodyPr/>
        <a:lstStyle/>
        <a:p>
          <a:r>
            <a:rPr lang="cs-CZ" b="1" dirty="0" smtClean="0">
              <a:solidFill>
                <a:schemeClr val="accent4">
                  <a:lumMod val="50000"/>
                </a:schemeClr>
              </a:solidFill>
            </a:rPr>
            <a:t>Co se ti v našem městě líbí? </a:t>
          </a:r>
          <a:endParaRPr lang="cs-CZ" b="1" dirty="0">
            <a:solidFill>
              <a:schemeClr val="accent4">
                <a:lumMod val="50000"/>
              </a:schemeClr>
            </a:solidFill>
          </a:endParaRPr>
        </a:p>
      </dgm:t>
    </dgm:pt>
    <dgm:pt modelId="{6424B766-794B-44F0-A226-6BABD41C190A}" type="parTrans" cxnId="{12801290-9306-46B1-9A00-8B5886323CAB}">
      <dgm:prSet/>
      <dgm:spPr/>
      <dgm:t>
        <a:bodyPr/>
        <a:lstStyle/>
        <a:p>
          <a:endParaRPr lang="cs-CZ"/>
        </a:p>
      </dgm:t>
    </dgm:pt>
    <dgm:pt modelId="{7225E2A2-4B0E-4C53-8547-09B43CF9036C}" type="sibTrans" cxnId="{12801290-9306-46B1-9A00-8B5886323CAB}">
      <dgm:prSet/>
      <dgm:spPr/>
      <dgm:t>
        <a:bodyPr/>
        <a:lstStyle/>
        <a:p>
          <a:endParaRPr lang="cs-CZ"/>
        </a:p>
      </dgm:t>
    </dgm:pt>
    <dgm:pt modelId="{252E221E-F1D4-4448-B15D-8B9A1F2640F6}">
      <dgm:prSet phldrT="[Text]"/>
      <dgm:spPr/>
      <dgm:t>
        <a:bodyPr/>
        <a:lstStyle/>
        <a:p>
          <a:r>
            <a:rPr lang="cs-CZ" b="1" dirty="0" smtClean="0">
              <a:solidFill>
                <a:schemeClr val="accent4">
                  <a:lumMod val="50000"/>
                </a:schemeClr>
              </a:solidFill>
            </a:rPr>
            <a:t>Co se ti v našem městě nelíbí? Proč?</a:t>
          </a:r>
          <a:endParaRPr lang="cs-CZ" b="1" dirty="0">
            <a:solidFill>
              <a:schemeClr val="accent4">
                <a:lumMod val="50000"/>
              </a:schemeClr>
            </a:solidFill>
          </a:endParaRPr>
        </a:p>
      </dgm:t>
    </dgm:pt>
    <dgm:pt modelId="{797EB422-DAF7-4E25-AB8A-3BFAEA51066C}" type="parTrans" cxnId="{A616138E-A6F9-47D5-AEC6-424CB340A72B}">
      <dgm:prSet/>
      <dgm:spPr/>
      <dgm:t>
        <a:bodyPr/>
        <a:lstStyle/>
        <a:p>
          <a:endParaRPr lang="cs-CZ"/>
        </a:p>
      </dgm:t>
    </dgm:pt>
    <dgm:pt modelId="{A39C3F29-F737-4173-96AA-A878F5857C98}" type="sibTrans" cxnId="{A616138E-A6F9-47D5-AEC6-424CB340A72B}">
      <dgm:prSet/>
      <dgm:spPr/>
      <dgm:t>
        <a:bodyPr/>
        <a:lstStyle/>
        <a:p>
          <a:endParaRPr lang="cs-CZ"/>
        </a:p>
      </dgm:t>
    </dgm:pt>
    <dgm:pt modelId="{CDA4CA69-B6F2-41EA-9A83-971E3D589DC6}">
      <dgm:prSet/>
      <dgm:spPr/>
      <dgm:t>
        <a:bodyPr/>
        <a:lstStyle/>
        <a:p>
          <a:r>
            <a:rPr lang="cs-CZ" b="1" dirty="0" smtClean="0">
              <a:solidFill>
                <a:schemeClr val="accent4">
                  <a:lumMod val="50000"/>
                </a:schemeClr>
              </a:solidFill>
            </a:rPr>
            <a:t>Co bys v našem městě změnil a proč?</a:t>
          </a:r>
          <a:endParaRPr lang="cs-CZ" b="1" dirty="0">
            <a:solidFill>
              <a:schemeClr val="accent4">
                <a:lumMod val="50000"/>
              </a:schemeClr>
            </a:solidFill>
          </a:endParaRPr>
        </a:p>
      </dgm:t>
    </dgm:pt>
    <dgm:pt modelId="{276599AE-E54F-4133-ADC6-443CB923A366}" type="parTrans" cxnId="{3273486E-FCBF-4E84-AE25-B848CF8C4ECC}">
      <dgm:prSet/>
      <dgm:spPr/>
    </dgm:pt>
    <dgm:pt modelId="{CB27059F-7CD8-449D-80F3-7A1495243372}" type="sibTrans" cxnId="{3273486E-FCBF-4E84-AE25-B848CF8C4ECC}">
      <dgm:prSet/>
      <dgm:spPr/>
    </dgm:pt>
    <dgm:pt modelId="{EC138241-C6CC-4E21-B9BA-4B2A4BA04EEA}" type="pres">
      <dgm:prSet presAssocID="{C5EDE014-F94E-45B1-A764-A6E7A0A470AC}" presName="diagram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238213BE-8C29-4DD9-887F-F1F8926A4C3A}" type="pres">
      <dgm:prSet presAssocID="{08CC8C39-E698-425C-A2A1-80FCE2DB0C4E}" presName="node" presStyleLbl="node1" presStyleIdx="0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C05DF5BF-145E-420D-9A5F-6D1506F18532}" type="pres">
      <dgm:prSet presAssocID="{7225E2A2-4B0E-4C53-8547-09B43CF9036C}" presName="sibTrans" presStyleCnt="0"/>
      <dgm:spPr/>
    </dgm:pt>
    <dgm:pt modelId="{C1C882D4-4A54-4174-9328-F3C35B37BE72}" type="pres">
      <dgm:prSet presAssocID="{252E221E-F1D4-4448-B15D-8B9A1F2640F6}" presName="node" presStyleLbl="node1" presStyleIdx="1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CB2E1809-7D1D-46B7-8C48-B9092DC7AF3C}" type="pres">
      <dgm:prSet presAssocID="{A39C3F29-F737-4173-96AA-A878F5857C98}" presName="sibTrans" presStyleCnt="0"/>
      <dgm:spPr/>
    </dgm:pt>
    <dgm:pt modelId="{9B1C6A4B-2E32-4EED-A023-5041D1C097ED}" type="pres">
      <dgm:prSet presAssocID="{CDA4CA69-B6F2-41EA-9A83-971E3D589DC6}" presName="node" presStyleLbl="node1" presStyleIdx="2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12801290-9306-46B1-9A00-8B5886323CAB}" srcId="{C5EDE014-F94E-45B1-A764-A6E7A0A470AC}" destId="{08CC8C39-E698-425C-A2A1-80FCE2DB0C4E}" srcOrd="0" destOrd="0" parTransId="{6424B766-794B-44F0-A226-6BABD41C190A}" sibTransId="{7225E2A2-4B0E-4C53-8547-09B43CF9036C}"/>
    <dgm:cxn modelId="{3DA3CD26-CC5E-4E5D-88F7-74579545DDE0}" type="presOf" srcId="{C5EDE014-F94E-45B1-A764-A6E7A0A470AC}" destId="{EC138241-C6CC-4E21-B9BA-4B2A4BA04EEA}" srcOrd="0" destOrd="0" presId="urn:microsoft.com/office/officeart/2005/8/layout/default"/>
    <dgm:cxn modelId="{C4445D49-9F74-4149-ACD8-0D084C279F97}" type="presOf" srcId="{252E221E-F1D4-4448-B15D-8B9A1F2640F6}" destId="{C1C882D4-4A54-4174-9328-F3C35B37BE72}" srcOrd="0" destOrd="0" presId="urn:microsoft.com/office/officeart/2005/8/layout/default"/>
    <dgm:cxn modelId="{5FDE43C9-26AB-41E8-81F1-EF64BB825DF3}" type="presOf" srcId="{08CC8C39-E698-425C-A2A1-80FCE2DB0C4E}" destId="{238213BE-8C29-4DD9-887F-F1F8926A4C3A}" srcOrd="0" destOrd="0" presId="urn:microsoft.com/office/officeart/2005/8/layout/default"/>
    <dgm:cxn modelId="{A616138E-A6F9-47D5-AEC6-424CB340A72B}" srcId="{C5EDE014-F94E-45B1-A764-A6E7A0A470AC}" destId="{252E221E-F1D4-4448-B15D-8B9A1F2640F6}" srcOrd="1" destOrd="0" parTransId="{797EB422-DAF7-4E25-AB8A-3BFAEA51066C}" sibTransId="{A39C3F29-F737-4173-96AA-A878F5857C98}"/>
    <dgm:cxn modelId="{3273486E-FCBF-4E84-AE25-B848CF8C4ECC}" srcId="{C5EDE014-F94E-45B1-A764-A6E7A0A470AC}" destId="{CDA4CA69-B6F2-41EA-9A83-971E3D589DC6}" srcOrd="2" destOrd="0" parTransId="{276599AE-E54F-4133-ADC6-443CB923A366}" sibTransId="{CB27059F-7CD8-449D-80F3-7A1495243372}"/>
    <dgm:cxn modelId="{DC6536FC-3C01-4700-A548-E6E71A20799A}" type="presOf" srcId="{CDA4CA69-B6F2-41EA-9A83-971E3D589DC6}" destId="{9B1C6A4B-2E32-4EED-A023-5041D1C097ED}" srcOrd="0" destOrd="0" presId="urn:microsoft.com/office/officeart/2005/8/layout/default"/>
    <dgm:cxn modelId="{785E3A20-B32D-4275-90CF-56EFCEBBBFF6}" type="presParOf" srcId="{EC138241-C6CC-4E21-B9BA-4B2A4BA04EEA}" destId="{238213BE-8C29-4DD9-887F-F1F8926A4C3A}" srcOrd="0" destOrd="0" presId="urn:microsoft.com/office/officeart/2005/8/layout/default"/>
    <dgm:cxn modelId="{2019371B-5F11-4A55-A184-460970F965F2}" type="presParOf" srcId="{EC138241-C6CC-4E21-B9BA-4B2A4BA04EEA}" destId="{C05DF5BF-145E-420D-9A5F-6D1506F18532}" srcOrd="1" destOrd="0" presId="urn:microsoft.com/office/officeart/2005/8/layout/default"/>
    <dgm:cxn modelId="{B9D06EB2-73C7-4A49-A9B3-84A8E469EE52}" type="presParOf" srcId="{EC138241-C6CC-4E21-B9BA-4B2A4BA04EEA}" destId="{C1C882D4-4A54-4174-9328-F3C35B37BE72}" srcOrd="2" destOrd="0" presId="urn:microsoft.com/office/officeart/2005/8/layout/default"/>
    <dgm:cxn modelId="{9103A5EE-2E3E-4A57-8D08-E61B2A0D9E1A}" type="presParOf" srcId="{EC138241-C6CC-4E21-B9BA-4B2A4BA04EEA}" destId="{CB2E1809-7D1D-46B7-8C48-B9092DC7AF3C}" srcOrd="3" destOrd="0" presId="urn:microsoft.com/office/officeart/2005/8/layout/default"/>
    <dgm:cxn modelId="{EDB0EDE9-B074-4EE3-B19E-AF95499BB9A1}" type="presParOf" srcId="{EC138241-C6CC-4E21-B9BA-4B2A4BA04EEA}" destId="{9B1C6A4B-2E32-4EED-A023-5041D1C097ED}" srcOrd="4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8.xml><?xml version="1.0" encoding="utf-8"?>
<dgm:dataModel xmlns:dgm="http://schemas.openxmlformats.org/drawingml/2006/diagram" xmlns:a="http://schemas.openxmlformats.org/drawingml/2006/main">
  <dgm:ptLst>
    <dgm:pt modelId="{42CF8273-73C2-4E22-90E6-6671C3DC94B6}" type="doc">
      <dgm:prSet loTypeId="urn:microsoft.com/office/officeart/2005/8/layout/pList1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838C9A5A-23BF-4EB4-A35E-E290AA1A8451}">
      <dgm:prSet phldrT="[Text]" phldr="1"/>
      <dgm:spPr/>
      <dgm:t>
        <a:bodyPr/>
        <a:lstStyle/>
        <a:p>
          <a:endParaRPr lang="cs-CZ" dirty="0"/>
        </a:p>
      </dgm:t>
    </dgm:pt>
    <dgm:pt modelId="{2F46A047-CD5D-49EC-9F4E-FC88F91DDBF9}" type="parTrans" cxnId="{EE77BE48-A697-42A3-8A47-DF66E2CA0F72}">
      <dgm:prSet/>
      <dgm:spPr/>
      <dgm:t>
        <a:bodyPr/>
        <a:lstStyle/>
        <a:p>
          <a:endParaRPr lang="cs-CZ"/>
        </a:p>
      </dgm:t>
    </dgm:pt>
    <dgm:pt modelId="{9360E6DD-5C3A-482A-BED3-63CDF5293595}" type="sibTrans" cxnId="{EE77BE48-A697-42A3-8A47-DF66E2CA0F72}">
      <dgm:prSet/>
      <dgm:spPr/>
      <dgm:t>
        <a:bodyPr/>
        <a:lstStyle/>
        <a:p>
          <a:endParaRPr lang="cs-CZ"/>
        </a:p>
      </dgm:t>
    </dgm:pt>
    <dgm:pt modelId="{F219884D-BC10-4A2B-8D4E-AEA1831AF92E}">
      <dgm:prSet phldrT="[Text]" phldr="1"/>
      <dgm:spPr/>
      <dgm:t>
        <a:bodyPr/>
        <a:lstStyle/>
        <a:p>
          <a:endParaRPr lang="cs-CZ" dirty="0"/>
        </a:p>
      </dgm:t>
    </dgm:pt>
    <dgm:pt modelId="{3548FB48-CD1B-4102-BC0B-B9267B2B4692}" type="parTrans" cxnId="{AAC5D2B0-F5E0-486F-B6AE-297386ACB242}">
      <dgm:prSet/>
      <dgm:spPr/>
      <dgm:t>
        <a:bodyPr/>
        <a:lstStyle/>
        <a:p>
          <a:endParaRPr lang="cs-CZ"/>
        </a:p>
      </dgm:t>
    </dgm:pt>
    <dgm:pt modelId="{58A3123F-E3F6-4F31-A307-F1347310EA0D}" type="sibTrans" cxnId="{AAC5D2B0-F5E0-486F-B6AE-297386ACB242}">
      <dgm:prSet/>
      <dgm:spPr/>
      <dgm:t>
        <a:bodyPr/>
        <a:lstStyle/>
        <a:p>
          <a:endParaRPr lang="cs-CZ"/>
        </a:p>
      </dgm:t>
    </dgm:pt>
    <dgm:pt modelId="{096A21E6-24E4-4F57-9BDF-D9EC6DD9832E}">
      <dgm:prSet phldrT="[Text]" phldr="1"/>
      <dgm:spPr/>
      <dgm:t>
        <a:bodyPr/>
        <a:lstStyle/>
        <a:p>
          <a:endParaRPr lang="cs-CZ"/>
        </a:p>
      </dgm:t>
    </dgm:pt>
    <dgm:pt modelId="{E5A7D0B6-BA7F-4FD8-90FA-50E3E2F1EA56}" type="parTrans" cxnId="{6723CAB1-9D87-4EF1-A3F1-B1CDF0C1FED2}">
      <dgm:prSet/>
      <dgm:spPr/>
      <dgm:t>
        <a:bodyPr/>
        <a:lstStyle/>
        <a:p>
          <a:endParaRPr lang="cs-CZ"/>
        </a:p>
      </dgm:t>
    </dgm:pt>
    <dgm:pt modelId="{1F691F39-966D-45E6-ADE2-123EE45BB0E5}" type="sibTrans" cxnId="{6723CAB1-9D87-4EF1-A3F1-B1CDF0C1FED2}">
      <dgm:prSet/>
      <dgm:spPr/>
      <dgm:t>
        <a:bodyPr/>
        <a:lstStyle/>
        <a:p>
          <a:endParaRPr lang="cs-CZ"/>
        </a:p>
      </dgm:t>
    </dgm:pt>
    <dgm:pt modelId="{E4F80F70-3A26-4BF1-AB1E-934DF1A14F2D}">
      <dgm:prSet phldrT="[Text]" phldr="1"/>
      <dgm:spPr/>
      <dgm:t>
        <a:bodyPr/>
        <a:lstStyle/>
        <a:p>
          <a:endParaRPr lang="cs-CZ"/>
        </a:p>
      </dgm:t>
    </dgm:pt>
    <dgm:pt modelId="{09615BA2-C2F3-49C7-A065-CD8097473C6E}" type="parTrans" cxnId="{46DC2E0D-66AD-4632-8955-A22286E7BE3D}">
      <dgm:prSet/>
      <dgm:spPr/>
      <dgm:t>
        <a:bodyPr/>
        <a:lstStyle/>
        <a:p>
          <a:endParaRPr lang="cs-CZ"/>
        </a:p>
      </dgm:t>
    </dgm:pt>
    <dgm:pt modelId="{6D2E3F71-0F2B-4331-B4B0-8D9118FC0119}" type="sibTrans" cxnId="{46DC2E0D-66AD-4632-8955-A22286E7BE3D}">
      <dgm:prSet/>
      <dgm:spPr/>
      <dgm:t>
        <a:bodyPr/>
        <a:lstStyle/>
        <a:p>
          <a:endParaRPr lang="cs-CZ"/>
        </a:p>
      </dgm:t>
    </dgm:pt>
    <dgm:pt modelId="{B5CB0DA8-770F-4B85-AFDC-8BEB3F06E937}">
      <dgm:prSet/>
      <dgm:spPr/>
      <dgm:t>
        <a:bodyPr/>
        <a:lstStyle/>
        <a:p>
          <a:endParaRPr lang="cs-CZ"/>
        </a:p>
      </dgm:t>
    </dgm:pt>
    <dgm:pt modelId="{10070D6B-0A02-418C-A072-2BE01CC7287F}" type="parTrans" cxnId="{2B76E2BB-0D3F-4146-B438-16A6AAD84481}">
      <dgm:prSet/>
      <dgm:spPr/>
      <dgm:t>
        <a:bodyPr/>
        <a:lstStyle/>
        <a:p>
          <a:endParaRPr lang="cs-CZ"/>
        </a:p>
      </dgm:t>
    </dgm:pt>
    <dgm:pt modelId="{0DB98056-E571-4F86-85B6-0ACCBCE29234}" type="sibTrans" cxnId="{2B76E2BB-0D3F-4146-B438-16A6AAD84481}">
      <dgm:prSet/>
      <dgm:spPr/>
      <dgm:t>
        <a:bodyPr/>
        <a:lstStyle/>
        <a:p>
          <a:endParaRPr lang="cs-CZ"/>
        </a:p>
      </dgm:t>
    </dgm:pt>
    <dgm:pt modelId="{DC563B8D-FBCE-4D50-87CF-26CDF29DA6B6}" type="pres">
      <dgm:prSet presAssocID="{42CF8273-73C2-4E22-90E6-6671C3DC94B6}" presName="Name0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0CE7B47-BCA8-4C36-8DD6-F805BF98C3E4}" type="pres">
      <dgm:prSet presAssocID="{838C9A5A-23BF-4EB4-A35E-E290AA1A8451}" presName="compNode" presStyleCnt="0"/>
      <dgm:spPr/>
    </dgm:pt>
    <dgm:pt modelId="{95752D68-3BA5-4DD1-A182-284104EFAB4E}" type="pres">
      <dgm:prSet presAssocID="{838C9A5A-23BF-4EB4-A35E-E290AA1A8451}" presName="pictRect" presStyleLbl="node1" presStyleIdx="0" presStyleCnt="5" custScaleY="183188" custLinFactNeighborX="22742" custLinFactNeighborY="17675"/>
      <dgm:spPr>
        <a:blipFill rotWithShape="1">
          <a:blip xmlns:r="http://schemas.openxmlformats.org/officeDocument/2006/relationships" r:embed="rId1"/>
          <a:stretch>
            <a:fillRect/>
          </a:stretch>
        </a:blipFill>
      </dgm:spPr>
    </dgm:pt>
    <dgm:pt modelId="{94A55026-2090-4430-A09F-F12076520F8E}" type="pres">
      <dgm:prSet presAssocID="{838C9A5A-23BF-4EB4-A35E-E290AA1A8451}" presName="textRect" presStyleLbl="revTx" presStyleIdx="0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E44D132-00A7-4C47-988D-180471B2C4B2}" type="pres">
      <dgm:prSet presAssocID="{9360E6DD-5C3A-482A-BED3-63CDF5293595}" presName="sibTrans" presStyleLbl="sibTrans2D1" presStyleIdx="0" presStyleCnt="0"/>
      <dgm:spPr/>
      <dgm:t>
        <a:bodyPr/>
        <a:lstStyle/>
        <a:p>
          <a:endParaRPr lang="cs-CZ"/>
        </a:p>
      </dgm:t>
    </dgm:pt>
    <dgm:pt modelId="{4B34A5F2-0B21-4215-B910-F57A0605D35F}" type="pres">
      <dgm:prSet presAssocID="{F219884D-BC10-4A2B-8D4E-AEA1831AF92E}" presName="compNode" presStyleCnt="0"/>
      <dgm:spPr/>
    </dgm:pt>
    <dgm:pt modelId="{6C9A98EF-35E9-4AE6-A9A2-7B561EA03D2B}" type="pres">
      <dgm:prSet presAssocID="{F219884D-BC10-4A2B-8D4E-AEA1831AF92E}" presName="pictRect" presStyleLbl="node1" presStyleIdx="1" presStyleCnt="5" custScaleY="172395" custLinFactNeighborX="67199" custLinFactNeighborY="21983"/>
      <dgm:spPr>
        <a:blipFill rotWithShape="1">
          <a:blip xmlns:r="http://schemas.openxmlformats.org/officeDocument/2006/relationships" r:embed="rId2"/>
          <a:stretch>
            <a:fillRect/>
          </a:stretch>
        </a:blipFill>
      </dgm:spPr>
    </dgm:pt>
    <dgm:pt modelId="{AF83B5A6-0C29-4136-9819-71AF3034C718}" type="pres">
      <dgm:prSet presAssocID="{F219884D-BC10-4A2B-8D4E-AEA1831AF92E}" presName="textRect" presStyleLbl="revTx" presStyleIdx="1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813E885-452F-4396-AFC8-D60C90820909}" type="pres">
      <dgm:prSet presAssocID="{58A3123F-E3F6-4F31-A307-F1347310EA0D}" presName="sibTrans" presStyleLbl="sibTrans2D1" presStyleIdx="0" presStyleCnt="0"/>
      <dgm:spPr/>
      <dgm:t>
        <a:bodyPr/>
        <a:lstStyle/>
        <a:p>
          <a:endParaRPr lang="cs-CZ"/>
        </a:p>
      </dgm:t>
    </dgm:pt>
    <dgm:pt modelId="{0FAC12C5-6C3A-41FF-9206-77189364A399}" type="pres">
      <dgm:prSet presAssocID="{096A21E6-24E4-4F57-9BDF-D9EC6DD9832E}" presName="compNode" presStyleCnt="0"/>
      <dgm:spPr/>
    </dgm:pt>
    <dgm:pt modelId="{2A409582-E40D-47E5-B86C-BA137AC43F9F}" type="pres">
      <dgm:prSet presAssocID="{096A21E6-24E4-4F57-9BDF-D9EC6DD9832E}" presName="pictRect" presStyleLbl="node1" presStyleIdx="2" presStyleCnt="5" custScaleY="172603" custLinFactNeighborX="97175" custLinFactNeighborY="22035"/>
      <dgm:spPr>
        <a:blipFill rotWithShape="1">
          <a:blip xmlns:r="http://schemas.openxmlformats.org/officeDocument/2006/relationships" r:embed="rId3"/>
          <a:stretch>
            <a:fillRect/>
          </a:stretch>
        </a:blipFill>
      </dgm:spPr>
    </dgm:pt>
    <dgm:pt modelId="{4BE924FC-BA82-4C94-898B-861C5C74A732}" type="pres">
      <dgm:prSet presAssocID="{096A21E6-24E4-4F57-9BDF-D9EC6DD9832E}" presName="textRect" presStyleLbl="revTx" presStyleIdx="2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CF64629-129D-4784-8C4B-10DC1B2FAC79}" type="pres">
      <dgm:prSet presAssocID="{1F691F39-966D-45E6-ADE2-123EE45BB0E5}" presName="sibTrans" presStyleLbl="sibTrans2D1" presStyleIdx="0" presStyleCnt="0"/>
      <dgm:spPr/>
      <dgm:t>
        <a:bodyPr/>
        <a:lstStyle/>
        <a:p>
          <a:endParaRPr lang="cs-CZ"/>
        </a:p>
      </dgm:t>
    </dgm:pt>
    <dgm:pt modelId="{92CA10F2-5F89-4167-B8F6-CE2B3461095A}" type="pres">
      <dgm:prSet presAssocID="{E4F80F70-3A26-4BF1-AB1E-934DF1A14F2D}" presName="compNode" presStyleCnt="0"/>
      <dgm:spPr/>
    </dgm:pt>
    <dgm:pt modelId="{1C113B0C-324B-48F5-ABF7-1F2C160C7C93}" type="pres">
      <dgm:prSet presAssocID="{E4F80F70-3A26-4BF1-AB1E-934DF1A14F2D}" presName="pictRect" presStyleLbl="node1" presStyleIdx="3" presStyleCnt="5" custScaleX="101624" custScaleY="158935" custLinFactY="100000" custLinFactNeighborX="-75579" custLinFactNeighborY="112405"/>
      <dgm:spPr>
        <a:blipFill rotWithShape="1">
          <a:blip xmlns:r="http://schemas.openxmlformats.org/officeDocument/2006/relationships" r:embed="rId4"/>
          <a:stretch>
            <a:fillRect/>
          </a:stretch>
        </a:blipFill>
      </dgm:spPr>
    </dgm:pt>
    <dgm:pt modelId="{01098526-24F0-4899-9308-AC0F784C43CE}" type="pres">
      <dgm:prSet presAssocID="{E4F80F70-3A26-4BF1-AB1E-934DF1A14F2D}" presName="textRect" presStyleLbl="revTx" presStyleIdx="3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5C21924-4558-41E6-92F9-333620826B41}" type="pres">
      <dgm:prSet presAssocID="{6D2E3F71-0F2B-4331-B4B0-8D9118FC0119}" presName="sibTrans" presStyleLbl="sibTrans2D1" presStyleIdx="0" presStyleCnt="0"/>
      <dgm:spPr/>
      <dgm:t>
        <a:bodyPr/>
        <a:lstStyle/>
        <a:p>
          <a:endParaRPr lang="cs-CZ"/>
        </a:p>
      </dgm:t>
    </dgm:pt>
    <dgm:pt modelId="{C3417DF7-E8E3-483B-A72F-2E6C7BAD8125}" type="pres">
      <dgm:prSet presAssocID="{B5CB0DA8-770F-4B85-AFDC-8BEB3F06E937}" presName="compNode" presStyleCnt="0"/>
      <dgm:spPr/>
    </dgm:pt>
    <dgm:pt modelId="{983D0C4D-DFEC-46B6-8E6C-084670138322}" type="pres">
      <dgm:prSet presAssocID="{B5CB0DA8-770F-4B85-AFDC-8BEB3F06E937}" presName="pictRect" presStyleLbl="node1" presStyleIdx="4" presStyleCnt="5" custScaleX="115943" custScaleY="160783" custLinFactNeighborX="-72355" custLinFactNeighborY="10886"/>
      <dgm:spPr>
        <a:blipFill rotWithShape="1">
          <a:blip xmlns:r="http://schemas.openxmlformats.org/officeDocument/2006/relationships" r:embed="rId5"/>
          <a:stretch>
            <a:fillRect/>
          </a:stretch>
        </a:blipFill>
      </dgm:spPr>
      <dgm:t>
        <a:bodyPr/>
        <a:lstStyle/>
        <a:p>
          <a:endParaRPr lang="cs-CZ"/>
        </a:p>
      </dgm:t>
    </dgm:pt>
    <dgm:pt modelId="{4A951440-B9F9-4B5E-9611-320BE848DFD5}" type="pres">
      <dgm:prSet presAssocID="{B5CB0DA8-770F-4B85-AFDC-8BEB3F06E937}" presName="textRect" presStyleLbl="revTx" presStyleIdx="4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AAC5D2B0-F5E0-486F-B6AE-297386ACB242}" srcId="{42CF8273-73C2-4E22-90E6-6671C3DC94B6}" destId="{F219884D-BC10-4A2B-8D4E-AEA1831AF92E}" srcOrd="1" destOrd="0" parTransId="{3548FB48-CD1B-4102-BC0B-B9267B2B4692}" sibTransId="{58A3123F-E3F6-4F31-A307-F1347310EA0D}"/>
    <dgm:cxn modelId="{17B7EA0B-BB64-432E-9EC1-4A61D5E75633}" type="presOf" srcId="{096A21E6-24E4-4F57-9BDF-D9EC6DD9832E}" destId="{4BE924FC-BA82-4C94-898B-861C5C74A732}" srcOrd="0" destOrd="0" presId="urn:microsoft.com/office/officeart/2005/8/layout/pList1"/>
    <dgm:cxn modelId="{B4134200-FE5E-40B4-8435-4B38CAA1AA86}" type="presOf" srcId="{838C9A5A-23BF-4EB4-A35E-E290AA1A8451}" destId="{94A55026-2090-4430-A09F-F12076520F8E}" srcOrd="0" destOrd="0" presId="urn:microsoft.com/office/officeart/2005/8/layout/pList1"/>
    <dgm:cxn modelId="{00F1F7B8-035B-431F-9670-35F58D9A617B}" type="presOf" srcId="{6D2E3F71-0F2B-4331-B4B0-8D9118FC0119}" destId="{65C21924-4558-41E6-92F9-333620826B41}" srcOrd="0" destOrd="0" presId="urn:microsoft.com/office/officeart/2005/8/layout/pList1"/>
    <dgm:cxn modelId="{751D4747-F6B3-417C-9157-5C74ECE6BB8E}" type="presOf" srcId="{E4F80F70-3A26-4BF1-AB1E-934DF1A14F2D}" destId="{01098526-24F0-4899-9308-AC0F784C43CE}" srcOrd="0" destOrd="0" presId="urn:microsoft.com/office/officeart/2005/8/layout/pList1"/>
    <dgm:cxn modelId="{760B9307-E007-4021-8EB8-35288F9786EF}" type="presOf" srcId="{9360E6DD-5C3A-482A-BED3-63CDF5293595}" destId="{2E44D132-00A7-4C47-988D-180471B2C4B2}" srcOrd="0" destOrd="0" presId="urn:microsoft.com/office/officeart/2005/8/layout/pList1"/>
    <dgm:cxn modelId="{D9C090F6-7D37-4EDD-80F8-F00CE58D1B90}" type="presOf" srcId="{42CF8273-73C2-4E22-90E6-6671C3DC94B6}" destId="{DC563B8D-FBCE-4D50-87CF-26CDF29DA6B6}" srcOrd="0" destOrd="0" presId="urn:microsoft.com/office/officeart/2005/8/layout/pList1"/>
    <dgm:cxn modelId="{53DAC09D-9644-466F-880D-742EE0E4D4C6}" type="presOf" srcId="{F219884D-BC10-4A2B-8D4E-AEA1831AF92E}" destId="{AF83B5A6-0C29-4136-9819-71AF3034C718}" srcOrd="0" destOrd="0" presId="urn:microsoft.com/office/officeart/2005/8/layout/pList1"/>
    <dgm:cxn modelId="{46DC2E0D-66AD-4632-8955-A22286E7BE3D}" srcId="{42CF8273-73C2-4E22-90E6-6671C3DC94B6}" destId="{E4F80F70-3A26-4BF1-AB1E-934DF1A14F2D}" srcOrd="3" destOrd="0" parTransId="{09615BA2-C2F3-49C7-A065-CD8097473C6E}" sibTransId="{6D2E3F71-0F2B-4331-B4B0-8D9118FC0119}"/>
    <dgm:cxn modelId="{EE77BE48-A697-42A3-8A47-DF66E2CA0F72}" srcId="{42CF8273-73C2-4E22-90E6-6671C3DC94B6}" destId="{838C9A5A-23BF-4EB4-A35E-E290AA1A8451}" srcOrd="0" destOrd="0" parTransId="{2F46A047-CD5D-49EC-9F4E-FC88F91DDBF9}" sibTransId="{9360E6DD-5C3A-482A-BED3-63CDF5293595}"/>
    <dgm:cxn modelId="{6723CAB1-9D87-4EF1-A3F1-B1CDF0C1FED2}" srcId="{42CF8273-73C2-4E22-90E6-6671C3DC94B6}" destId="{096A21E6-24E4-4F57-9BDF-D9EC6DD9832E}" srcOrd="2" destOrd="0" parTransId="{E5A7D0B6-BA7F-4FD8-90FA-50E3E2F1EA56}" sibTransId="{1F691F39-966D-45E6-ADE2-123EE45BB0E5}"/>
    <dgm:cxn modelId="{2B76E2BB-0D3F-4146-B438-16A6AAD84481}" srcId="{42CF8273-73C2-4E22-90E6-6671C3DC94B6}" destId="{B5CB0DA8-770F-4B85-AFDC-8BEB3F06E937}" srcOrd="4" destOrd="0" parTransId="{10070D6B-0A02-418C-A072-2BE01CC7287F}" sibTransId="{0DB98056-E571-4F86-85B6-0ACCBCE29234}"/>
    <dgm:cxn modelId="{7E2E0102-C045-4A29-A11E-A033BB7C9A8E}" type="presOf" srcId="{1F691F39-966D-45E6-ADE2-123EE45BB0E5}" destId="{6CF64629-129D-4784-8C4B-10DC1B2FAC79}" srcOrd="0" destOrd="0" presId="urn:microsoft.com/office/officeart/2005/8/layout/pList1"/>
    <dgm:cxn modelId="{56E907C2-4894-4E4F-A2EA-40D6AF5E54D2}" type="presOf" srcId="{B5CB0DA8-770F-4B85-AFDC-8BEB3F06E937}" destId="{4A951440-B9F9-4B5E-9611-320BE848DFD5}" srcOrd="0" destOrd="0" presId="urn:microsoft.com/office/officeart/2005/8/layout/pList1"/>
    <dgm:cxn modelId="{D090FA26-C55F-411B-BDE8-6AFC8E26CFF7}" type="presOf" srcId="{58A3123F-E3F6-4F31-A307-F1347310EA0D}" destId="{B813E885-452F-4396-AFC8-D60C90820909}" srcOrd="0" destOrd="0" presId="urn:microsoft.com/office/officeart/2005/8/layout/pList1"/>
    <dgm:cxn modelId="{9CC602FE-3CED-4135-A0F8-167F9D4D4F6D}" type="presParOf" srcId="{DC563B8D-FBCE-4D50-87CF-26CDF29DA6B6}" destId="{F0CE7B47-BCA8-4C36-8DD6-F805BF98C3E4}" srcOrd="0" destOrd="0" presId="urn:microsoft.com/office/officeart/2005/8/layout/pList1"/>
    <dgm:cxn modelId="{43C0C4A3-5328-4743-A2E7-86D2D3EA8AD8}" type="presParOf" srcId="{F0CE7B47-BCA8-4C36-8DD6-F805BF98C3E4}" destId="{95752D68-3BA5-4DD1-A182-284104EFAB4E}" srcOrd="0" destOrd="0" presId="urn:microsoft.com/office/officeart/2005/8/layout/pList1"/>
    <dgm:cxn modelId="{52768C5D-4D5C-45BC-8EFA-8CA6307031E0}" type="presParOf" srcId="{F0CE7B47-BCA8-4C36-8DD6-F805BF98C3E4}" destId="{94A55026-2090-4430-A09F-F12076520F8E}" srcOrd="1" destOrd="0" presId="urn:microsoft.com/office/officeart/2005/8/layout/pList1"/>
    <dgm:cxn modelId="{E4C4362C-4821-478D-809B-390C58E638B8}" type="presParOf" srcId="{DC563B8D-FBCE-4D50-87CF-26CDF29DA6B6}" destId="{2E44D132-00A7-4C47-988D-180471B2C4B2}" srcOrd="1" destOrd="0" presId="urn:microsoft.com/office/officeart/2005/8/layout/pList1"/>
    <dgm:cxn modelId="{EA716943-55DE-4F42-8071-63C5C2620FBC}" type="presParOf" srcId="{DC563B8D-FBCE-4D50-87CF-26CDF29DA6B6}" destId="{4B34A5F2-0B21-4215-B910-F57A0605D35F}" srcOrd="2" destOrd="0" presId="urn:microsoft.com/office/officeart/2005/8/layout/pList1"/>
    <dgm:cxn modelId="{AEC17208-B050-4D75-B501-781E406FB1C1}" type="presParOf" srcId="{4B34A5F2-0B21-4215-B910-F57A0605D35F}" destId="{6C9A98EF-35E9-4AE6-A9A2-7B561EA03D2B}" srcOrd="0" destOrd="0" presId="urn:microsoft.com/office/officeart/2005/8/layout/pList1"/>
    <dgm:cxn modelId="{282E43A7-81D4-4B0B-8562-2F05CAC4494D}" type="presParOf" srcId="{4B34A5F2-0B21-4215-B910-F57A0605D35F}" destId="{AF83B5A6-0C29-4136-9819-71AF3034C718}" srcOrd="1" destOrd="0" presId="urn:microsoft.com/office/officeart/2005/8/layout/pList1"/>
    <dgm:cxn modelId="{552D450E-5E7D-4752-98AD-CBB41198A58B}" type="presParOf" srcId="{DC563B8D-FBCE-4D50-87CF-26CDF29DA6B6}" destId="{B813E885-452F-4396-AFC8-D60C90820909}" srcOrd="3" destOrd="0" presId="urn:microsoft.com/office/officeart/2005/8/layout/pList1"/>
    <dgm:cxn modelId="{E7BC62A3-2F66-49A7-8725-F626A0F9BFC0}" type="presParOf" srcId="{DC563B8D-FBCE-4D50-87CF-26CDF29DA6B6}" destId="{0FAC12C5-6C3A-41FF-9206-77189364A399}" srcOrd="4" destOrd="0" presId="urn:microsoft.com/office/officeart/2005/8/layout/pList1"/>
    <dgm:cxn modelId="{36C56EB1-CC11-40A7-84D0-680BCF7704B8}" type="presParOf" srcId="{0FAC12C5-6C3A-41FF-9206-77189364A399}" destId="{2A409582-E40D-47E5-B86C-BA137AC43F9F}" srcOrd="0" destOrd="0" presId="urn:microsoft.com/office/officeart/2005/8/layout/pList1"/>
    <dgm:cxn modelId="{614AB8E0-ADDD-4BE6-83DD-8B86FE48E5F0}" type="presParOf" srcId="{0FAC12C5-6C3A-41FF-9206-77189364A399}" destId="{4BE924FC-BA82-4C94-898B-861C5C74A732}" srcOrd="1" destOrd="0" presId="urn:microsoft.com/office/officeart/2005/8/layout/pList1"/>
    <dgm:cxn modelId="{FA096D26-D3B5-49B7-99B9-672263351A35}" type="presParOf" srcId="{DC563B8D-FBCE-4D50-87CF-26CDF29DA6B6}" destId="{6CF64629-129D-4784-8C4B-10DC1B2FAC79}" srcOrd="5" destOrd="0" presId="urn:microsoft.com/office/officeart/2005/8/layout/pList1"/>
    <dgm:cxn modelId="{A0EE3E48-1DAB-4F8A-A8C2-71C579F85DAA}" type="presParOf" srcId="{DC563B8D-FBCE-4D50-87CF-26CDF29DA6B6}" destId="{92CA10F2-5F89-4167-B8F6-CE2B3461095A}" srcOrd="6" destOrd="0" presId="urn:microsoft.com/office/officeart/2005/8/layout/pList1"/>
    <dgm:cxn modelId="{9FFA1B8E-567F-4D42-8CA8-36F70F3453D1}" type="presParOf" srcId="{92CA10F2-5F89-4167-B8F6-CE2B3461095A}" destId="{1C113B0C-324B-48F5-ABF7-1F2C160C7C93}" srcOrd="0" destOrd="0" presId="urn:microsoft.com/office/officeart/2005/8/layout/pList1"/>
    <dgm:cxn modelId="{6E72443F-C859-47FB-9234-27F5871D4FD5}" type="presParOf" srcId="{92CA10F2-5F89-4167-B8F6-CE2B3461095A}" destId="{01098526-24F0-4899-9308-AC0F784C43CE}" srcOrd="1" destOrd="0" presId="urn:microsoft.com/office/officeart/2005/8/layout/pList1"/>
    <dgm:cxn modelId="{B845856B-1F58-4806-A7F4-0C772F7A4839}" type="presParOf" srcId="{DC563B8D-FBCE-4D50-87CF-26CDF29DA6B6}" destId="{65C21924-4558-41E6-92F9-333620826B41}" srcOrd="7" destOrd="0" presId="urn:microsoft.com/office/officeart/2005/8/layout/pList1"/>
    <dgm:cxn modelId="{653F849A-C6BB-46AE-B18E-798AF1F08E84}" type="presParOf" srcId="{DC563B8D-FBCE-4D50-87CF-26CDF29DA6B6}" destId="{C3417DF7-E8E3-483B-A72F-2E6C7BAD8125}" srcOrd="8" destOrd="0" presId="urn:microsoft.com/office/officeart/2005/8/layout/pList1"/>
    <dgm:cxn modelId="{F749ECC0-E398-41AA-9FEA-46DD9BF0440D}" type="presParOf" srcId="{C3417DF7-E8E3-483B-A72F-2E6C7BAD8125}" destId="{983D0C4D-DFEC-46B6-8E6C-084670138322}" srcOrd="0" destOrd="0" presId="urn:microsoft.com/office/officeart/2005/8/layout/pList1"/>
    <dgm:cxn modelId="{A29F3D1A-AD93-41E9-B858-198F6C21A5D4}" type="presParOf" srcId="{C3417DF7-E8E3-483B-A72F-2E6C7BAD8125}" destId="{4A951440-B9F9-4B5E-9611-320BE848DFD5}" srcOrd="1" destOrd="0" presId="urn:microsoft.com/office/officeart/2005/8/layout/pList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2055224-A67F-4265-81CC-7CAF0D1EE236}">
      <dsp:nvSpPr>
        <dsp:cNvPr id="0" name=""/>
        <dsp:cNvSpPr/>
      </dsp:nvSpPr>
      <dsp:spPr>
        <a:xfrm>
          <a:off x="33984" y="254260"/>
          <a:ext cx="1961144" cy="1342421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lvl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100" b="1" kern="1200" dirty="0" smtClean="0">
              <a:solidFill>
                <a:schemeClr val="accent4">
                  <a:lumMod val="50000"/>
                </a:schemeClr>
              </a:solidFill>
            </a:rPr>
            <a:t>starobylé město</a:t>
          </a:r>
          <a:endParaRPr lang="cs-CZ" sz="2100" b="1" kern="1200" dirty="0">
            <a:solidFill>
              <a:schemeClr val="accent4">
                <a:lumMod val="50000"/>
              </a:schemeClr>
            </a:solidFill>
          </a:endParaRPr>
        </a:p>
      </dsp:txBody>
      <dsp:txXfrm>
        <a:off x="33984" y="254260"/>
        <a:ext cx="1961144" cy="1342421"/>
      </dsp:txXfrm>
    </dsp:sp>
    <dsp:sp modelId="{B54A9783-E7C4-4CAE-A2B5-C2EE7970D53C}">
      <dsp:nvSpPr>
        <dsp:cNvPr id="0" name=""/>
        <dsp:cNvSpPr/>
      </dsp:nvSpPr>
      <dsp:spPr>
        <a:xfrm>
          <a:off x="2340107" y="254260"/>
          <a:ext cx="2244992" cy="1365933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lvl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100" b="1" kern="1200" dirty="0" smtClean="0">
              <a:solidFill>
                <a:schemeClr val="accent4">
                  <a:lumMod val="50000"/>
                </a:schemeClr>
              </a:solidFill>
            </a:rPr>
            <a:t>leží v krásné krajině, obklopené lesy a kopci</a:t>
          </a:r>
          <a:endParaRPr lang="cs-CZ" sz="2100" b="1" kern="1200" dirty="0">
            <a:solidFill>
              <a:schemeClr val="accent4">
                <a:lumMod val="50000"/>
              </a:schemeClr>
            </a:solidFill>
          </a:endParaRPr>
        </a:p>
      </dsp:txBody>
      <dsp:txXfrm>
        <a:off x="2340107" y="254260"/>
        <a:ext cx="2244992" cy="1365933"/>
      </dsp:txXfrm>
    </dsp:sp>
    <dsp:sp modelId="{67EF3D3C-C127-405A-A63C-143EA8B73E68}">
      <dsp:nvSpPr>
        <dsp:cNvPr id="0" name=""/>
        <dsp:cNvSpPr/>
      </dsp:nvSpPr>
      <dsp:spPr>
        <a:xfrm>
          <a:off x="4877925" y="254288"/>
          <a:ext cx="2174743" cy="1370806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lvl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100" b="1" kern="1200" dirty="0" smtClean="0">
              <a:solidFill>
                <a:schemeClr val="accent4">
                  <a:lumMod val="50000"/>
                </a:schemeClr>
              </a:solidFill>
            </a:rPr>
            <a:t>městem protéká řeka Kamenice</a:t>
          </a:r>
          <a:endParaRPr lang="cs-CZ" sz="2100" b="1" kern="1200" dirty="0">
            <a:solidFill>
              <a:schemeClr val="accent4">
                <a:lumMod val="50000"/>
              </a:schemeClr>
            </a:solidFill>
          </a:endParaRPr>
        </a:p>
      </dsp:txBody>
      <dsp:txXfrm>
        <a:off x="4877925" y="254288"/>
        <a:ext cx="2174743" cy="1370806"/>
      </dsp:txXfrm>
    </dsp:sp>
    <dsp:sp modelId="{28F4D9A1-A042-4093-8104-8C0F589281DE}">
      <dsp:nvSpPr>
        <dsp:cNvPr id="0" name=""/>
        <dsp:cNvSpPr/>
      </dsp:nvSpPr>
      <dsp:spPr>
        <a:xfrm>
          <a:off x="0" y="2054479"/>
          <a:ext cx="1888615" cy="1228412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lvl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100" b="1" kern="1200" dirty="0" smtClean="0">
              <a:solidFill>
                <a:schemeClr val="accent4">
                  <a:lumMod val="50000"/>
                </a:schemeClr>
              </a:solidFill>
            </a:rPr>
            <a:t>žije zde asi 5600 obyvatel</a:t>
          </a:r>
          <a:endParaRPr lang="cs-CZ" sz="2100" b="1" kern="1200" dirty="0">
            <a:solidFill>
              <a:schemeClr val="accent4">
                <a:lumMod val="50000"/>
              </a:schemeClr>
            </a:solidFill>
          </a:endParaRPr>
        </a:p>
      </dsp:txBody>
      <dsp:txXfrm>
        <a:off x="0" y="2054479"/>
        <a:ext cx="1888615" cy="1228412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9C3AA5A-2840-4DD5-9497-A5CC7F52AE1B}">
      <dsp:nvSpPr>
        <dsp:cNvPr id="0" name=""/>
        <dsp:cNvSpPr/>
      </dsp:nvSpPr>
      <dsp:spPr>
        <a:xfrm>
          <a:off x="0" y="964480"/>
          <a:ext cx="2055534" cy="2418275"/>
        </a:xfrm>
        <a:prstGeom prst="rect">
          <a:avLst/>
        </a:prstGeom>
        <a:solidFill>
          <a:schemeClr val="lt1">
            <a:alpha val="40000"/>
            <a:hueOff val="0"/>
            <a:satOff val="0"/>
            <a:lumOff val="0"/>
            <a:alphaOff val="0"/>
          </a:schemeClr>
        </a:solidFill>
        <a:ln w="12700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CC5CF2D-2F25-41F8-A8FF-8B3C08DE7C3A}">
      <dsp:nvSpPr>
        <dsp:cNvPr id="0" name=""/>
        <dsp:cNvSpPr/>
      </dsp:nvSpPr>
      <dsp:spPr>
        <a:xfrm>
          <a:off x="103838" y="812515"/>
          <a:ext cx="1849981" cy="1571879"/>
        </a:xfrm>
        <a:prstGeom prst="rect">
          <a:avLst/>
        </a:prstGeom>
        <a:solidFill>
          <a:schemeClr val="accent1">
            <a:tint val="50000"/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20BA3A0-F45E-49AF-9A74-26456E6218CF}">
      <dsp:nvSpPr>
        <dsp:cNvPr id="0" name=""/>
        <dsp:cNvSpPr/>
      </dsp:nvSpPr>
      <dsp:spPr>
        <a:xfrm>
          <a:off x="136268" y="2800406"/>
          <a:ext cx="1849981" cy="1252481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b="1" kern="1200" dirty="0" smtClean="0">
              <a:solidFill>
                <a:schemeClr val="accent2">
                  <a:lumMod val="50000"/>
                </a:schemeClr>
              </a:solidFill>
            </a:rPr>
            <a:t>Zajišťuje chod města, stará se příjemný život občanů</a:t>
          </a:r>
        </a:p>
        <a:p>
          <a:pPr lvl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500" b="1" kern="1200" dirty="0">
            <a:solidFill>
              <a:schemeClr val="accent2">
                <a:lumMod val="50000"/>
              </a:schemeClr>
            </a:solidFill>
          </a:endParaRPr>
        </a:p>
      </dsp:txBody>
      <dsp:txXfrm>
        <a:off x="136268" y="2800406"/>
        <a:ext cx="1849981" cy="1252481"/>
      </dsp:txXfrm>
    </dsp:sp>
    <dsp:sp modelId="{5EFFE372-C4AC-490A-94EA-42EF96601315}">
      <dsp:nvSpPr>
        <dsp:cNvPr id="0" name=""/>
        <dsp:cNvSpPr/>
      </dsp:nvSpPr>
      <dsp:spPr>
        <a:xfrm>
          <a:off x="103264" y="2495577"/>
          <a:ext cx="1849981" cy="24184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b="1" kern="1200" dirty="0" smtClean="0">
              <a:solidFill>
                <a:schemeClr val="accent4">
                  <a:lumMod val="50000"/>
                </a:schemeClr>
              </a:solidFill>
            </a:rPr>
            <a:t>Městský úřad</a:t>
          </a:r>
          <a:endParaRPr lang="cs-CZ" sz="1400" b="1" kern="1200" dirty="0">
            <a:solidFill>
              <a:schemeClr val="accent4">
                <a:lumMod val="50000"/>
              </a:schemeClr>
            </a:solidFill>
          </a:endParaRPr>
        </a:p>
      </dsp:txBody>
      <dsp:txXfrm>
        <a:off x="103264" y="2495577"/>
        <a:ext cx="1849981" cy="241846"/>
      </dsp:txXfrm>
    </dsp:sp>
    <dsp:sp modelId="{918A11B8-A4FE-4B93-9E00-9A6DD648C84C}">
      <dsp:nvSpPr>
        <dsp:cNvPr id="0" name=""/>
        <dsp:cNvSpPr/>
      </dsp:nvSpPr>
      <dsp:spPr>
        <a:xfrm>
          <a:off x="2529724" y="1131549"/>
          <a:ext cx="2055534" cy="2123318"/>
        </a:xfrm>
        <a:prstGeom prst="rect">
          <a:avLst/>
        </a:prstGeom>
        <a:solidFill>
          <a:schemeClr val="lt1">
            <a:alpha val="40000"/>
            <a:hueOff val="0"/>
            <a:satOff val="0"/>
            <a:lumOff val="0"/>
            <a:alphaOff val="0"/>
          </a:schemeClr>
        </a:solidFill>
        <a:ln w="12700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550A6EA-EF89-4D2B-96EA-59D400C7E4C2}">
      <dsp:nvSpPr>
        <dsp:cNvPr id="0" name=""/>
        <dsp:cNvSpPr/>
      </dsp:nvSpPr>
      <dsp:spPr>
        <a:xfrm>
          <a:off x="2484191" y="87848"/>
          <a:ext cx="2082986" cy="2371698"/>
        </a:xfrm>
        <a:prstGeom prst="rect">
          <a:avLst/>
        </a:prstGeom>
        <a:blipFill rotWithShape="1">
          <a:blip xmlns:r="http://schemas.openxmlformats.org/officeDocument/2006/relationships" r:embed="rId1"/>
          <a:stretch>
            <a:fillRect/>
          </a:stretch>
        </a:blip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32BF3F4-AEC2-40B3-A9F3-6A14E3EA5D12}">
      <dsp:nvSpPr>
        <dsp:cNvPr id="0" name=""/>
        <dsp:cNvSpPr/>
      </dsp:nvSpPr>
      <dsp:spPr>
        <a:xfrm>
          <a:off x="2529719" y="2976581"/>
          <a:ext cx="1982014" cy="933596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b="1" kern="1200" dirty="0" smtClean="0">
              <a:solidFill>
                <a:schemeClr val="accent2">
                  <a:lumMod val="50000"/>
                </a:schemeClr>
              </a:solidFill>
            </a:rPr>
            <a:t>Zajišťuje zdravotní péči pro občany</a:t>
          </a:r>
          <a:endParaRPr lang="cs-CZ" sz="1800" b="1" kern="1200" dirty="0">
            <a:solidFill>
              <a:schemeClr val="accent2">
                <a:lumMod val="50000"/>
              </a:schemeClr>
            </a:solidFill>
          </a:endParaRPr>
        </a:p>
      </dsp:txBody>
      <dsp:txXfrm>
        <a:off x="2529719" y="2976581"/>
        <a:ext cx="1982014" cy="933596"/>
      </dsp:txXfrm>
    </dsp:sp>
    <dsp:sp modelId="{337361FB-27E4-4669-8D35-88B2E45FC2E7}">
      <dsp:nvSpPr>
        <dsp:cNvPr id="0" name=""/>
        <dsp:cNvSpPr/>
      </dsp:nvSpPr>
      <dsp:spPr>
        <a:xfrm>
          <a:off x="2458763" y="2621768"/>
          <a:ext cx="1991911" cy="24184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b="1" kern="1200" dirty="0" smtClean="0">
              <a:solidFill>
                <a:schemeClr val="accent4">
                  <a:lumMod val="50000"/>
                </a:schemeClr>
              </a:solidFill>
            </a:rPr>
            <a:t>Zdravotní středisko</a:t>
          </a:r>
          <a:endParaRPr lang="cs-CZ" sz="1400" b="1" kern="1200" dirty="0">
            <a:solidFill>
              <a:schemeClr val="accent4">
                <a:lumMod val="50000"/>
              </a:schemeClr>
            </a:solidFill>
          </a:endParaRPr>
        </a:p>
      </dsp:txBody>
      <dsp:txXfrm>
        <a:off x="2458763" y="2621768"/>
        <a:ext cx="1991911" cy="241846"/>
      </dsp:txXfrm>
    </dsp:sp>
    <dsp:sp modelId="{BDBBC3F4-F940-4D5C-A759-6A1B803E538B}">
      <dsp:nvSpPr>
        <dsp:cNvPr id="0" name=""/>
        <dsp:cNvSpPr/>
      </dsp:nvSpPr>
      <dsp:spPr>
        <a:xfrm>
          <a:off x="4995330" y="1393974"/>
          <a:ext cx="2055534" cy="2418275"/>
        </a:xfrm>
        <a:prstGeom prst="rect">
          <a:avLst/>
        </a:prstGeom>
        <a:solidFill>
          <a:schemeClr val="lt1">
            <a:alpha val="40000"/>
            <a:hueOff val="0"/>
            <a:satOff val="0"/>
            <a:lumOff val="0"/>
            <a:alphaOff val="0"/>
          </a:schemeClr>
        </a:solidFill>
        <a:ln w="12700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869F728-1A62-4697-BBDB-3F07F44CE045}">
      <dsp:nvSpPr>
        <dsp:cNvPr id="0" name=""/>
        <dsp:cNvSpPr/>
      </dsp:nvSpPr>
      <dsp:spPr>
        <a:xfrm>
          <a:off x="4990876" y="174288"/>
          <a:ext cx="2133823" cy="2378819"/>
        </a:xfrm>
        <a:prstGeom prst="rect">
          <a:avLst/>
        </a:prstGeom>
        <a:blipFill rotWithShape="1">
          <a:blip xmlns:r="http://schemas.openxmlformats.org/officeDocument/2006/relationships" r:embed="rId2"/>
          <a:stretch>
            <a:fillRect/>
          </a:stretch>
        </a:blip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E12CD8C-3FEC-4E2C-AE27-FD8884F2F51A}">
      <dsp:nvSpPr>
        <dsp:cNvPr id="0" name=""/>
        <dsp:cNvSpPr/>
      </dsp:nvSpPr>
      <dsp:spPr>
        <a:xfrm>
          <a:off x="5137249" y="2944271"/>
          <a:ext cx="1849981" cy="1108616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b="1" kern="1200" dirty="0" smtClean="0">
              <a:solidFill>
                <a:schemeClr val="accent2">
                  <a:lumMod val="50000"/>
                </a:schemeClr>
              </a:solidFill>
            </a:rPr>
            <a:t>Zajišťuje poštovní služby pro občany</a:t>
          </a:r>
          <a:endParaRPr lang="cs-CZ" sz="1600" b="1" kern="1200" dirty="0">
            <a:solidFill>
              <a:schemeClr val="accent2">
                <a:lumMod val="50000"/>
              </a:schemeClr>
            </a:solidFill>
          </a:endParaRPr>
        </a:p>
      </dsp:txBody>
      <dsp:txXfrm>
        <a:off x="5137249" y="2944271"/>
        <a:ext cx="1849981" cy="1108616"/>
      </dsp:txXfrm>
    </dsp:sp>
    <dsp:sp modelId="{668A7354-63A9-4301-BF53-BF77544E3AA0}">
      <dsp:nvSpPr>
        <dsp:cNvPr id="0" name=""/>
        <dsp:cNvSpPr/>
      </dsp:nvSpPr>
      <dsp:spPr>
        <a:xfrm>
          <a:off x="5137249" y="2648947"/>
          <a:ext cx="1849981" cy="24184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b="1" kern="1200" dirty="0" smtClean="0">
              <a:solidFill>
                <a:schemeClr val="accent4">
                  <a:lumMod val="50000"/>
                </a:schemeClr>
              </a:solidFill>
            </a:rPr>
            <a:t>Česká pošta</a:t>
          </a:r>
          <a:endParaRPr lang="cs-CZ" sz="1600" b="1" kern="1200" dirty="0">
            <a:solidFill>
              <a:schemeClr val="accent4">
                <a:lumMod val="50000"/>
              </a:schemeClr>
            </a:solidFill>
          </a:endParaRPr>
        </a:p>
      </dsp:txBody>
      <dsp:txXfrm>
        <a:off x="5137249" y="2648947"/>
        <a:ext cx="1849981" cy="241846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8074517-D2E5-46E1-9322-80A7344A8FD5}">
      <dsp:nvSpPr>
        <dsp:cNvPr id="0" name=""/>
        <dsp:cNvSpPr/>
      </dsp:nvSpPr>
      <dsp:spPr>
        <a:xfrm>
          <a:off x="2252" y="791335"/>
          <a:ext cx="2085812" cy="2453897"/>
        </a:xfrm>
        <a:prstGeom prst="rect">
          <a:avLst/>
        </a:prstGeom>
        <a:solidFill>
          <a:schemeClr val="lt1">
            <a:alpha val="40000"/>
            <a:hueOff val="0"/>
            <a:satOff val="0"/>
            <a:lumOff val="0"/>
            <a:alphaOff val="0"/>
          </a:schemeClr>
        </a:solidFill>
        <a:ln w="12700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5BE3755-F546-4D23-8F5F-A7B4C74B3CD1}">
      <dsp:nvSpPr>
        <dsp:cNvPr id="0" name=""/>
        <dsp:cNvSpPr/>
      </dsp:nvSpPr>
      <dsp:spPr>
        <a:xfrm>
          <a:off x="105961" y="259190"/>
          <a:ext cx="1877231" cy="2027079"/>
        </a:xfrm>
        <a:prstGeom prst="rect">
          <a:avLst/>
        </a:prstGeom>
        <a:blipFill rotWithShape="1">
          <a:blip xmlns:r="http://schemas.openxmlformats.org/officeDocument/2006/relationships" r:embed="rId1"/>
          <a:stretch>
            <a:fillRect/>
          </a:stretch>
        </a:blip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048C2FB-BA4E-4E67-AD4F-85BB8A057E10}">
      <dsp:nvSpPr>
        <dsp:cNvPr id="0" name=""/>
        <dsp:cNvSpPr/>
      </dsp:nvSpPr>
      <dsp:spPr>
        <a:xfrm>
          <a:off x="105961" y="2733765"/>
          <a:ext cx="1877231" cy="1127236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b="1" kern="1200" dirty="0" smtClean="0">
              <a:solidFill>
                <a:schemeClr val="accent2">
                  <a:lumMod val="50000"/>
                </a:schemeClr>
              </a:solidFill>
            </a:rPr>
            <a:t>Chrání práva občanů města, udržuje veřejný pořádek</a:t>
          </a:r>
          <a:endParaRPr lang="cs-CZ" sz="1600" b="1" kern="1200" dirty="0">
            <a:solidFill>
              <a:schemeClr val="accent2">
                <a:lumMod val="50000"/>
              </a:schemeClr>
            </a:solidFill>
          </a:endParaRPr>
        </a:p>
      </dsp:txBody>
      <dsp:txXfrm>
        <a:off x="105961" y="2733765"/>
        <a:ext cx="1877231" cy="1127236"/>
      </dsp:txXfrm>
    </dsp:sp>
    <dsp:sp modelId="{99026335-3A20-4720-9642-FB14E9107BC0}">
      <dsp:nvSpPr>
        <dsp:cNvPr id="0" name=""/>
        <dsp:cNvSpPr/>
      </dsp:nvSpPr>
      <dsp:spPr>
        <a:xfrm>
          <a:off x="106543" y="2361820"/>
          <a:ext cx="1877231" cy="24540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b="1" kern="1200" dirty="0" smtClean="0">
              <a:solidFill>
                <a:schemeClr val="accent4">
                  <a:lumMod val="50000"/>
                </a:schemeClr>
              </a:solidFill>
            </a:rPr>
            <a:t>Městská policie</a:t>
          </a:r>
          <a:endParaRPr lang="cs-CZ" sz="1600" b="1" kern="1200" dirty="0">
            <a:solidFill>
              <a:schemeClr val="accent4">
                <a:lumMod val="50000"/>
              </a:schemeClr>
            </a:solidFill>
          </a:endParaRPr>
        </a:p>
      </dsp:txBody>
      <dsp:txXfrm>
        <a:off x="106543" y="2361820"/>
        <a:ext cx="1877231" cy="245409"/>
      </dsp:txXfrm>
    </dsp:sp>
    <dsp:sp modelId="{C7AB4C9F-6C16-416D-BAB3-67FC34558350}">
      <dsp:nvSpPr>
        <dsp:cNvPr id="0" name=""/>
        <dsp:cNvSpPr/>
      </dsp:nvSpPr>
      <dsp:spPr>
        <a:xfrm>
          <a:off x="2554235" y="965223"/>
          <a:ext cx="2085812" cy="2453897"/>
        </a:xfrm>
        <a:prstGeom prst="rect">
          <a:avLst/>
        </a:prstGeom>
        <a:solidFill>
          <a:schemeClr val="lt1">
            <a:alpha val="40000"/>
            <a:hueOff val="0"/>
            <a:satOff val="0"/>
            <a:lumOff val="0"/>
            <a:alphaOff val="0"/>
          </a:schemeClr>
        </a:solidFill>
        <a:ln w="12700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5635D2A-5D4D-4236-8956-5609C3A92DA9}">
      <dsp:nvSpPr>
        <dsp:cNvPr id="0" name=""/>
        <dsp:cNvSpPr/>
      </dsp:nvSpPr>
      <dsp:spPr>
        <a:xfrm>
          <a:off x="2554239" y="254272"/>
          <a:ext cx="2021252" cy="2062601"/>
        </a:xfrm>
        <a:prstGeom prst="rect">
          <a:avLst/>
        </a:prstGeom>
        <a:blipFill rotWithShape="1">
          <a:blip xmlns:r="http://schemas.openxmlformats.org/officeDocument/2006/relationships" r:embed="rId2"/>
          <a:stretch>
            <a:fillRect/>
          </a:stretch>
        </a:blip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284FD59-1722-43D8-A238-861C11DFEE8D}">
      <dsp:nvSpPr>
        <dsp:cNvPr id="0" name=""/>
        <dsp:cNvSpPr/>
      </dsp:nvSpPr>
      <dsp:spPr>
        <a:xfrm>
          <a:off x="2626249" y="2927951"/>
          <a:ext cx="1877231" cy="849194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lvl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500" b="1" kern="1200" dirty="0" smtClean="0">
              <a:solidFill>
                <a:schemeClr val="accent2">
                  <a:lumMod val="50000"/>
                </a:schemeClr>
              </a:solidFill>
            </a:rPr>
            <a:t>Slouží občanům města k nakupování </a:t>
          </a:r>
          <a:endParaRPr lang="cs-CZ" sz="1500" b="1" kern="1200" dirty="0">
            <a:solidFill>
              <a:schemeClr val="accent2">
                <a:lumMod val="50000"/>
              </a:schemeClr>
            </a:solidFill>
          </a:endParaRPr>
        </a:p>
      </dsp:txBody>
      <dsp:txXfrm>
        <a:off x="2626249" y="2927951"/>
        <a:ext cx="1877231" cy="849194"/>
      </dsp:txXfrm>
    </dsp:sp>
    <dsp:sp modelId="{9673657A-EAA4-4D4D-B788-6E22B7F789B1}">
      <dsp:nvSpPr>
        <dsp:cNvPr id="0" name=""/>
        <dsp:cNvSpPr/>
      </dsp:nvSpPr>
      <dsp:spPr>
        <a:xfrm>
          <a:off x="2623734" y="2447557"/>
          <a:ext cx="1877231" cy="24540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b="1" kern="1200" smtClean="0">
              <a:solidFill>
                <a:schemeClr val="accent4">
                  <a:lumMod val="50000"/>
                </a:schemeClr>
              </a:solidFill>
            </a:rPr>
            <a:t>Obchody a nákupní </a:t>
          </a:r>
          <a:r>
            <a:rPr lang="cs-CZ" sz="1400" b="1" kern="1200" dirty="0" smtClean="0">
              <a:solidFill>
                <a:schemeClr val="accent4">
                  <a:lumMod val="50000"/>
                </a:schemeClr>
              </a:solidFill>
            </a:rPr>
            <a:t>centra</a:t>
          </a:r>
          <a:endParaRPr lang="cs-CZ" sz="1400" b="1" kern="1200" dirty="0">
            <a:solidFill>
              <a:schemeClr val="accent4">
                <a:lumMod val="50000"/>
              </a:schemeClr>
            </a:solidFill>
          </a:endParaRPr>
        </a:p>
      </dsp:txBody>
      <dsp:txXfrm>
        <a:off x="2623734" y="2447557"/>
        <a:ext cx="1877231" cy="245409"/>
      </dsp:txXfrm>
    </dsp:sp>
    <dsp:sp modelId="{C932C352-10F7-4580-93EF-8B0558AECBB7}">
      <dsp:nvSpPr>
        <dsp:cNvPr id="0" name=""/>
        <dsp:cNvSpPr/>
      </dsp:nvSpPr>
      <dsp:spPr>
        <a:xfrm>
          <a:off x="4930508" y="506301"/>
          <a:ext cx="2085812" cy="2453897"/>
        </a:xfrm>
        <a:prstGeom prst="rect">
          <a:avLst/>
        </a:prstGeom>
        <a:solidFill>
          <a:schemeClr val="lt1">
            <a:alpha val="40000"/>
            <a:hueOff val="0"/>
            <a:satOff val="0"/>
            <a:lumOff val="0"/>
            <a:alphaOff val="0"/>
          </a:schemeClr>
        </a:solidFill>
        <a:ln w="12700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9521DCE-D763-4710-9C20-96654D6D205B}">
      <dsp:nvSpPr>
        <dsp:cNvPr id="0" name=""/>
        <dsp:cNvSpPr/>
      </dsp:nvSpPr>
      <dsp:spPr>
        <a:xfrm>
          <a:off x="4930496" y="290276"/>
          <a:ext cx="1984965" cy="2016217"/>
        </a:xfrm>
        <a:prstGeom prst="rect">
          <a:avLst/>
        </a:prstGeom>
        <a:blipFill rotWithShape="1">
          <a:blip xmlns:r="http://schemas.openxmlformats.org/officeDocument/2006/relationships" r:embed="rId3"/>
          <a:stretch>
            <a:fillRect/>
          </a:stretch>
        </a:blip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A66137D-34EC-4988-966F-285B8A1577FE}">
      <dsp:nvSpPr>
        <dsp:cNvPr id="0" name=""/>
        <dsp:cNvSpPr/>
      </dsp:nvSpPr>
      <dsp:spPr>
        <a:xfrm>
          <a:off x="4935537" y="2597818"/>
          <a:ext cx="2011190" cy="1455069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b="1" kern="1200" dirty="0" smtClean="0">
              <a:solidFill>
                <a:schemeClr val="accent2">
                  <a:lumMod val="50000"/>
                </a:schemeClr>
              </a:solidFill>
            </a:rPr>
            <a:t>Slouží ke vzdělávání dětí, přispívají ke vzdělanosti občanů. Ve městě jich máme několik</a:t>
          </a:r>
          <a:endParaRPr lang="cs-CZ" sz="1400" b="1" kern="1200" dirty="0">
            <a:solidFill>
              <a:schemeClr val="accent2">
                <a:lumMod val="50000"/>
              </a:schemeClr>
            </a:solidFill>
          </a:endParaRPr>
        </a:p>
      </dsp:txBody>
      <dsp:txXfrm>
        <a:off x="4935537" y="2597818"/>
        <a:ext cx="2011190" cy="1455069"/>
      </dsp:txXfrm>
    </dsp:sp>
    <dsp:sp modelId="{1CC20B78-EB0E-4CDB-8633-258A7CEC3610}">
      <dsp:nvSpPr>
        <dsp:cNvPr id="0" name=""/>
        <dsp:cNvSpPr/>
      </dsp:nvSpPr>
      <dsp:spPr>
        <a:xfrm>
          <a:off x="5146519" y="2018470"/>
          <a:ext cx="1877231" cy="24540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600" b="1" kern="1200" dirty="0" smtClean="0">
            <a:solidFill>
              <a:schemeClr val="accent4">
                <a:lumMod val="50000"/>
              </a:schemeClr>
            </a:solidFill>
          </a:endParaRPr>
        </a:p>
        <a:p>
          <a:pPr lvl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600" b="1" kern="1200" dirty="0" smtClean="0">
            <a:solidFill>
              <a:schemeClr val="accent4">
                <a:lumMod val="50000"/>
              </a:schemeClr>
            </a:solidFill>
          </a:endParaRPr>
        </a:p>
        <a:p>
          <a:pPr lvl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b="1" kern="1200" dirty="0" smtClean="0">
              <a:solidFill>
                <a:schemeClr val="accent4">
                  <a:lumMod val="50000"/>
                </a:schemeClr>
              </a:solidFill>
            </a:rPr>
            <a:t>školy</a:t>
          </a:r>
          <a:endParaRPr lang="cs-CZ" sz="1600" b="1" kern="1200" dirty="0">
            <a:solidFill>
              <a:schemeClr val="accent4">
                <a:lumMod val="50000"/>
              </a:schemeClr>
            </a:solidFill>
          </a:endParaRPr>
        </a:p>
      </dsp:txBody>
      <dsp:txXfrm>
        <a:off x="5146519" y="2018470"/>
        <a:ext cx="1877231" cy="245409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529DBCF-764F-4E68-B127-D19DC1904945}">
      <dsp:nvSpPr>
        <dsp:cNvPr id="0" name=""/>
        <dsp:cNvSpPr/>
      </dsp:nvSpPr>
      <dsp:spPr>
        <a:xfrm>
          <a:off x="4111819" y="1892722"/>
          <a:ext cx="1869324" cy="1568068"/>
        </a:xfrm>
        <a:prstGeom prst="rect">
          <a:avLst/>
        </a:prstGeom>
        <a:blipFill rotWithShape="1">
          <a:blip xmlns:r="http://schemas.openxmlformats.org/officeDocument/2006/relationships" r:embed="rId1"/>
          <a:stretch>
            <a:fillRect/>
          </a:stretch>
        </a:blip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90AF3D5-F808-4F78-9F71-97298BF599A3}">
      <dsp:nvSpPr>
        <dsp:cNvPr id="0" name=""/>
        <dsp:cNvSpPr/>
      </dsp:nvSpPr>
      <dsp:spPr>
        <a:xfrm>
          <a:off x="1402109" y="2072474"/>
          <a:ext cx="1995203" cy="1649140"/>
        </a:xfrm>
        <a:prstGeom prst="rect">
          <a:avLst/>
        </a:prstGeom>
        <a:blipFill rotWithShape="1">
          <a:blip xmlns:r="http://schemas.openxmlformats.org/officeDocument/2006/relationships" r:embed="rId2"/>
          <a:stretch>
            <a:fillRect/>
          </a:stretch>
        </a:blip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20C7CFD-BE84-4E59-97AE-95EDDFE5BA6D}">
      <dsp:nvSpPr>
        <dsp:cNvPr id="0" name=""/>
        <dsp:cNvSpPr/>
      </dsp:nvSpPr>
      <dsp:spPr>
        <a:xfrm>
          <a:off x="3890075" y="99661"/>
          <a:ext cx="2321623" cy="1433125"/>
        </a:xfrm>
        <a:prstGeom prst="rect">
          <a:avLst/>
        </a:prstGeom>
        <a:blipFill rotWithShape="1">
          <a:blip xmlns:r="http://schemas.openxmlformats.org/officeDocument/2006/relationships" r:embed="rId3"/>
          <a:stretch>
            <a:fillRect/>
          </a:stretch>
        </a:blip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05243D1-2D16-4750-9B40-F9E06AB85740}">
      <dsp:nvSpPr>
        <dsp:cNvPr id="0" name=""/>
        <dsp:cNvSpPr/>
      </dsp:nvSpPr>
      <dsp:spPr>
        <a:xfrm>
          <a:off x="1093397" y="24495"/>
          <a:ext cx="2321623" cy="1433125"/>
        </a:xfrm>
        <a:prstGeom prst="rect">
          <a:avLst/>
        </a:prstGeom>
        <a:blipFill rotWithShape="1">
          <a:blip xmlns:r="http://schemas.openxmlformats.org/officeDocument/2006/relationships" r:embed="rId4"/>
          <a:stretch>
            <a:fillRect/>
          </a:stretch>
        </a:blip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9776933-76C0-474F-9F74-17527A5DADC2}">
      <dsp:nvSpPr>
        <dsp:cNvPr id="0" name=""/>
        <dsp:cNvSpPr/>
      </dsp:nvSpPr>
      <dsp:spPr>
        <a:xfrm>
          <a:off x="913001" y="1292706"/>
          <a:ext cx="2316869" cy="55829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0" rIns="53340" bIns="0" numCol="1" spcCol="1270" anchor="b" anchorCtr="0">
          <a:noAutofit/>
        </a:bodyPr>
        <a:lstStyle/>
        <a:p>
          <a:pPr lvl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b="1" kern="1200" dirty="0" smtClean="0">
              <a:solidFill>
                <a:schemeClr val="accent4">
                  <a:lumMod val="50000"/>
                </a:schemeClr>
              </a:solidFill>
            </a:rPr>
            <a:t>Poutní kaple Narození Panny Marie</a:t>
          </a:r>
          <a:endParaRPr lang="cs-CZ" sz="1400" b="1" kern="1200" dirty="0">
            <a:solidFill>
              <a:schemeClr val="accent4">
                <a:lumMod val="50000"/>
              </a:schemeClr>
            </a:solidFill>
          </a:endParaRPr>
        </a:p>
      </dsp:txBody>
      <dsp:txXfrm>
        <a:off x="913001" y="1292706"/>
        <a:ext cx="2316869" cy="558290"/>
      </dsp:txXfrm>
    </dsp:sp>
    <dsp:sp modelId="{A424DFA6-6800-4230-81F1-044CDC948CFC}">
      <dsp:nvSpPr>
        <dsp:cNvPr id="0" name=""/>
        <dsp:cNvSpPr/>
      </dsp:nvSpPr>
      <dsp:spPr>
        <a:xfrm>
          <a:off x="913001" y="209545"/>
          <a:ext cx="2320872" cy="1491120"/>
        </a:xfrm>
        <a:prstGeom prst="rect">
          <a:avLst/>
        </a:prstGeom>
        <a:noFill/>
        <a:ln w="19050" cap="rnd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63C3C8C4-B68B-45EA-A131-B67C12E66C3F}">
      <dsp:nvSpPr>
        <dsp:cNvPr id="0" name=""/>
        <dsp:cNvSpPr/>
      </dsp:nvSpPr>
      <dsp:spPr>
        <a:xfrm>
          <a:off x="3709679" y="1524406"/>
          <a:ext cx="2316869" cy="24522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0" rIns="53340" bIns="0" numCol="1" spcCol="1270" anchor="b" anchorCtr="0">
          <a:noAutofit/>
        </a:bodyPr>
        <a:lstStyle/>
        <a:p>
          <a:pPr lvl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b="1" kern="1200" dirty="0" smtClean="0">
              <a:solidFill>
                <a:schemeClr val="accent4">
                  <a:lumMod val="50000"/>
                </a:schemeClr>
              </a:solidFill>
            </a:rPr>
            <a:t>Renesanční kašna </a:t>
          </a:r>
          <a:endParaRPr lang="cs-CZ" sz="1400" b="1" kern="1200" dirty="0">
            <a:solidFill>
              <a:schemeClr val="accent4">
                <a:lumMod val="50000"/>
              </a:schemeClr>
            </a:solidFill>
          </a:endParaRPr>
        </a:p>
      </dsp:txBody>
      <dsp:txXfrm>
        <a:off x="3709679" y="1524406"/>
        <a:ext cx="2316869" cy="245223"/>
      </dsp:txXfrm>
    </dsp:sp>
    <dsp:sp modelId="{EFB0F7AD-EA71-4272-B7E9-79DAF2B777B2}">
      <dsp:nvSpPr>
        <dsp:cNvPr id="0" name=""/>
        <dsp:cNvSpPr/>
      </dsp:nvSpPr>
      <dsp:spPr>
        <a:xfrm>
          <a:off x="3709679" y="284710"/>
          <a:ext cx="2320872" cy="1491120"/>
        </a:xfrm>
        <a:prstGeom prst="rect">
          <a:avLst/>
        </a:prstGeom>
        <a:noFill/>
        <a:ln w="19050" cap="rnd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571FBBDC-6A5E-4BA7-8942-7CBD645D55A7}">
      <dsp:nvSpPr>
        <dsp:cNvPr id="0" name=""/>
        <dsp:cNvSpPr/>
      </dsp:nvSpPr>
      <dsp:spPr>
        <a:xfrm>
          <a:off x="1085179" y="3705459"/>
          <a:ext cx="2316869" cy="24522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0" rIns="53340" bIns="0" numCol="1" spcCol="1270" anchor="b" anchorCtr="0">
          <a:noAutofit/>
        </a:bodyPr>
        <a:lstStyle/>
        <a:p>
          <a:pPr lvl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b="1" kern="1200" dirty="0" smtClean="0">
              <a:solidFill>
                <a:schemeClr val="accent4">
                  <a:lumMod val="50000"/>
                </a:schemeClr>
              </a:solidFill>
            </a:rPr>
            <a:t>Radnice </a:t>
          </a:r>
          <a:endParaRPr lang="cs-CZ" sz="1400" b="1" kern="1200" dirty="0">
            <a:solidFill>
              <a:schemeClr val="accent4">
                <a:lumMod val="50000"/>
              </a:schemeClr>
            </a:solidFill>
          </a:endParaRPr>
        </a:p>
      </dsp:txBody>
      <dsp:txXfrm>
        <a:off x="1085179" y="3705459"/>
        <a:ext cx="2316869" cy="245223"/>
      </dsp:txXfrm>
    </dsp:sp>
    <dsp:sp modelId="{4F0EFA64-50C0-4CA7-98B1-A608BF6C0F46}">
      <dsp:nvSpPr>
        <dsp:cNvPr id="0" name=""/>
        <dsp:cNvSpPr/>
      </dsp:nvSpPr>
      <dsp:spPr>
        <a:xfrm>
          <a:off x="1085179" y="2465763"/>
          <a:ext cx="2320872" cy="1491120"/>
        </a:xfrm>
        <a:prstGeom prst="rect">
          <a:avLst/>
        </a:prstGeom>
        <a:noFill/>
        <a:ln w="19050" cap="rnd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6189264C-2184-46BE-A5E7-6E80CF928174}">
      <dsp:nvSpPr>
        <dsp:cNvPr id="0" name=""/>
        <dsp:cNvSpPr/>
      </dsp:nvSpPr>
      <dsp:spPr>
        <a:xfrm>
          <a:off x="3699718" y="3282684"/>
          <a:ext cx="2316869" cy="62472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0" rIns="53340" bIns="0" numCol="1" spcCol="1270" anchor="b" anchorCtr="0">
          <a:noAutofit/>
        </a:bodyPr>
        <a:lstStyle/>
        <a:p>
          <a:pPr lvl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400" b="1" kern="1200" dirty="0" smtClean="0">
            <a:solidFill>
              <a:schemeClr val="accent4">
                <a:lumMod val="50000"/>
              </a:schemeClr>
            </a:solidFill>
          </a:endParaRPr>
        </a:p>
        <a:p>
          <a:pPr lvl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400" b="1" kern="1200" dirty="0" smtClean="0">
            <a:solidFill>
              <a:schemeClr val="accent4">
                <a:lumMod val="50000"/>
              </a:schemeClr>
            </a:solidFill>
          </a:endParaRPr>
        </a:p>
        <a:p>
          <a:pPr lvl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400" b="1" i="1" kern="1200" dirty="0" smtClean="0">
            <a:solidFill>
              <a:schemeClr val="accent4">
                <a:lumMod val="50000"/>
              </a:schemeClr>
            </a:solidFill>
          </a:endParaRPr>
        </a:p>
        <a:p>
          <a:pPr lvl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400" b="1" kern="1200" dirty="0" smtClean="0">
            <a:solidFill>
              <a:schemeClr val="accent4">
                <a:lumMod val="50000"/>
              </a:schemeClr>
            </a:solidFill>
          </a:endParaRPr>
        </a:p>
        <a:p>
          <a:pPr lvl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400" b="1" kern="1200" dirty="0" smtClean="0">
            <a:solidFill>
              <a:schemeClr val="accent4">
                <a:lumMod val="50000"/>
              </a:schemeClr>
            </a:solidFill>
          </a:endParaRPr>
        </a:p>
        <a:p>
          <a:pPr lvl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b="1" kern="1200" dirty="0" smtClean="0">
              <a:solidFill>
                <a:schemeClr val="accent4">
                  <a:lumMod val="50000"/>
                </a:schemeClr>
              </a:solidFill>
            </a:rPr>
            <a:t>Kostel sv. Jakuba Většího</a:t>
          </a:r>
          <a:endParaRPr lang="cs-CZ" sz="1400" b="1" kern="1200" dirty="0">
            <a:solidFill>
              <a:schemeClr val="accent4">
                <a:lumMod val="50000"/>
              </a:schemeClr>
            </a:solidFill>
          </a:endParaRPr>
        </a:p>
      </dsp:txBody>
      <dsp:txXfrm>
        <a:off x="3699718" y="3282684"/>
        <a:ext cx="2316869" cy="624729"/>
      </dsp:txXfrm>
    </dsp:sp>
    <dsp:sp modelId="{8E187ABE-AE00-4C46-B7C6-6439CE5DE36C}">
      <dsp:nvSpPr>
        <dsp:cNvPr id="0" name=""/>
        <dsp:cNvSpPr/>
      </dsp:nvSpPr>
      <dsp:spPr>
        <a:xfrm>
          <a:off x="3718647" y="2353720"/>
          <a:ext cx="2320872" cy="1491120"/>
        </a:xfrm>
        <a:prstGeom prst="rect">
          <a:avLst/>
        </a:prstGeom>
        <a:noFill/>
        <a:ln w="19050" cap="rnd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EAE4488-D270-4305-80C8-C8F8F63EA011}">
      <dsp:nvSpPr>
        <dsp:cNvPr id="0" name=""/>
        <dsp:cNvSpPr/>
      </dsp:nvSpPr>
      <dsp:spPr>
        <a:xfrm>
          <a:off x="3912129" y="2240188"/>
          <a:ext cx="2477860" cy="1529569"/>
        </a:xfrm>
        <a:prstGeom prst="rect">
          <a:avLst/>
        </a:prstGeom>
        <a:blipFill rotWithShape="1">
          <a:blip xmlns:r="http://schemas.openxmlformats.org/officeDocument/2006/relationships" r:embed="rId1"/>
          <a:stretch>
            <a:fillRect/>
          </a:stretch>
        </a:blip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4415B25-F341-4F55-8EC7-D4AE9065DF4D}">
      <dsp:nvSpPr>
        <dsp:cNvPr id="0" name=""/>
        <dsp:cNvSpPr/>
      </dsp:nvSpPr>
      <dsp:spPr>
        <a:xfrm>
          <a:off x="927245" y="2240188"/>
          <a:ext cx="2477860" cy="1529569"/>
        </a:xfrm>
        <a:prstGeom prst="rect">
          <a:avLst/>
        </a:prstGeom>
        <a:blipFill rotWithShape="1">
          <a:blip xmlns:r="http://schemas.openxmlformats.org/officeDocument/2006/relationships" r:embed="rId2"/>
          <a:stretch>
            <a:fillRect/>
          </a:stretch>
        </a:blip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3E57EA4-04E3-4FBB-9D83-AFD9488B4FFB}">
      <dsp:nvSpPr>
        <dsp:cNvPr id="0" name=""/>
        <dsp:cNvSpPr/>
      </dsp:nvSpPr>
      <dsp:spPr>
        <a:xfrm>
          <a:off x="3912129" y="103954"/>
          <a:ext cx="2477860" cy="1529569"/>
        </a:xfrm>
        <a:prstGeom prst="rect">
          <a:avLst/>
        </a:prstGeom>
        <a:blipFill rotWithShape="1">
          <a:blip xmlns:r="http://schemas.openxmlformats.org/officeDocument/2006/relationships" r:embed="rId3"/>
          <a:stretch>
            <a:fillRect/>
          </a:stretch>
        </a:blip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D4327EA-A2DA-4EF6-85C8-0326F1D18676}">
      <dsp:nvSpPr>
        <dsp:cNvPr id="0" name=""/>
        <dsp:cNvSpPr/>
      </dsp:nvSpPr>
      <dsp:spPr>
        <a:xfrm>
          <a:off x="826049" y="110257"/>
          <a:ext cx="2477860" cy="1529569"/>
        </a:xfrm>
        <a:prstGeom prst="rect">
          <a:avLst/>
        </a:prstGeom>
        <a:blipFill rotWithShape="1">
          <a:blip xmlns:r="http://schemas.openxmlformats.org/officeDocument/2006/relationships" r:embed="rId4"/>
          <a:stretch>
            <a:fillRect/>
          </a:stretch>
        </a:blip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AF1E104-6771-4045-BEC8-0BDA9921A248}">
      <dsp:nvSpPr>
        <dsp:cNvPr id="0" name=""/>
        <dsp:cNvSpPr/>
      </dsp:nvSpPr>
      <dsp:spPr>
        <a:xfrm>
          <a:off x="682039" y="1550418"/>
          <a:ext cx="2472786" cy="59586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0" rIns="45720" bIns="0" numCol="1" spcCol="1270" anchor="b" anchorCtr="0">
          <a:noAutofit/>
        </a:bodyPr>
        <a:lstStyle/>
        <a:p>
          <a:pPr lvl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200" b="1" kern="1200" dirty="0" smtClean="0">
            <a:solidFill>
              <a:schemeClr val="accent4">
                <a:lumMod val="50000"/>
              </a:schemeClr>
            </a:solidFill>
          </a:endParaRPr>
        </a:p>
        <a:p>
          <a:pPr lvl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b="1" kern="1200" dirty="0" smtClean="0">
              <a:solidFill>
                <a:schemeClr val="accent4">
                  <a:lumMod val="50000"/>
                </a:schemeClr>
              </a:solidFill>
            </a:rPr>
            <a:t>Zřícenina hradu na Zámeckém vrchu</a:t>
          </a:r>
          <a:endParaRPr lang="cs-CZ" sz="1400" b="1" kern="1200" dirty="0">
            <a:solidFill>
              <a:schemeClr val="accent4">
                <a:lumMod val="50000"/>
              </a:schemeClr>
            </a:solidFill>
          </a:endParaRPr>
        </a:p>
      </dsp:txBody>
      <dsp:txXfrm>
        <a:off x="682039" y="1550418"/>
        <a:ext cx="2472786" cy="595861"/>
      </dsp:txXfrm>
    </dsp:sp>
    <dsp:sp modelId="{A2B636A5-37DF-4D01-A9ED-5C663FD1D08C}">
      <dsp:nvSpPr>
        <dsp:cNvPr id="0" name=""/>
        <dsp:cNvSpPr/>
      </dsp:nvSpPr>
      <dsp:spPr>
        <a:xfrm>
          <a:off x="729037" y="390277"/>
          <a:ext cx="2477059" cy="1591467"/>
        </a:xfrm>
        <a:prstGeom prst="rect">
          <a:avLst/>
        </a:prstGeom>
        <a:noFill/>
        <a:ln w="19050" cap="rnd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CC0C54C2-9B01-49BC-B384-9B9EC6DF985F}">
      <dsp:nvSpPr>
        <dsp:cNvPr id="0" name=""/>
        <dsp:cNvSpPr/>
      </dsp:nvSpPr>
      <dsp:spPr>
        <a:xfrm>
          <a:off x="3719594" y="1624578"/>
          <a:ext cx="2472786" cy="26172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0" rIns="60960" bIns="0" numCol="1" spcCol="1270" anchor="b" anchorCtr="0">
          <a:noAutofit/>
        </a:bodyPr>
        <a:lstStyle/>
        <a:p>
          <a:pPr lvl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b="1" kern="1200" dirty="0" smtClean="0">
              <a:solidFill>
                <a:schemeClr val="accent4">
                  <a:lumMod val="50000"/>
                </a:schemeClr>
              </a:solidFill>
            </a:rPr>
            <a:t>Vyhlídka na Jehle</a:t>
          </a:r>
          <a:endParaRPr lang="cs-CZ" sz="1600" b="1" kern="1200" dirty="0">
            <a:solidFill>
              <a:schemeClr val="accent4">
                <a:lumMod val="50000"/>
              </a:schemeClr>
            </a:solidFill>
          </a:endParaRPr>
        </a:p>
      </dsp:txBody>
      <dsp:txXfrm>
        <a:off x="3719594" y="1624578"/>
        <a:ext cx="2472786" cy="261726"/>
      </dsp:txXfrm>
    </dsp:sp>
    <dsp:sp modelId="{DD972784-5B78-422E-B451-013E050F62D8}">
      <dsp:nvSpPr>
        <dsp:cNvPr id="0" name=""/>
        <dsp:cNvSpPr/>
      </dsp:nvSpPr>
      <dsp:spPr>
        <a:xfrm>
          <a:off x="3719594" y="301456"/>
          <a:ext cx="2477059" cy="1591467"/>
        </a:xfrm>
        <a:prstGeom prst="rect">
          <a:avLst/>
        </a:prstGeom>
        <a:noFill/>
        <a:ln w="19050" cap="rnd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FC8416FF-0A3C-4BDF-97FE-01866563E74D}">
      <dsp:nvSpPr>
        <dsp:cNvPr id="0" name=""/>
        <dsp:cNvSpPr/>
      </dsp:nvSpPr>
      <dsp:spPr>
        <a:xfrm>
          <a:off x="734709" y="3760812"/>
          <a:ext cx="2472786" cy="26172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0" rIns="68580" bIns="0" numCol="1" spcCol="1270" anchor="b" anchorCtr="0">
          <a:noAutofit/>
        </a:bodyPr>
        <a:lstStyle/>
        <a:p>
          <a:pPr lvl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b="1" kern="1200" dirty="0" smtClean="0">
              <a:solidFill>
                <a:schemeClr val="accent4">
                  <a:lumMod val="50000"/>
                </a:schemeClr>
              </a:solidFill>
            </a:rPr>
            <a:t>Bratrské oltáře</a:t>
          </a:r>
          <a:endParaRPr lang="cs-CZ" sz="1800" b="1" kern="1200" dirty="0">
            <a:solidFill>
              <a:schemeClr val="accent4">
                <a:lumMod val="50000"/>
              </a:schemeClr>
            </a:solidFill>
          </a:endParaRPr>
        </a:p>
      </dsp:txBody>
      <dsp:txXfrm>
        <a:off x="734709" y="3760812"/>
        <a:ext cx="2472786" cy="261726"/>
      </dsp:txXfrm>
    </dsp:sp>
    <dsp:sp modelId="{0C7E29CB-B889-4FC0-B058-19BADDBC0DCB}">
      <dsp:nvSpPr>
        <dsp:cNvPr id="0" name=""/>
        <dsp:cNvSpPr/>
      </dsp:nvSpPr>
      <dsp:spPr>
        <a:xfrm>
          <a:off x="734709" y="2437690"/>
          <a:ext cx="2477059" cy="1591467"/>
        </a:xfrm>
        <a:prstGeom prst="rect">
          <a:avLst/>
        </a:prstGeom>
        <a:noFill/>
        <a:ln w="19050" cap="rnd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597965A8-56DC-464F-A662-3C2A2571AC48}">
      <dsp:nvSpPr>
        <dsp:cNvPr id="0" name=""/>
        <dsp:cNvSpPr/>
      </dsp:nvSpPr>
      <dsp:spPr>
        <a:xfrm>
          <a:off x="3719594" y="3760812"/>
          <a:ext cx="2472786" cy="26172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0" rIns="68580" bIns="0" numCol="1" spcCol="1270" anchor="b" anchorCtr="0">
          <a:noAutofit/>
        </a:bodyPr>
        <a:lstStyle/>
        <a:p>
          <a:pPr lvl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b="1" kern="1200" dirty="0" smtClean="0">
              <a:solidFill>
                <a:schemeClr val="accent4">
                  <a:lumMod val="50000"/>
                </a:schemeClr>
              </a:solidFill>
            </a:rPr>
            <a:t>Vyhlídka ponorka</a:t>
          </a:r>
          <a:endParaRPr lang="cs-CZ" sz="1800" b="1" kern="1200" dirty="0">
            <a:solidFill>
              <a:schemeClr val="accent4">
                <a:lumMod val="50000"/>
              </a:schemeClr>
            </a:solidFill>
          </a:endParaRPr>
        </a:p>
      </dsp:txBody>
      <dsp:txXfrm>
        <a:off x="3719594" y="3760812"/>
        <a:ext cx="2472786" cy="261726"/>
      </dsp:txXfrm>
    </dsp:sp>
    <dsp:sp modelId="{BCF43DBA-E047-41BF-8ECB-76F1A0413588}">
      <dsp:nvSpPr>
        <dsp:cNvPr id="0" name=""/>
        <dsp:cNvSpPr/>
      </dsp:nvSpPr>
      <dsp:spPr>
        <a:xfrm>
          <a:off x="3719594" y="2437690"/>
          <a:ext cx="2477059" cy="1591467"/>
        </a:xfrm>
        <a:prstGeom prst="rect">
          <a:avLst/>
        </a:prstGeom>
        <a:noFill/>
        <a:ln w="19050" cap="rnd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D3C4A2D-78B2-4786-AF25-7ADB1F6219CF}">
      <dsp:nvSpPr>
        <dsp:cNvPr id="0" name=""/>
        <dsp:cNvSpPr/>
      </dsp:nvSpPr>
      <dsp:spPr>
        <a:xfrm>
          <a:off x="646824" y="3851"/>
          <a:ext cx="1822155" cy="1255465"/>
        </a:xfrm>
        <a:prstGeom prst="roundRect">
          <a:avLst/>
        </a:prstGeom>
        <a:blipFill rotWithShape="1">
          <a:blip xmlns:r="http://schemas.openxmlformats.org/officeDocument/2006/relationships" r:embed="rId1"/>
          <a:stretch>
            <a:fillRect/>
          </a:stretch>
        </a:blip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11808A6-007E-48FB-9634-8732C85B2AC4}">
      <dsp:nvSpPr>
        <dsp:cNvPr id="0" name=""/>
        <dsp:cNvSpPr/>
      </dsp:nvSpPr>
      <dsp:spPr>
        <a:xfrm>
          <a:off x="646824" y="1259316"/>
          <a:ext cx="1822155" cy="67601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3792" tIns="113792" rIns="113792" bIns="0" numCol="1" spcCol="1270" anchor="t" anchorCtr="0">
          <a:noAutofit/>
        </a:bodyPr>
        <a:lstStyle/>
        <a:p>
          <a:pPr lvl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b="1" kern="1200" dirty="0" smtClean="0">
              <a:solidFill>
                <a:schemeClr val="accent4">
                  <a:lumMod val="50000"/>
                </a:schemeClr>
              </a:solidFill>
            </a:rPr>
            <a:t>Centrum dětí a mládeže</a:t>
          </a:r>
          <a:endParaRPr lang="cs-CZ" sz="1600" b="1" kern="1200" dirty="0">
            <a:solidFill>
              <a:schemeClr val="accent4">
                <a:lumMod val="50000"/>
              </a:schemeClr>
            </a:solidFill>
          </a:endParaRPr>
        </a:p>
      </dsp:txBody>
      <dsp:txXfrm>
        <a:off x="646824" y="1259316"/>
        <a:ext cx="1822155" cy="676019"/>
      </dsp:txXfrm>
    </dsp:sp>
    <dsp:sp modelId="{8DE80AC7-4EA1-4C49-B461-A87C8134EA1D}">
      <dsp:nvSpPr>
        <dsp:cNvPr id="0" name=""/>
        <dsp:cNvSpPr/>
      </dsp:nvSpPr>
      <dsp:spPr>
        <a:xfrm>
          <a:off x="2651272" y="3851"/>
          <a:ext cx="1822155" cy="1255465"/>
        </a:xfrm>
        <a:prstGeom prst="roundRect">
          <a:avLst/>
        </a:prstGeom>
        <a:blipFill rotWithShape="1">
          <a:blip xmlns:r="http://schemas.openxmlformats.org/officeDocument/2006/relationships" r:embed="rId2"/>
          <a:stretch>
            <a:fillRect/>
          </a:stretch>
        </a:blip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7863EDF-B192-4701-8657-AA4C60172B6D}">
      <dsp:nvSpPr>
        <dsp:cNvPr id="0" name=""/>
        <dsp:cNvSpPr/>
      </dsp:nvSpPr>
      <dsp:spPr>
        <a:xfrm>
          <a:off x="2651272" y="1259316"/>
          <a:ext cx="1822155" cy="67601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3792" tIns="113792" rIns="113792" bIns="0" numCol="1" spcCol="1270" anchor="t" anchorCtr="0">
          <a:noAutofit/>
        </a:bodyPr>
        <a:lstStyle/>
        <a:p>
          <a:pPr lvl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b="1" kern="1200" dirty="0" smtClean="0">
              <a:solidFill>
                <a:schemeClr val="accent4">
                  <a:lumMod val="50000"/>
                </a:schemeClr>
              </a:solidFill>
            </a:rPr>
            <a:t>Městské koupaliště</a:t>
          </a:r>
          <a:endParaRPr lang="cs-CZ" sz="1600" b="1" kern="1200" dirty="0">
            <a:solidFill>
              <a:schemeClr val="accent4">
                <a:lumMod val="50000"/>
              </a:schemeClr>
            </a:solidFill>
          </a:endParaRPr>
        </a:p>
      </dsp:txBody>
      <dsp:txXfrm>
        <a:off x="2651272" y="1259316"/>
        <a:ext cx="1822155" cy="676019"/>
      </dsp:txXfrm>
    </dsp:sp>
    <dsp:sp modelId="{4BB1EE29-F5A6-4D3F-B170-0D8FD656E9E9}">
      <dsp:nvSpPr>
        <dsp:cNvPr id="0" name=""/>
        <dsp:cNvSpPr/>
      </dsp:nvSpPr>
      <dsp:spPr>
        <a:xfrm>
          <a:off x="4655719" y="3851"/>
          <a:ext cx="1822155" cy="1255465"/>
        </a:xfrm>
        <a:prstGeom prst="roundRect">
          <a:avLst/>
        </a:prstGeom>
        <a:blipFill rotWithShape="1">
          <a:blip xmlns:r="http://schemas.openxmlformats.org/officeDocument/2006/relationships" r:embed="rId3"/>
          <a:stretch>
            <a:fillRect/>
          </a:stretch>
        </a:blip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9ACDDFF-7832-4156-82EA-611C4E27EB77}">
      <dsp:nvSpPr>
        <dsp:cNvPr id="0" name=""/>
        <dsp:cNvSpPr/>
      </dsp:nvSpPr>
      <dsp:spPr>
        <a:xfrm>
          <a:off x="4655719" y="1259316"/>
          <a:ext cx="1822155" cy="67601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3792" tIns="113792" rIns="113792" bIns="0" numCol="1" spcCol="1270" anchor="t" anchorCtr="0">
          <a:noAutofit/>
        </a:bodyPr>
        <a:lstStyle/>
        <a:p>
          <a:pPr lvl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b="1" kern="1200" dirty="0" smtClean="0">
              <a:solidFill>
                <a:schemeClr val="accent4">
                  <a:lumMod val="50000"/>
                </a:schemeClr>
              </a:solidFill>
            </a:rPr>
            <a:t>Sportovní hřiště s umělým povrchem</a:t>
          </a:r>
          <a:endParaRPr lang="cs-CZ" sz="1600" b="1" kern="1200" dirty="0">
            <a:solidFill>
              <a:schemeClr val="accent4">
                <a:lumMod val="50000"/>
              </a:schemeClr>
            </a:solidFill>
          </a:endParaRPr>
        </a:p>
      </dsp:txBody>
      <dsp:txXfrm>
        <a:off x="4655719" y="1259316"/>
        <a:ext cx="1822155" cy="676019"/>
      </dsp:txXfrm>
    </dsp:sp>
    <dsp:sp modelId="{DBE1E80D-B07A-4E2B-A068-26604D816C0B}">
      <dsp:nvSpPr>
        <dsp:cNvPr id="0" name=""/>
        <dsp:cNvSpPr/>
      </dsp:nvSpPr>
      <dsp:spPr>
        <a:xfrm>
          <a:off x="2651272" y="2117551"/>
          <a:ext cx="1822155" cy="1255465"/>
        </a:xfrm>
        <a:prstGeom prst="roundRect">
          <a:avLst/>
        </a:prstGeom>
        <a:blipFill rotWithShape="1">
          <a:blip xmlns:r="http://schemas.openxmlformats.org/officeDocument/2006/relationships" r:embed="rId4"/>
          <a:stretch>
            <a:fillRect/>
          </a:stretch>
        </a:blip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16311E-5AA8-45C3-838D-755E7AE7CF1E}">
      <dsp:nvSpPr>
        <dsp:cNvPr id="0" name=""/>
        <dsp:cNvSpPr/>
      </dsp:nvSpPr>
      <dsp:spPr>
        <a:xfrm>
          <a:off x="2651272" y="3373017"/>
          <a:ext cx="1822155" cy="67601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3792" tIns="113792" rIns="113792" bIns="0" numCol="1" spcCol="1270" anchor="t" anchorCtr="0">
          <a:noAutofit/>
        </a:bodyPr>
        <a:lstStyle/>
        <a:p>
          <a:pPr lvl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b="1" kern="1200" dirty="0" smtClean="0">
              <a:solidFill>
                <a:schemeClr val="accent4">
                  <a:lumMod val="50000"/>
                </a:schemeClr>
              </a:solidFill>
            </a:rPr>
            <a:t>Sportovní hala</a:t>
          </a:r>
          <a:endParaRPr lang="cs-CZ" sz="1600" b="1" kern="1200" dirty="0">
            <a:solidFill>
              <a:schemeClr val="accent4">
                <a:lumMod val="50000"/>
              </a:schemeClr>
            </a:solidFill>
          </a:endParaRPr>
        </a:p>
      </dsp:txBody>
      <dsp:txXfrm>
        <a:off x="2651272" y="3373017"/>
        <a:ext cx="1822155" cy="676019"/>
      </dsp:txXfrm>
    </dsp:sp>
  </dsp:spTree>
</dsp:drawing>
</file>

<file path=ppt/diagrams/drawing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38213BE-8C29-4DD9-887F-F1F8926A4C3A}">
      <dsp:nvSpPr>
        <dsp:cNvPr id="0" name=""/>
        <dsp:cNvSpPr/>
      </dsp:nvSpPr>
      <dsp:spPr>
        <a:xfrm>
          <a:off x="289440" y="357"/>
          <a:ext cx="3117056" cy="1870233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0490" tIns="110490" rIns="110490" bIns="110490" numCol="1" spcCol="1270" anchor="ctr" anchorCtr="0">
          <a:noAutofit/>
        </a:bodyPr>
        <a:lstStyle/>
        <a:p>
          <a:pPr lvl="0" algn="ctr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900" b="1" kern="1200" dirty="0" smtClean="0">
              <a:solidFill>
                <a:schemeClr val="accent4">
                  <a:lumMod val="50000"/>
                </a:schemeClr>
              </a:solidFill>
            </a:rPr>
            <a:t>Co se ti v našem městě líbí? </a:t>
          </a:r>
          <a:endParaRPr lang="cs-CZ" sz="2900" b="1" kern="1200" dirty="0">
            <a:solidFill>
              <a:schemeClr val="accent4">
                <a:lumMod val="50000"/>
              </a:schemeClr>
            </a:solidFill>
          </a:endParaRPr>
        </a:p>
      </dsp:txBody>
      <dsp:txXfrm>
        <a:off x="289440" y="357"/>
        <a:ext cx="3117056" cy="1870233"/>
      </dsp:txXfrm>
    </dsp:sp>
    <dsp:sp modelId="{C1C882D4-4A54-4174-9328-F3C35B37BE72}">
      <dsp:nvSpPr>
        <dsp:cNvPr id="0" name=""/>
        <dsp:cNvSpPr/>
      </dsp:nvSpPr>
      <dsp:spPr>
        <a:xfrm>
          <a:off x="3718202" y="357"/>
          <a:ext cx="3117056" cy="1870233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0490" tIns="110490" rIns="110490" bIns="110490" numCol="1" spcCol="1270" anchor="ctr" anchorCtr="0">
          <a:noAutofit/>
        </a:bodyPr>
        <a:lstStyle/>
        <a:p>
          <a:pPr lvl="0" algn="ctr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900" b="1" kern="1200" dirty="0" smtClean="0">
              <a:solidFill>
                <a:schemeClr val="accent4">
                  <a:lumMod val="50000"/>
                </a:schemeClr>
              </a:solidFill>
            </a:rPr>
            <a:t>Co se ti v našem městě nelíbí? Proč?</a:t>
          </a:r>
          <a:endParaRPr lang="cs-CZ" sz="2900" b="1" kern="1200" dirty="0">
            <a:solidFill>
              <a:schemeClr val="accent4">
                <a:lumMod val="50000"/>
              </a:schemeClr>
            </a:solidFill>
          </a:endParaRPr>
        </a:p>
      </dsp:txBody>
      <dsp:txXfrm>
        <a:off x="3718202" y="357"/>
        <a:ext cx="3117056" cy="1870233"/>
      </dsp:txXfrm>
    </dsp:sp>
    <dsp:sp modelId="{9B1C6A4B-2E32-4EED-A023-5041D1C097ED}">
      <dsp:nvSpPr>
        <dsp:cNvPr id="0" name=""/>
        <dsp:cNvSpPr/>
      </dsp:nvSpPr>
      <dsp:spPr>
        <a:xfrm>
          <a:off x="2003821" y="2182296"/>
          <a:ext cx="3117056" cy="1870233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0490" tIns="110490" rIns="110490" bIns="110490" numCol="1" spcCol="1270" anchor="ctr" anchorCtr="0">
          <a:noAutofit/>
        </a:bodyPr>
        <a:lstStyle/>
        <a:p>
          <a:pPr lvl="0" algn="ctr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900" b="1" kern="1200" dirty="0" smtClean="0">
              <a:solidFill>
                <a:schemeClr val="accent4">
                  <a:lumMod val="50000"/>
                </a:schemeClr>
              </a:solidFill>
            </a:rPr>
            <a:t>Co bys v našem městě změnil a proč?</a:t>
          </a:r>
          <a:endParaRPr lang="cs-CZ" sz="2900" b="1" kern="1200" dirty="0">
            <a:solidFill>
              <a:schemeClr val="accent4">
                <a:lumMod val="50000"/>
              </a:schemeClr>
            </a:solidFill>
          </a:endParaRPr>
        </a:p>
      </dsp:txBody>
      <dsp:txXfrm>
        <a:off x="2003821" y="2182296"/>
        <a:ext cx="3117056" cy="1870233"/>
      </dsp:txXfrm>
    </dsp:sp>
  </dsp:spTree>
</dsp:drawing>
</file>

<file path=ppt/diagrams/drawing8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5752D68-3BA5-4DD1-A182-284104EFAB4E}">
      <dsp:nvSpPr>
        <dsp:cNvPr id="0" name=""/>
        <dsp:cNvSpPr/>
      </dsp:nvSpPr>
      <dsp:spPr>
        <a:xfrm>
          <a:off x="682031" y="182263"/>
          <a:ext cx="1491803" cy="1882902"/>
        </a:xfrm>
        <a:prstGeom prst="roundRect">
          <a:avLst/>
        </a:prstGeom>
        <a:blipFill rotWithShape="1">
          <a:blip xmlns:r="http://schemas.openxmlformats.org/officeDocument/2006/relationships" r:embed="rId1"/>
          <a:stretch>
            <a:fillRect/>
          </a:stretch>
        </a:blip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4A55026-2090-4430-A09F-F12076520F8E}">
      <dsp:nvSpPr>
        <dsp:cNvPr id="0" name=""/>
        <dsp:cNvSpPr/>
      </dsp:nvSpPr>
      <dsp:spPr>
        <a:xfrm>
          <a:off x="342766" y="1455967"/>
          <a:ext cx="1491803" cy="55345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84912" tIns="184912" rIns="184912" bIns="0" numCol="1" spcCol="1270" anchor="t" anchorCtr="0">
          <a:noAutofit/>
        </a:bodyPr>
        <a:lstStyle/>
        <a:p>
          <a:pPr lvl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600" kern="1200" dirty="0"/>
        </a:p>
      </dsp:txBody>
      <dsp:txXfrm>
        <a:off x="342766" y="1455967"/>
        <a:ext cx="1491803" cy="553458"/>
      </dsp:txXfrm>
    </dsp:sp>
    <dsp:sp modelId="{6C9A98EF-35E9-4AE6-A9A2-7B561EA03D2B}">
      <dsp:nvSpPr>
        <dsp:cNvPr id="0" name=""/>
        <dsp:cNvSpPr/>
      </dsp:nvSpPr>
      <dsp:spPr>
        <a:xfrm>
          <a:off x="2986288" y="254277"/>
          <a:ext cx="1491803" cy="1771965"/>
        </a:xfrm>
        <a:prstGeom prst="roundRect">
          <a:avLst/>
        </a:prstGeom>
        <a:blipFill rotWithShape="1">
          <a:blip xmlns:r="http://schemas.openxmlformats.org/officeDocument/2006/relationships" r:embed="rId2"/>
          <a:stretch>
            <a:fillRect/>
          </a:stretch>
        </a:blip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F83B5A6-0C29-4136-9819-71AF3034C718}">
      <dsp:nvSpPr>
        <dsp:cNvPr id="0" name=""/>
        <dsp:cNvSpPr/>
      </dsp:nvSpPr>
      <dsp:spPr>
        <a:xfrm>
          <a:off x="1983812" y="1428233"/>
          <a:ext cx="1491803" cy="55345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84912" tIns="184912" rIns="184912" bIns="0" numCol="1" spcCol="1270" anchor="t" anchorCtr="0">
          <a:noAutofit/>
        </a:bodyPr>
        <a:lstStyle/>
        <a:p>
          <a:pPr lvl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600" kern="1200" dirty="0"/>
        </a:p>
      </dsp:txBody>
      <dsp:txXfrm>
        <a:off x="1983812" y="1428233"/>
        <a:ext cx="1491803" cy="553458"/>
      </dsp:txXfrm>
    </dsp:sp>
    <dsp:sp modelId="{2A409582-E40D-47E5-B86C-BA137AC43F9F}">
      <dsp:nvSpPr>
        <dsp:cNvPr id="0" name=""/>
        <dsp:cNvSpPr/>
      </dsp:nvSpPr>
      <dsp:spPr>
        <a:xfrm>
          <a:off x="5074517" y="254277"/>
          <a:ext cx="1491803" cy="1774103"/>
        </a:xfrm>
        <a:prstGeom prst="roundRect">
          <a:avLst/>
        </a:prstGeom>
        <a:blipFill rotWithShape="1">
          <a:blip xmlns:r="http://schemas.openxmlformats.org/officeDocument/2006/relationships" r:embed="rId3"/>
          <a:stretch>
            <a:fillRect/>
          </a:stretch>
        </a:blip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BE924FC-BA82-4C94-898B-861C5C74A732}">
      <dsp:nvSpPr>
        <dsp:cNvPr id="0" name=""/>
        <dsp:cNvSpPr/>
      </dsp:nvSpPr>
      <dsp:spPr>
        <a:xfrm>
          <a:off x="3624858" y="1428767"/>
          <a:ext cx="1491803" cy="55345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84912" tIns="184912" rIns="184912" bIns="0" numCol="1" spcCol="1270" anchor="t" anchorCtr="0">
          <a:noAutofit/>
        </a:bodyPr>
        <a:lstStyle/>
        <a:p>
          <a:pPr lvl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600" kern="1200"/>
        </a:p>
      </dsp:txBody>
      <dsp:txXfrm>
        <a:off x="3624858" y="1428767"/>
        <a:ext cx="1491803" cy="553458"/>
      </dsp:txXfrm>
    </dsp:sp>
    <dsp:sp modelId="{1C113B0C-324B-48F5-ABF7-1F2C160C7C93}">
      <dsp:nvSpPr>
        <dsp:cNvPr id="0" name=""/>
        <dsp:cNvSpPr/>
      </dsp:nvSpPr>
      <dsp:spPr>
        <a:xfrm>
          <a:off x="4138414" y="2246121"/>
          <a:ext cx="1516029" cy="1633617"/>
        </a:xfrm>
        <a:prstGeom prst="roundRect">
          <a:avLst/>
        </a:prstGeom>
        <a:blipFill rotWithShape="1">
          <a:blip xmlns:r="http://schemas.openxmlformats.org/officeDocument/2006/relationships" r:embed="rId4"/>
          <a:stretch>
            <a:fillRect/>
          </a:stretch>
        </a:blip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1098526-24F0-4899-9308-AC0F784C43CE}">
      <dsp:nvSpPr>
        <dsp:cNvPr id="0" name=""/>
        <dsp:cNvSpPr/>
      </dsp:nvSpPr>
      <dsp:spPr>
        <a:xfrm>
          <a:off x="5278017" y="1393646"/>
          <a:ext cx="1491803" cy="55345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84912" tIns="184912" rIns="184912" bIns="0" numCol="1" spcCol="1270" anchor="t" anchorCtr="0">
          <a:noAutofit/>
        </a:bodyPr>
        <a:lstStyle/>
        <a:p>
          <a:pPr lvl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600" kern="1200"/>
        </a:p>
      </dsp:txBody>
      <dsp:txXfrm>
        <a:off x="5278017" y="1393646"/>
        <a:ext cx="1491803" cy="553458"/>
      </dsp:txXfrm>
    </dsp:sp>
    <dsp:sp modelId="{983D0C4D-DFEC-46B6-8E6C-084670138322}">
      <dsp:nvSpPr>
        <dsp:cNvPr id="0" name=""/>
        <dsp:cNvSpPr/>
      </dsp:nvSpPr>
      <dsp:spPr>
        <a:xfrm>
          <a:off x="1618135" y="2270498"/>
          <a:ext cx="1729641" cy="1652611"/>
        </a:xfrm>
        <a:prstGeom prst="roundRect">
          <a:avLst/>
        </a:prstGeom>
        <a:blipFill rotWithShape="1">
          <a:blip xmlns:r="http://schemas.openxmlformats.org/officeDocument/2006/relationships" r:embed="rId5"/>
          <a:stretch>
            <a:fillRect/>
          </a:stretch>
        </a:blip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A951440-B9F9-4B5E-9611-320BE848DFD5}">
      <dsp:nvSpPr>
        <dsp:cNvPr id="0" name=""/>
        <dsp:cNvSpPr/>
      </dsp:nvSpPr>
      <dsp:spPr>
        <a:xfrm>
          <a:off x="2816448" y="3498838"/>
          <a:ext cx="1491803" cy="55345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84912" tIns="184912" rIns="184912" bIns="0" numCol="1" spcCol="1270" anchor="t" anchorCtr="0">
          <a:noAutofit/>
        </a:bodyPr>
        <a:lstStyle/>
        <a:p>
          <a:pPr lvl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600" kern="1200"/>
        </a:p>
      </dsp:txBody>
      <dsp:txXfrm>
        <a:off x="2816448" y="3498838"/>
        <a:ext cx="1491803" cy="553458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8/layout/CaptionedPictures">
  <dgm:title val=""/>
  <dgm:desc val=""/>
  <dgm:catLst>
    <dgm:cat type="picture" pri="5000"/>
    <dgm:cat type="pictureconvert" pri="5000"/>
  </dgm:catLst>
  <dgm:sampData>
    <dgm:dataModel>
      <dgm:ptLst>
        <dgm:pt modelId="0" type="doc"/>
        <dgm:pt modelId="10">
          <dgm:prSet phldr="1"/>
        </dgm:pt>
        <dgm:pt modelId="11">
          <dgm:prSet phldr="1"/>
        </dgm:pt>
        <dgm:pt modelId="20">
          <dgm:prSet phldr="1"/>
        </dgm:pt>
        <dgm:pt modelId="21">
          <dgm:prSet phldr="1"/>
        </dgm:pt>
        <dgm:pt modelId="30">
          <dgm:prSet phldr="1"/>
        </dgm:pt>
        <dgm:pt modelId="31">
          <dgm:prSet phldr="1"/>
        </dgm:pt>
      </dgm:ptLst>
      <dgm:cxnLst>
        <dgm:cxn modelId="60" srcId="0" destId="10" srcOrd="0" destOrd="0"/>
        <dgm:cxn modelId="12" srcId="10" destId="11" srcOrd="0" destOrd="0"/>
        <dgm:cxn modelId="70" srcId="0" destId="20" srcOrd="1" destOrd="0"/>
        <dgm:cxn modelId="22" srcId="20" destId="21" srcOrd="0" destOrd="0"/>
        <dgm:cxn modelId="80" srcId="0" destId="30" srcOrd="2" destOrd="0"/>
        <dgm:cxn modelId="32" srcId="30" destId="31" srcOrd="0" destOrd="0"/>
      </dgm:cxnLst>
      <dgm:bg/>
      <dgm:whole/>
    </dgm:dataModel>
  </dgm:sampData>
  <dgm:styleData>
    <dgm:dataModel>
      <dgm:ptLst>
        <dgm:pt modelId="0" type="doc"/>
        <dgm:pt modelId="10">
          <dgm:prSet phldr="1"/>
        </dgm:pt>
        <dgm:pt modelId="11">
          <dgm:prSet phldr="1"/>
        </dgm:pt>
        <dgm:pt modelId="20">
          <dgm:prSet phldr="1"/>
        </dgm:pt>
        <dgm:pt modelId="21">
          <dgm:prSet phldr="1"/>
        </dgm:pt>
      </dgm:ptLst>
      <dgm:cxnLst>
        <dgm:cxn modelId="60" srcId="0" destId="10" srcOrd="0" destOrd="0"/>
        <dgm:cxn modelId="12" srcId="10" destId="11" srcOrd="0" destOrd="0"/>
        <dgm:cxn modelId="70" srcId="0" destId="20" srcOrd="1" destOrd="0"/>
        <dgm:cxn modelId="22" srcId="20" destId="21" srcOrd="0" destOrd="0"/>
      </dgm:cxnLst>
      <dgm:bg/>
      <dgm:whole/>
    </dgm:dataModel>
  </dgm:styleData>
  <dgm:clrData>
    <dgm:dataModel>
      <dgm:ptLst>
        <dgm:pt modelId="0" type="doc"/>
        <dgm:pt modelId="10">
          <dgm:prSet phldr="1"/>
        </dgm:pt>
        <dgm:pt modelId="11">
          <dgm:prSet phldr="1"/>
        </dgm:pt>
        <dgm:pt modelId="20">
          <dgm:prSet phldr="1"/>
        </dgm:pt>
        <dgm:pt modelId="21">
          <dgm:prSet phldr="1"/>
        </dgm:pt>
        <dgm:pt modelId="30">
          <dgm:prSet phldr="1"/>
        </dgm:pt>
        <dgm:pt modelId="31">
          <dgm:prSet phldr="1"/>
        </dgm:pt>
        <dgm:pt modelId="40">
          <dgm:prSet phldr="1"/>
        </dgm:pt>
        <dgm:pt modelId="41">
          <dgm:prSet phldr="1"/>
        </dgm:pt>
      </dgm:ptLst>
      <dgm:cxnLst>
        <dgm:cxn modelId="60" srcId="0" destId="10" srcOrd="0" destOrd="0"/>
        <dgm:cxn modelId="12" srcId="10" destId="11" srcOrd="0" destOrd="0"/>
        <dgm:cxn modelId="70" srcId="0" destId="20" srcOrd="1" destOrd="0"/>
        <dgm:cxn modelId="22" srcId="20" destId="21" srcOrd="0" destOrd="0"/>
        <dgm:cxn modelId="80" srcId="0" destId="30" srcOrd="2" destOrd="0"/>
        <dgm:cxn modelId="32" srcId="30" destId="31" srcOrd="0" destOrd="0"/>
        <dgm:cxn modelId="90" srcId="0" destId="40" srcOrd="3" destOrd="0"/>
        <dgm:cxn modelId="42" srcId="40" destId="41" srcOrd="0" destOrd="0"/>
      </dgm:cxnLst>
      <dgm:bg/>
      <dgm:whole/>
    </dgm:dataModel>
  </dgm:clrData>
  <dgm:layoutNode name="Name0">
    <dgm:varLst>
      <dgm:chMax/>
      <dgm:chPref/>
      <dgm:dir/>
    </dgm:varLst>
    <dgm:choose name="Name1">
      <dgm:if name="Name2" func="var" arg="dir" op="equ" val="norm">
        <dgm:alg type="snake">
          <dgm:param type="off" val="ctr"/>
        </dgm:alg>
      </dgm:if>
      <dgm:else name="Name3">
        <dgm:alg type="snake">
          <dgm:param type="grDir" val="tR"/>
          <dgm:param type="off" val="ctr"/>
        </dgm:alg>
      </dgm:else>
    </dgm:choose>
    <dgm:shape xmlns:r="http://schemas.openxmlformats.org/officeDocument/2006/relationships" r:blip="">
      <dgm:adjLst/>
    </dgm:shape>
    <dgm:constrLst>
      <dgm:constr type="primFontSz" for="des" forName="Parent" op="equ"/>
      <dgm:constr type="primFontSz" for="des" forName="Child" refType="primFontSz" refFor="des" refForName="Parent" op="lte"/>
      <dgm:constr type="w" for="ch" forName="composite" refType="w"/>
      <dgm:constr type="h" for="ch" forName="composite" refType="h"/>
      <dgm:constr type="sp" refType="w" refFor="ch" refForName="composite" op="equ" fact="0.1"/>
      <dgm:constr type="w" for="ch" forName="sibTrans" refType="w" refFor="ch" refForName="composite" op="equ" fact="0.1"/>
      <dgm:constr type="h" for="ch" forName="sibTrans" refType="w" refFor="ch" refForName="sibTrans" op="equ"/>
    </dgm:constrLst>
    <dgm:forEach name="nodesForEach" axis="ch" ptType="node">
      <dgm:layoutNode name="composite">
        <dgm:varLst>
          <dgm:chMax val="1"/>
          <dgm:chPref val="1"/>
        </dgm:varLst>
        <dgm:alg type="composite">
          <dgm:param type="ar" val="0.85"/>
        </dgm:alg>
        <dgm:shape xmlns:r="http://schemas.openxmlformats.org/officeDocument/2006/relationships" r:blip="">
          <dgm:adjLst/>
        </dgm:shape>
        <dgm:constrLst>
          <dgm:constr type="l" for="ch" forName="Accent" refType="w" fact="0"/>
          <dgm:constr type="t" for="ch" forName="Accent" refType="h" fact="0"/>
          <dgm:constr type="w" for="ch" forName="Accent" refType="w"/>
          <dgm:constr type="h" for="ch" forName="Accent" refType="h"/>
          <dgm:constr type="l" for="ch" forName="Image" refType="w" fact="0.05"/>
          <dgm:constr type="t" for="ch" forName="Image" refType="h" fact="0.04"/>
          <dgm:constr type="w" for="ch" forName="Image" refType="w" fact="0.9"/>
          <dgm:constr type="h" for="ch" forName="Image" refType="h" fact="0.65"/>
          <dgm:constr type="l" for="ch" forName="ChildComposite" refType="w" fact="0.05"/>
          <dgm:constr type="t" for="ch" forName="ChildComposite" refType="h" fact="0.69"/>
          <dgm:constr type="w" for="ch" forName="ChildComposite" refType="w" fact="0.9"/>
          <dgm:constr type="h" for="ch" forName="ChildComposite" refType="h" fact="0.27"/>
        </dgm:constrLst>
        <dgm:layoutNode name="Accent" styleLbl="trAlignAcc1">
          <dgm:varLst>
            <dgm:chMax val="0"/>
            <dgm:chPref val="0"/>
          </dgm:varLst>
          <dgm:alg type="sp"/>
          <dgm:shape xmlns:r="http://schemas.openxmlformats.org/officeDocument/2006/relationships" type="rect" r:blip="">
            <dgm:adjLst/>
          </dgm:shape>
          <dgm:presOf/>
        </dgm:layoutNode>
        <dgm:layoutNode name="Image" styleLbl="alignImgPlace1">
          <dgm:varLst>
            <dgm:chMax val="0"/>
            <dgm:chPref val="0"/>
          </dgm:varLst>
          <dgm:alg type="sp"/>
          <dgm:shape xmlns:r="http://schemas.openxmlformats.org/officeDocument/2006/relationships" type="rect" r:blip="" blipPhldr="1">
            <dgm:adjLst/>
          </dgm:shape>
          <dgm:presOf/>
        </dgm:layoutNode>
        <dgm:layoutNode name="ChildComposite">
          <dgm:alg type="composite"/>
          <dgm:shape xmlns:r="http://schemas.openxmlformats.org/officeDocument/2006/relationships" r:blip="">
            <dgm:adjLst/>
          </dgm:shape>
          <dgm:choose name="Name4">
            <dgm:if name="Name5" axis="ch" ptType="node" func="cnt" op="gte" val="1">
              <dgm:constrLst>
                <dgm:constr type="l" for="ch" forName="Parent" refType="w" fact="0"/>
                <dgm:constr type="t" for="ch" forName="Parent" refType="h" fact="0"/>
                <dgm:constr type="w" for="ch" forName="Parent" refType="w"/>
                <dgm:constr type="h" for="ch" forName="Parent" refType="h" fact="0.3704"/>
                <dgm:constr type="l" for="ch" forName="Child" refType="w" fact="0"/>
                <dgm:constr type="t" for="ch" forName="Child" refType="h" fact="0.3704"/>
                <dgm:constr type="w" for="ch" forName="Child" refType="w"/>
                <dgm:constr type="h" for="ch" forName="Child" refType="h" fact="0.6296"/>
              </dgm:constrLst>
            </dgm:if>
            <dgm:else name="Name6">
              <dgm:constrLst>
                <dgm:constr type="l" for="ch" forName="Parent" refType="w" fact="0"/>
                <dgm:constr type="t" for="ch" forName="Parent" refType="h" fact="0"/>
                <dgm:constr type="w" for="ch" forName="Parent" refType="w"/>
                <dgm:constr type="h" for="ch" forName="Parent" refType="h"/>
                <dgm:constr type="l" for="ch" forName="Child" refType="w" fact="0"/>
                <dgm:constr type="t" for="ch" forName="Child" refType="h" fact="0"/>
                <dgm:constr type="w" for="ch" forName="Child" refType="w" fact="0"/>
                <dgm:constr type="h" for="ch" forName="Child" refType="h" fact="0"/>
              </dgm:constrLst>
            </dgm:else>
          </dgm:choose>
          <dgm:layoutNode name="Child" styleLbl="node1">
            <dgm:varLst>
              <dgm:chMax val="0"/>
              <dgm:chPref val="0"/>
              <dgm:bulletEnabled val="1"/>
            </dgm:varLst>
            <dgm:choose name="Name7">
              <dgm:if name="Name8" axis="ch" ptType="node" func="cnt" op="gt" val="1">
                <dgm:alg type="tx">
                  <dgm:param type="parTxLTRAlign" val="l"/>
                  <dgm:param type="parTxRTLAlign" val="r"/>
                  <dgm:param type="txAnchorVert" val="mid"/>
                  <dgm:param type="txAnchorVertCh" val="mid"/>
                </dgm:alg>
              </dgm:if>
              <dgm:else name="Name9">
                <dgm:alg type="tx">
                  <dgm:param type="parTxLTRAlign" val="ctr"/>
                  <dgm:param type="parTxRTLAlign" val="ctr"/>
                  <dgm:param type="shpTxLTRAlignCh" val="l"/>
                  <dgm:param type="shpTxRTLAlignCh" val="r"/>
                  <dgm:param type="txAnchorVert" val="mid"/>
                  <dgm:param type="txAnchorVertCh" val="mid"/>
                </dgm:alg>
              </dgm:else>
            </dgm:choose>
            <dgm:choose name="Name10">
              <dgm:if name="Name11" axis="ch" ptType="node" func="cnt" op="gte" val="1">
                <dgm:shape xmlns:r="http://schemas.openxmlformats.org/officeDocument/2006/relationships" type="rect" r:blip="">
                  <dgm:adjLst/>
                </dgm:shape>
              </dgm:if>
              <dgm:else name="Name12">
                <dgm:shape xmlns:r="http://schemas.openxmlformats.org/officeDocument/2006/relationships" type="rect" r:blip="" hideGeom="1">
                  <dgm:adjLst/>
                </dgm:shape>
              </dgm:else>
            </dgm:choose>
            <dgm:choose name="Name13">
              <dgm:if name="Name14" axis="ch" ptType="node" func="cnt" op="gte" val="1">
                <dgm:presOf axis="des" ptType="node"/>
              </dgm:if>
              <dgm:else name="Name15">
                <dgm:presOf/>
              </dgm:else>
            </dgm:choose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Parent" styleLbl="revTx">
            <dgm:varLst>
              <dgm:chMax val="1"/>
              <dgm:chPref val="0"/>
              <dgm:bulletEnabled val="1"/>
            </dgm:varLst>
            <dgm:alg type="tx">
              <dgm:param type="shpTxLTRAlignCh" val="ctr"/>
              <dgm:param type="txAnchorVert" val="mid"/>
            </dgm:alg>
            <dgm:shape xmlns:r="http://schemas.openxmlformats.org/officeDocument/2006/relationships" type="rect" r:blip="">
              <dgm:adjLst/>
            </dgm:shape>
            <dgm:presOf axis="self" ptType="node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layoutNode>
      </dgm:layoutNode>
      <dgm:forEach name="sibTransForEach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8/layout/CaptionedPictures">
  <dgm:title val=""/>
  <dgm:desc val=""/>
  <dgm:catLst>
    <dgm:cat type="picture" pri="5000"/>
    <dgm:cat type="pictureconvert" pri="5000"/>
  </dgm:catLst>
  <dgm:sampData>
    <dgm:dataModel>
      <dgm:ptLst>
        <dgm:pt modelId="0" type="doc"/>
        <dgm:pt modelId="10">
          <dgm:prSet phldr="1"/>
        </dgm:pt>
        <dgm:pt modelId="11">
          <dgm:prSet phldr="1"/>
        </dgm:pt>
        <dgm:pt modelId="20">
          <dgm:prSet phldr="1"/>
        </dgm:pt>
        <dgm:pt modelId="21">
          <dgm:prSet phldr="1"/>
        </dgm:pt>
        <dgm:pt modelId="30">
          <dgm:prSet phldr="1"/>
        </dgm:pt>
        <dgm:pt modelId="31">
          <dgm:prSet phldr="1"/>
        </dgm:pt>
      </dgm:ptLst>
      <dgm:cxnLst>
        <dgm:cxn modelId="60" srcId="0" destId="10" srcOrd="0" destOrd="0"/>
        <dgm:cxn modelId="12" srcId="10" destId="11" srcOrd="0" destOrd="0"/>
        <dgm:cxn modelId="70" srcId="0" destId="20" srcOrd="1" destOrd="0"/>
        <dgm:cxn modelId="22" srcId="20" destId="21" srcOrd="0" destOrd="0"/>
        <dgm:cxn modelId="80" srcId="0" destId="30" srcOrd="2" destOrd="0"/>
        <dgm:cxn modelId="32" srcId="30" destId="31" srcOrd="0" destOrd="0"/>
      </dgm:cxnLst>
      <dgm:bg/>
      <dgm:whole/>
    </dgm:dataModel>
  </dgm:sampData>
  <dgm:styleData>
    <dgm:dataModel>
      <dgm:ptLst>
        <dgm:pt modelId="0" type="doc"/>
        <dgm:pt modelId="10">
          <dgm:prSet phldr="1"/>
        </dgm:pt>
        <dgm:pt modelId="11">
          <dgm:prSet phldr="1"/>
        </dgm:pt>
        <dgm:pt modelId="20">
          <dgm:prSet phldr="1"/>
        </dgm:pt>
        <dgm:pt modelId="21">
          <dgm:prSet phldr="1"/>
        </dgm:pt>
      </dgm:ptLst>
      <dgm:cxnLst>
        <dgm:cxn modelId="60" srcId="0" destId="10" srcOrd="0" destOrd="0"/>
        <dgm:cxn modelId="12" srcId="10" destId="11" srcOrd="0" destOrd="0"/>
        <dgm:cxn modelId="70" srcId="0" destId="20" srcOrd="1" destOrd="0"/>
        <dgm:cxn modelId="22" srcId="20" destId="21" srcOrd="0" destOrd="0"/>
      </dgm:cxnLst>
      <dgm:bg/>
      <dgm:whole/>
    </dgm:dataModel>
  </dgm:styleData>
  <dgm:clrData>
    <dgm:dataModel>
      <dgm:ptLst>
        <dgm:pt modelId="0" type="doc"/>
        <dgm:pt modelId="10">
          <dgm:prSet phldr="1"/>
        </dgm:pt>
        <dgm:pt modelId="11">
          <dgm:prSet phldr="1"/>
        </dgm:pt>
        <dgm:pt modelId="20">
          <dgm:prSet phldr="1"/>
        </dgm:pt>
        <dgm:pt modelId="21">
          <dgm:prSet phldr="1"/>
        </dgm:pt>
        <dgm:pt modelId="30">
          <dgm:prSet phldr="1"/>
        </dgm:pt>
        <dgm:pt modelId="31">
          <dgm:prSet phldr="1"/>
        </dgm:pt>
        <dgm:pt modelId="40">
          <dgm:prSet phldr="1"/>
        </dgm:pt>
        <dgm:pt modelId="41">
          <dgm:prSet phldr="1"/>
        </dgm:pt>
      </dgm:ptLst>
      <dgm:cxnLst>
        <dgm:cxn modelId="60" srcId="0" destId="10" srcOrd="0" destOrd="0"/>
        <dgm:cxn modelId="12" srcId="10" destId="11" srcOrd="0" destOrd="0"/>
        <dgm:cxn modelId="70" srcId="0" destId="20" srcOrd="1" destOrd="0"/>
        <dgm:cxn modelId="22" srcId="20" destId="21" srcOrd="0" destOrd="0"/>
        <dgm:cxn modelId="80" srcId="0" destId="30" srcOrd="2" destOrd="0"/>
        <dgm:cxn modelId="32" srcId="30" destId="31" srcOrd="0" destOrd="0"/>
        <dgm:cxn modelId="90" srcId="0" destId="40" srcOrd="3" destOrd="0"/>
        <dgm:cxn modelId="42" srcId="40" destId="41" srcOrd="0" destOrd="0"/>
      </dgm:cxnLst>
      <dgm:bg/>
      <dgm:whole/>
    </dgm:dataModel>
  </dgm:clrData>
  <dgm:layoutNode name="Name0">
    <dgm:varLst>
      <dgm:chMax/>
      <dgm:chPref/>
      <dgm:dir/>
    </dgm:varLst>
    <dgm:choose name="Name1">
      <dgm:if name="Name2" func="var" arg="dir" op="equ" val="norm">
        <dgm:alg type="snake">
          <dgm:param type="off" val="ctr"/>
        </dgm:alg>
      </dgm:if>
      <dgm:else name="Name3">
        <dgm:alg type="snake">
          <dgm:param type="grDir" val="tR"/>
          <dgm:param type="off" val="ctr"/>
        </dgm:alg>
      </dgm:else>
    </dgm:choose>
    <dgm:shape xmlns:r="http://schemas.openxmlformats.org/officeDocument/2006/relationships" r:blip="">
      <dgm:adjLst/>
    </dgm:shape>
    <dgm:constrLst>
      <dgm:constr type="primFontSz" for="des" forName="Parent" op="equ"/>
      <dgm:constr type="primFontSz" for="des" forName="Child" refType="primFontSz" refFor="des" refForName="Parent" op="lte"/>
      <dgm:constr type="w" for="ch" forName="composite" refType="w"/>
      <dgm:constr type="h" for="ch" forName="composite" refType="h"/>
      <dgm:constr type="sp" refType="w" refFor="ch" refForName="composite" op="equ" fact="0.1"/>
      <dgm:constr type="w" for="ch" forName="sibTrans" refType="w" refFor="ch" refForName="composite" op="equ" fact="0.1"/>
      <dgm:constr type="h" for="ch" forName="sibTrans" refType="w" refFor="ch" refForName="sibTrans" op="equ"/>
    </dgm:constrLst>
    <dgm:forEach name="nodesForEach" axis="ch" ptType="node">
      <dgm:layoutNode name="composite">
        <dgm:varLst>
          <dgm:chMax val="1"/>
          <dgm:chPref val="1"/>
        </dgm:varLst>
        <dgm:alg type="composite">
          <dgm:param type="ar" val="0.85"/>
        </dgm:alg>
        <dgm:shape xmlns:r="http://schemas.openxmlformats.org/officeDocument/2006/relationships" r:blip="">
          <dgm:adjLst/>
        </dgm:shape>
        <dgm:constrLst>
          <dgm:constr type="l" for="ch" forName="Accent" refType="w" fact="0"/>
          <dgm:constr type="t" for="ch" forName="Accent" refType="h" fact="0"/>
          <dgm:constr type="w" for="ch" forName="Accent" refType="w"/>
          <dgm:constr type="h" for="ch" forName="Accent" refType="h"/>
          <dgm:constr type="l" for="ch" forName="Image" refType="w" fact="0.05"/>
          <dgm:constr type="t" for="ch" forName="Image" refType="h" fact="0.04"/>
          <dgm:constr type="w" for="ch" forName="Image" refType="w" fact="0.9"/>
          <dgm:constr type="h" for="ch" forName="Image" refType="h" fact="0.65"/>
          <dgm:constr type="l" for="ch" forName="ChildComposite" refType="w" fact="0.05"/>
          <dgm:constr type="t" for="ch" forName="ChildComposite" refType="h" fact="0.69"/>
          <dgm:constr type="w" for="ch" forName="ChildComposite" refType="w" fact="0.9"/>
          <dgm:constr type="h" for="ch" forName="ChildComposite" refType="h" fact="0.27"/>
        </dgm:constrLst>
        <dgm:layoutNode name="Accent" styleLbl="trAlignAcc1">
          <dgm:varLst>
            <dgm:chMax val="0"/>
            <dgm:chPref val="0"/>
          </dgm:varLst>
          <dgm:alg type="sp"/>
          <dgm:shape xmlns:r="http://schemas.openxmlformats.org/officeDocument/2006/relationships" type="rect" r:blip="">
            <dgm:adjLst/>
          </dgm:shape>
          <dgm:presOf/>
        </dgm:layoutNode>
        <dgm:layoutNode name="Image" styleLbl="alignImgPlace1">
          <dgm:varLst>
            <dgm:chMax val="0"/>
            <dgm:chPref val="0"/>
          </dgm:varLst>
          <dgm:alg type="sp"/>
          <dgm:shape xmlns:r="http://schemas.openxmlformats.org/officeDocument/2006/relationships" type="rect" r:blip="" blipPhldr="1">
            <dgm:adjLst/>
          </dgm:shape>
          <dgm:presOf/>
        </dgm:layoutNode>
        <dgm:layoutNode name="ChildComposite">
          <dgm:alg type="composite"/>
          <dgm:shape xmlns:r="http://schemas.openxmlformats.org/officeDocument/2006/relationships" r:blip="">
            <dgm:adjLst/>
          </dgm:shape>
          <dgm:choose name="Name4">
            <dgm:if name="Name5" axis="ch" ptType="node" func="cnt" op="gte" val="1">
              <dgm:constrLst>
                <dgm:constr type="l" for="ch" forName="Parent" refType="w" fact="0"/>
                <dgm:constr type="t" for="ch" forName="Parent" refType="h" fact="0"/>
                <dgm:constr type="w" for="ch" forName="Parent" refType="w"/>
                <dgm:constr type="h" for="ch" forName="Parent" refType="h" fact="0.3704"/>
                <dgm:constr type="l" for="ch" forName="Child" refType="w" fact="0"/>
                <dgm:constr type="t" for="ch" forName="Child" refType="h" fact="0.3704"/>
                <dgm:constr type="w" for="ch" forName="Child" refType="w"/>
                <dgm:constr type="h" for="ch" forName="Child" refType="h" fact="0.6296"/>
              </dgm:constrLst>
            </dgm:if>
            <dgm:else name="Name6">
              <dgm:constrLst>
                <dgm:constr type="l" for="ch" forName="Parent" refType="w" fact="0"/>
                <dgm:constr type="t" for="ch" forName="Parent" refType="h" fact="0"/>
                <dgm:constr type="w" for="ch" forName="Parent" refType="w"/>
                <dgm:constr type="h" for="ch" forName="Parent" refType="h"/>
                <dgm:constr type="l" for="ch" forName="Child" refType="w" fact="0"/>
                <dgm:constr type="t" for="ch" forName="Child" refType="h" fact="0"/>
                <dgm:constr type="w" for="ch" forName="Child" refType="w" fact="0"/>
                <dgm:constr type="h" for="ch" forName="Child" refType="h" fact="0"/>
              </dgm:constrLst>
            </dgm:else>
          </dgm:choose>
          <dgm:layoutNode name="Child" styleLbl="node1">
            <dgm:varLst>
              <dgm:chMax val="0"/>
              <dgm:chPref val="0"/>
              <dgm:bulletEnabled val="1"/>
            </dgm:varLst>
            <dgm:choose name="Name7">
              <dgm:if name="Name8" axis="ch" ptType="node" func="cnt" op="gt" val="1">
                <dgm:alg type="tx">
                  <dgm:param type="parTxLTRAlign" val="l"/>
                  <dgm:param type="parTxRTLAlign" val="r"/>
                  <dgm:param type="txAnchorVert" val="mid"/>
                  <dgm:param type="txAnchorVertCh" val="mid"/>
                </dgm:alg>
              </dgm:if>
              <dgm:else name="Name9">
                <dgm:alg type="tx">
                  <dgm:param type="parTxLTRAlign" val="ctr"/>
                  <dgm:param type="parTxRTLAlign" val="ctr"/>
                  <dgm:param type="shpTxLTRAlignCh" val="l"/>
                  <dgm:param type="shpTxRTLAlignCh" val="r"/>
                  <dgm:param type="txAnchorVert" val="mid"/>
                  <dgm:param type="txAnchorVertCh" val="mid"/>
                </dgm:alg>
              </dgm:else>
            </dgm:choose>
            <dgm:choose name="Name10">
              <dgm:if name="Name11" axis="ch" ptType="node" func="cnt" op="gte" val="1">
                <dgm:shape xmlns:r="http://schemas.openxmlformats.org/officeDocument/2006/relationships" type="rect" r:blip="">
                  <dgm:adjLst/>
                </dgm:shape>
              </dgm:if>
              <dgm:else name="Name12">
                <dgm:shape xmlns:r="http://schemas.openxmlformats.org/officeDocument/2006/relationships" type="rect" r:blip="" hideGeom="1">
                  <dgm:adjLst/>
                </dgm:shape>
              </dgm:else>
            </dgm:choose>
            <dgm:choose name="Name13">
              <dgm:if name="Name14" axis="ch" ptType="node" func="cnt" op="gte" val="1">
                <dgm:presOf axis="des" ptType="node"/>
              </dgm:if>
              <dgm:else name="Name15">
                <dgm:presOf/>
              </dgm:else>
            </dgm:choose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Parent" styleLbl="revTx">
            <dgm:varLst>
              <dgm:chMax val="1"/>
              <dgm:chPref val="0"/>
              <dgm:bulletEnabled val="1"/>
            </dgm:varLst>
            <dgm:alg type="tx">
              <dgm:param type="shpTxLTRAlignCh" val="ctr"/>
              <dgm:param type="txAnchorVert" val="mid"/>
            </dgm:alg>
            <dgm:shape xmlns:r="http://schemas.openxmlformats.org/officeDocument/2006/relationships" type="rect" r:blip="">
              <dgm:adjLst/>
            </dgm:shape>
            <dgm:presOf axis="self" ptType="node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layoutNode>
      </dgm:layoutNode>
      <dgm:forEach name="sibTransForEach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</dgm:layoutNode>
      </dgm:forEach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11/layout/Picture Frame">
  <dgm:title val="Rámeček obrázku"/>
  <dgm:desc val="Umožňuje zobrazit obrázky spolu s odpovídajícím textem úrovně 1 v odsazeném rámečku.  Nejvhodnější je použití pouze s textem úrovně 1."/>
  <dgm:catLst>
    <dgm:cat type="picture" pri="6500"/>
    <dgm:cat type="officeonline" pri="10000"/>
  </dgm:catLst>
  <dgm:sampData>
    <dgm:dataModel>
      <dgm:ptLst>
        <dgm:pt modelId="0" type="doc"/>
        <dgm:pt modelId="10">
          <dgm:prSet phldr="1"/>
        </dgm:pt>
        <dgm:pt modelId="20">
          <dgm:prSet phldr="1"/>
        </dgm:pt>
        <dgm:pt modelId="30">
          <dgm:prSet phldr="1"/>
        </dgm:pt>
      </dgm:ptLst>
      <dgm:cxnLst>
        <dgm:cxn modelId="60" srcId="0" destId="10" srcOrd="0" destOrd="0"/>
        <dgm:cxn modelId="70" srcId="0" destId="20" srcOrd="1" destOrd="0"/>
        <dgm:cxn modelId="80" srcId="0" destId="30" srcOrd="2" destOrd="0"/>
      </dgm:cxnLst>
      <dgm:bg/>
      <dgm:whole/>
    </dgm:dataModel>
  </dgm:sampData>
  <dgm:styleData>
    <dgm:dataModel>
      <dgm:ptLst>
        <dgm:pt modelId="0" type="doc"/>
        <dgm:pt modelId="10">
          <dgm:prSet phldr="1"/>
        </dgm:pt>
        <dgm:pt modelId="20">
          <dgm:prSet phldr="1"/>
        </dgm:pt>
      </dgm:ptLst>
      <dgm:cxnLst>
        <dgm:cxn modelId="60" srcId="0" destId="10" srcOrd="0" destOrd="0"/>
        <dgm:cxn modelId="70" srcId="0" destId="20" srcOrd="1" destOrd="0"/>
      </dgm:cxnLst>
      <dgm:bg/>
      <dgm:whole/>
    </dgm:dataModel>
  </dgm:styleData>
  <dgm:clrData>
    <dgm:dataModel>
      <dgm:ptLst>
        <dgm:pt modelId="0" type="doc"/>
        <dgm:pt modelId="10">
          <dgm:prSet phldr="1"/>
        </dgm:pt>
        <dgm:pt modelId="20">
          <dgm:prSet phldr="1"/>
        </dgm:pt>
        <dgm:pt modelId="30">
          <dgm:prSet phldr="1"/>
        </dgm:pt>
        <dgm:pt modelId="40">
          <dgm:prSet phldr="1"/>
        </dgm:pt>
      </dgm:ptLst>
      <dgm:cxnLst>
        <dgm:cxn modelId="60" srcId="0" destId="10" srcOrd="0" destOrd="0"/>
        <dgm:cxn modelId="70" srcId="0" destId="20" srcOrd="1" destOrd="0"/>
        <dgm:cxn modelId="80" srcId="0" destId="30" srcOrd="2" destOrd="0"/>
        <dgm:cxn modelId="90" srcId="0" destId="40" srcOrd="3" destOrd="0"/>
      </dgm:cxnLst>
      <dgm:bg/>
      <dgm:whole/>
    </dgm:dataModel>
  </dgm:clrData>
  <dgm:layoutNode name="Name0">
    <dgm:varLst>
      <dgm:chMax/>
      <dgm:chPref/>
      <dgm:dir/>
    </dgm:varLst>
    <dgm:choose name="Name1">
      <dgm:if name="Name2" func="var" arg="dir" op="equ" val="norm">
        <dgm:alg type="snake">
          <dgm:param type="off" val="ctr"/>
        </dgm:alg>
      </dgm:if>
      <dgm:else name="Name3">
        <dgm:alg type="snake">
          <dgm:param type="grDir" val="tR"/>
          <dgm:param type="off" val="ctr"/>
        </dgm:alg>
      </dgm:else>
    </dgm:choose>
    <dgm:shape xmlns:r="http://schemas.openxmlformats.org/officeDocument/2006/relationships" r:blip="">
      <dgm:adjLst/>
    </dgm:shape>
    <dgm:constrLst>
      <dgm:constr type="primFontSz" for="des" ptType="node" op="equ" val="65"/>
      <dgm:constr type="w" for="ch" forName="composite" refType="w"/>
      <dgm:constr type="h" for="ch" forName="composite" refType="h"/>
      <dgm:constr type="sp" refType="w" refFor="ch" refForName="composite" op="equ" fact="0.1"/>
      <dgm:constr type="w" for="ch" forName="sibTrans" refType="w" refFor="ch" refForName="composite" op="equ" fact="0.1"/>
      <dgm:constr type="h" for="ch" forName="sibTrans" refType="w" refFor="ch" refForName="sibTrans" op="equ"/>
    </dgm:constrLst>
    <dgm:forEach name="nodesForEach" axis="ch" ptType="node">
      <dgm:layoutNode name="composite">
        <dgm:alg type="composite">
          <dgm:param type="ar" val="1.4927"/>
        </dgm:alg>
        <dgm:shape xmlns:r="http://schemas.openxmlformats.org/officeDocument/2006/relationships" r:blip="">
          <dgm:adjLst/>
        </dgm:shape>
        <dgm:choose name="Name4">
          <dgm:if name="Name5" func="var" arg="dir" op="equ" val="norm">
            <dgm:constrLst>
              <dgm:constr type="l" for="ch" forName="ParentText" refType="w" fact="0"/>
              <dgm:constr type="t" for="ch" forName="ParentText" refType="h" fact="0.85"/>
              <dgm:constr type="w" for="ch" forName="ParentText" refType="w" fact="0.926"/>
              <dgm:constr type="h" for="ch" forName="ParentText" refType="h" fact="0.1463"/>
              <dgm:constr type="l" for="ch" forName="Accent1" refType="w" fact="0"/>
              <dgm:constr type="t" for="ch" forName="Accent1" refType="h" fact="0.1104"/>
              <dgm:constr type="w" for="ch" forName="Accent1" refType="w" fact="0.9276"/>
              <dgm:constr type="h" for="ch" forName="Accent1" refType="h" fact="0.8896"/>
              <dgm:constr type="l" for="ch" forName="Image" refType="w" fact="0.0721"/>
              <dgm:constr type="t" for="ch" forName="Image" refType="h" fact="0"/>
              <dgm:constr type="w" for="ch" forName="Image" refType="w" fact="0.9279"/>
              <dgm:constr type="h" for="ch" forName="Image" refType="h" fact="0.855"/>
            </dgm:constrLst>
          </dgm:if>
          <dgm:else name="Name6">
            <dgm:constrLst>
              <dgm:constr type="l" for="ch" forName="ParentText" refType="w" fact="0.0837"/>
              <dgm:constr type="t" for="ch" forName="ParentText" refType="h" fact="0.84"/>
              <dgm:constr type="w" for="ch" forName="ParentText" refType="w" fact="0.9163"/>
              <dgm:constr type="h" for="ch" forName="ParentText" refType="h" fact="0.1463"/>
              <dgm:constr type="l" for="ch" forName="Accent1" refType="w" fact="0.0724"/>
              <dgm:constr type="t" for="ch" forName="Accent1" refType="h" fact="0.1104"/>
              <dgm:constr type="w" for="ch" forName="Accent1" refType="w" fact="0.9276"/>
              <dgm:constr type="h" for="ch" forName="Accent1" refType="h" fact="0.8896"/>
              <dgm:constr type="l" for="ch" forName="Image" refType="w" fact="0"/>
              <dgm:constr type="t" for="ch" forName="Image" refType="h" fact="0"/>
              <dgm:constr type="w" for="ch" forName="Image" refType="w" fact="0.9279"/>
              <dgm:constr type="h" for="ch" forName="Image" refType="h" fact="0.855"/>
            </dgm:constrLst>
          </dgm:else>
        </dgm:choose>
        <dgm:layoutNode name="ParentText" styleLbl="revTx">
          <dgm:varLst>
            <dgm:chMax val="0"/>
            <dgm:chPref val="0"/>
            <dgm:bulletEnabled val="1"/>
          </dgm:varLst>
          <dgm:alg type="tx">
            <dgm:param type="parTxLTRAlign" val="l"/>
            <dgm:param type="parTxRTLAlign" val="l"/>
            <dgm:param type="txAnchorVert" val="b"/>
            <dgm:param type="txAnchorVertCh" val="b"/>
          </dgm:alg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lMarg" refType="primFontSz" fact="0.3"/>
            <dgm:constr type="rMarg" refType="primFontSz" fact="0.3"/>
            <dgm:constr type="tMarg" refType="primFontSz" fact="0"/>
            <dgm:constr type="bMarg" refType="primFontSz" fact="0"/>
          </dgm:constrLst>
          <dgm:ruleLst>
            <dgm:rule type="primFontSz" val="5" fact="NaN" max="NaN"/>
          </dgm:ruleLst>
        </dgm:layoutNode>
        <dgm:layoutNode name="Accent1" styleLbl="parChTrans1D1">
          <dgm:alg type="sp"/>
          <dgm:shape xmlns:r="http://schemas.openxmlformats.org/officeDocument/2006/relationships" type="rect" r:blip="" zOrderOff="10">
            <dgm:adjLst/>
          </dgm:shape>
          <dgm:presOf/>
        </dgm:layoutNode>
        <dgm:layoutNode name="Image" styleLbl="alignImgPlace1">
          <dgm:alg type="sp"/>
          <dgm:shape xmlns:r="http://schemas.openxmlformats.org/officeDocument/2006/relationships" type="rect" r:blip="" zOrderOff="-15" blipPhldr="1">
            <dgm:adjLst/>
          </dgm:shape>
          <dgm:presOf/>
        </dgm:layoutNode>
      </dgm:layoutNode>
      <dgm:forEach name="sibTransForEach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</dgm:layoutNode>
      </dgm:forEach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11/layout/Picture Frame">
  <dgm:title val="Rámeček obrázku"/>
  <dgm:desc val="Umožňuje zobrazit obrázky spolu s odpovídajícím textem úrovně 1 v odsazeném rámečku.  Nejvhodnější je použití pouze s textem úrovně 1."/>
  <dgm:catLst>
    <dgm:cat type="picture" pri="6500"/>
    <dgm:cat type="officeonline" pri="10000"/>
  </dgm:catLst>
  <dgm:sampData>
    <dgm:dataModel>
      <dgm:ptLst>
        <dgm:pt modelId="0" type="doc"/>
        <dgm:pt modelId="10">
          <dgm:prSet phldr="1"/>
        </dgm:pt>
        <dgm:pt modelId="20">
          <dgm:prSet phldr="1"/>
        </dgm:pt>
        <dgm:pt modelId="30">
          <dgm:prSet phldr="1"/>
        </dgm:pt>
      </dgm:ptLst>
      <dgm:cxnLst>
        <dgm:cxn modelId="60" srcId="0" destId="10" srcOrd="0" destOrd="0"/>
        <dgm:cxn modelId="70" srcId="0" destId="20" srcOrd="1" destOrd="0"/>
        <dgm:cxn modelId="80" srcId="0" destId="30" srcOrd="2" destOrd="0"/>
      </dgm:cxnLst>
      <dgm:bg/>
      <dgm:whole/>
    </dgm:dataModel>
  </dgm:sampData>
  <dgm:styleData>
    <dgm:dataModel>
      <dgm:ptLst>
        <dgm:pt modelId="0" type="doc"/>
        <dgm:pt modelId="10">
          <dgm:prSet phldr="1"/>
        </dgm:pt>
        <dgm:pt modelId="20">
          <dgm:prSet phldr="1"/>
        </dgm:pt>
      </dgm:ptLst>
      <dgm:cxnLst>
        <dgm:cxn modelId="60" srcId="0" destId="10" srcOrd="0" destOrd="0"/>
        <dgm:cxn modelId="70" srcId="0" destId="20" srcOrd="1" destOrd="0"/>
      </dgm:cxnLst>
      <dgm:bg/>
      <dgm:whole/>
    </dgm:dataModel>
  </dgm:styleData>
  <dgm:clrData>
    <dgm:dataModel>
      <dgm:ptLst>
        <dgm:pt modelId="0" type="doc"/>
        <dgm:pt modelId="10">
          <dgm:prSet phldr="1"/>
        </dgm:pt>
        <dgm:pt modelId="20">
          <dgm:prSet phldr="1"/>
        </dgm:pt>
        <dgm:pt modelId="30">
          <dgm:prSet phldr="1"/>
        </dgm:pt>
        <dgm:pt modelId="40">
          <dgm:prSet phldr="1"/>
        </dgm:pt>
      </dgm:ptLst>
      <dgm:cxnLst>
        <dgm:cxn modelId="60" srcId="0" destId="10" srcOrd="0" destOrd="0"/>
        <dgm:cxn modelId="70" srcId="0" destId="20" srcOrd="1" destOrd="0"/>
        <dgm:cxn modelId="80" srcId="0" destId="30" srcOrd="2" destOrd="0"/>
        <dgm:cxn modelId="90" srcId="0" destId="40" srcOrd="3" destOrd="0"/>
      </dgm:cxnLst>
      <dgm:bg/>
      <dgm:whole/>
    </dgm:dataModel>
  </dgm:clrData>
  <dgm:layoutNode name="Name0">
    <dgm:varLst>
      <dgm:chMax/>
      <dgm:chPref/>
      <dgm:dir/>
    </dgm:varLst>
    <dgm:choose name="Name1">
      <dgm:if name="Name2" func="var" arg="dir" op="equ" val="norm">
        <dgm:alg type="snake">
          <dgm:param type="off" val="ctr"/>
        </dgm:alg>
      </dgm:if>
      <dgm:else name="Name3">
        <dgm:alg type="snake">
          <dgm:param type="grDir" val="tR"/>
          <dgm:param type="off" val="ctr"/>
        </dgm:alg>
      </dgm:else>
    </dgm:choose>
    <dgm:shape xmlns:r="http://schemas.openxmlformats.org/officeDocument/2006/relationships" r:blip="">
      <dgm:adjLst/>
    </dgm:shape>
    <dgm:constrLst>
      <dgm:constr type="primFontSz" for="des" ptType="node" op="equ" val="65"/>
      <dgm:constr type="w" for="ch" forName="composite" refType="w"/>
      <dgm:constr type="h" for="ch" forName="composite" refType="h"/>
      <dgm:constr type="sp" refType="w" refFor="ch" refForName="composite" op="equ" fact="0.1"/>
      <dgm:constr type="w" for="ch" forName="sibTrans" refType="w" refFor="ch" refForName="composite" op="equ" fact="0.1"/>
      <dgm:constr type="h" for="ch" forName="sibTrans" refType="w" refFor="ch" refForName="sibTrans" op="equ"/>
    </dgm:constrLst>
    <dgm:forEach name="nodesForEach" axis="ch" ptType="node">
      <dgm:layoutNode name="composite">
        <dgm:alg type="composite">
          <dgm:param type="ar" val="1.4927"/>
        </dgm:alg>
        <dgm:shape xmlns:r="http://schemas.openxmlformats.org/officeDocument/2006/relationships" r:blip="">
          <dgm:adjLst/>
        </dgm:shape>
        <dgm:choose name="Name4">
          <dgm:if name="Name5" func="var" arg="dir" op="equ" val="norm">
            <dgm:constrLst>
              <dgm:constr type="l" for="ch" forName="ParentText" refType="w" fact="0"/>
              <dgm:constr type="t" for="ch" forName="ParentText" refType="h" fact="0.85"/>
              <dgm:constr type="w" for="ch" forName="ParentText" refType="w" fact="0.926"/>
              <dgm:constr type="h" for="ch" forName="ParentText" refType="h" fact="0.1463"/>
              <dgm:constr type="l" for="ch" forName="Accent1" refType="w" fact="0"/>
              <dgm:constr type="t" for="ch" forName="Accent1" refType="h" fact="0.1104"/>
              <dgm:constr type="w" for="ch" forName="Accent1" refType="w" fact="0.9276"/>
              <dgm:constr type="h" for="ch" forName="Accent1" refType="h" fact="0.8896"/>
              <dgm:constr type="l" for="ch" forName="Image" refType="w" fact="0.0721"/>
              <dgm:constr type="t" for="ch" forName="Image" refType="h" fact="0"/>
              <dgm:constr type="w" for="ch" forName="Image" refType="w" fact="0.9279"/>
              <dgm:constr type="h" for="ch" forName="Image" refType="h" fact="0.855"/>
            </dgm:constrLst>
          </dgm:if>
          <dgm:else name="Name6">
            <dgm:constrLst>
              <dgm:constr type="l" for="ch" forName="ParentText" refType="w" fact="0.0837"/>
              <dgm:constr type="t" for="ch" forName="ParentText" refType="h" fact="0.84"/>
              <dgm:constr type="w" for="ch" forName="ParentText" refType="w" fact="0.9163"/>
              <dgm:constr type="h" for="ch" forName="ParentText" refType="h" fact="0.1463"/>
              <dgm:constr type="l" for="ch" forName="Accent1" refType="w" fact="0.0724"/>
              <dgm:constr type="t" for="ch" forName="Accent1" refType="h" fact="0.1104"/>
              <dgm:constr type="w" for="ch" forName="Accent1" refType="w" fact="0.9276"/>
              <dgm:constr type="h" for="ch" forName="Accent1" refType="h" fact="0.8896"/>
              <dgm:constr type="l" for="ch" forName="Image" refType="w" fact="0"/>
              <dgm:constr type="t" for="ch" forName="Image" refType="h" fact="0"/>
              <dgm:constr type="w" for="ch" forName="Image" refType="w" fact="0.9279"/>
              <dgm:constr type="h" for="ch" forName="Image" refType="h" fact="0.855"/>
            </dgm:constrLst>
          </dgm:else>
        </dgm:choose>
        <dgm:layoutNode name="ParentText" styleLbl="revTx">
          <dgm:varLst>
            <dgm:chMax val="0"/>
            <dgm:chPref val="0"/>
            <dgm:bulletEnabled val="1"/>
          </dgm:varLst>
          <dgm:alg type="tx">
            <dgm:param type="parTxLTRAlign" val="l"/>
            <dgm:param type="parTxRTLAlign" val="l"/>
            <dgm:param type="txAnchorVert" val="b"/>
            <dgm:param type="txAnchorVertCh" val="b"/>
          </dgm:alg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lMarg" refType="primFontSz" fact="0.3"/>
            <dgm:constr type="rMarg" refType="primFontSz" fact="0.3"/>
            <dgm:constr type="tMarg" refType="primFontSz" fact="0"/>
            <dgm:constr type="bMarg" refType="primFontSz" fact="0"/>
          </dgm:constrLst>
          <dgm:ruleLst>
            <dgm:rule type="primFontSz" val="5" fact="NaN" max="NaN"/>
          </dgm:ruleLst>
        </dgm:layoutNode>
        <dgm:layoutNode name="Accent1" styleLbl="parChTrans1D1">
          <dgm:alg type="sp"/>
          <dgm:shape xmlns:r="http://schemas.openxmlformats.org/officeDocument/2006/relationships" type="rect" r:blip="" zOrderOff="10">
            <dgm:adjLst/>
          </dgm:shape>
          <dgm:presOf/>
        </dgm:layoutNode>
        <dgm:layoutNode name="Image" styleLbl="alignImgPlace1">
          <dgm:alg type="sp"/>
          <dgm:shape xmlns:r="http://schemas.openxmlformats.org/officeDocument/2006/relationships" type="rect" r:blip="" zOrderOff="-15" blipPhldr="1">
            <dgm:adjLst/>
          </dgm:shape>
          <dgm:presOf/>
        </dgm:layoutNode>
      </dgm:layoutNode>
      <dgm:forEach name="sibTransForEach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</dgm:layoutNode>
      </dgm:forEach>
    </dgm:forEach>
  </dgm:layoutNode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05/8/layout/pList1">
  <dgm:title val=""/>
  <dgm:desc val=""/>
  <dgm:catLst>
    <dgm:cat type="list" pri="2000"/>
    <dgm:cat type="picture" pri="2500"/>
    <dgm:cat type="pictureconvert" pri="25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 useDef="1">
    <dgm:dataModel>
      <dgm:ptLst/>
      <dgm:bg/>
      <dgm:whole/>
    </dgm:dataModel>
  </dgm:clrData>
  <dgm:layoutNode name="Name0">
    <dgm:varLst>
      <dgm:dir/>
      <dgm:resizeHandles val="exact"/>
    </dgm:varLst>
    <dgm:choose name="Name1">
      <dgm:if name="Name2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3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compNode" refType="w"/>
      <dgm:constr type="w" for="ch" ptType="sibTrans" refType="w" refFor="ch" refForName="compNode" op="equ" fact="0.1"/>
      <dgm:constr type="sp" refType="w" refFor="ch" refForName="compNode" op="equ" fact="0.1"/>
      <dgm:constr type="primFontSz" for="des" ptType="node" op="equ" val="65"/>
    </dgm:constrLst>
    <dgm:ruleLst/>
    <dgm:forEach name="Name4" axis="ch" ptType="node">
      <dgm:layoutNode name="compNode">
        <dgm:alg type="composite">
          <dgm:param type="ar" val="0.943"/>
        </dgm:alg>
        <dgm:shape xmlns:r="http://schemas.openxmlformats.org/officeDocument/2006/relationships" r:blip="">
          <dgm:adjLst/>
        </dgm:shape>
        <dgm:presOf axis="self"/>
        <dgm:constrLst>
          <dgm:constr type="h" refType="w" fact="1.06"/>
          <dgm:constr type="h" for="ch" forName="pictRect" refType="h" fact="0.65"/>
          <dgm:constr type="w" for="ch" forName="pictRect" refType="w"/>
          <dgm:constr type="l" for="ch" forName="pictRect"/>
          <dgm:constr type="t" for="ch" forName="pictRect"/>
          <dgm:constr type="w" for="ch" forName="textRect" refType="w"/>
          <dgm:constr type="h" for="ch" forName="textRect" refType="h" fact="0.35"/>
          <dgm:constr type="l" for="ch" forName="textRect"/>
          <dgm:constr type="t" for="ch" forName="textRect" refType="b" refFor="ch" refForName="pictRect"/>
        </dgm:constrLst>
        <dgm:ruleLst/>
        <dgm:layoutNode name="pictRect">
          <dgm:alg type="sp"/>
          <dgm:shape xmlns:r="http://schemas.openxmlformats.org/officeDocument/2006/relationships" type="roundRect" r:blip="" blipPhldr="1">
            <dgm:adjLst/>
          </dgm:shape>
          <dgm:presOf/>
          <dgm:constrLst/>
          <dgm:ruleLst/>
        </dgm:layoutNode>
        <dgm:layoutNode name="textRect" styleLbl="revTx">
          <dgm:varLst>
            <dgm:bulletEnabled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bMarg"/>
          </dgm:constrLst>
          <dgm:ruleLst>
            <dgm:rule type="primFontSz" val="5" fact="NaN" max="NaN"/>
          </dgm:ruleLst>
        </dgm:layoutNode>
      </dgm:layoutNode>
      <dgm:forEach name="Name5" axis="followSib" ptType="sibTrans" cnt="1">
        <dgm:layoutNode name="sibTrans">
          <dgm:alg type="sp"/>
          <dgm:shape xmlns:r="http://schemas.openxmlformats.org/officeDocument/2006/relationships" type="rect" r:blip="" hideGeom="1">
            <dgm:adjLst/>
          </dgm:shape>
          <dgm:presOf axis="self"/>
          <dgm:constrLst/>
          <dgm:ruleLst/>
        </dgm:layoutNode>
      </dgm:forEach>
    </dgm:forEach>
  </dgm:layoutNode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8.xml><?xml version="1.0" encoding="utf-8"?>
<dgm:layoutDef xmlns:dgm="http://schemas.openxmlformats.org/drawingml/2006/diagram" xmlns:a="http://schemas.openxmlformats.org/drawingml/2006/main" uniqueId="urn:microsoft.com/office/officeart/2005/8/layout/pList1">
  <dgm:title val=""/>
  <dgm:desc val=""/>
  <dgm:catLst>
    <dgm:cat type="list" pri="2000"/>
    <dgm:cat type="picture" pri="2500"/>
    <dgm:cat type="pictureconvert" pri="25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 useDef="1">
    <dgm:dataModel>
      <dgm:ptLst/>
      <dgm:bg/>
      <dgm:whole/>
    </dgm:dataModel>
  </dgm:clrData>
  <dgm:layoutNode name="Name0">
    <dgm:varLst>
      <dgm:dir/>
      <dgm:resizeHandles val="exact"/>
    </dgm:varLst>
    <dgm:choose name="Name1">
      <dgm:if name="Name2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3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compNode" refType="w"/>
      <dgm:constr type="w" for="ch" ptType="sibTrans" refType="w" refFor="ch" refForName="compNode" op="equ" fact="0.1"/>
      <dgm:constr type="sp" refType="w" refFor="ch" refForName="compNode" op="equ" fact="0.1"/>
      <dgm:constr type="primFontSz" for="des" ptType="node" op="equ" val="65"/>
    </dgm:constrLst>
    <dgm:ruleLst/>
    <dgm:forEach name="Name4" axis="ch" ptType="node">
      <dgm:layoutNode name="compNode">
        <dgm:alg type="composite">
          <dgm:param type="ar" val="0.943"/>
        </dgm:alg>
        <dgm:shape xmlns:r="http://schemas.openxmlformats.org/officeDocument/2006/relationships" r:blip="">
          <dgm:adjLst/>
        </dgm:shape>
        <dgm:presOf axis="self"/>
        <dgm:constrLst>
          <dgm:constr type="h" refType="w" fact="1.06"/>
          <dgm:constr type="h" for="ch" forName="pictRect" refType="h" fact="0.65"/>
          <dgm:constr type="w" for="ch" forName="pictRect" refType="w"/>
          <dgm:constr type="l" for="ch" forName="pictRect"/>
          <dgm:constr type="t" for="ch" forName="pictRect"/>
          <dgm:constr type="w" for="ch" forName="textRect" refType="w"/>
          <dgm:constr type="h" for="ch" forName="textRect" refType="h" fact="0.35"/>
          <dgm:constr type="l" for="ch" forName="textRect"/>
          <dgm:constr type="t" for="ch" forName="textRect" refType="b" refFor="ch" refForName="pictRect"/>
        </dgm:constrLst>
        <dgm:ruleLst/>
        <dgm:layoutNode name="pictRect">
          <dgm:alg type="sp"/>
          <dgm:shape xmlns:r="http://schemas.openxmlformats.org/officeDocument/2006/relationships" type="roundRect" r:blip="" blipPhldr="1">
            <dgm:adjLst/>
          </dgm:shape>
          <dgm:presOf/>
          <dgm:constrLst/>
          <dgm:ruleLst/>
        </dgm:layoutNode>
        <dgm:layoutNode name="textRect" styleLbl="revTx">
          <dgm:varLst>
            <dgm:bulletEnabled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bMarg"/>
          </dgm:constrLst>
          <dgm:ruleLst>
            <dgm:rule type="primFontSz" val="5" fact="NaN" max="NaN"/>
          </dgm:ruleLst>
        </dgm:layoutNode>
      </dgm:layoutNode>
      <dgm:forEach name="Name5" axis="followSib" ptType="sibTrans" cnt="1">
        <dgm:layoutNode name="sibTrans">
          <dgm:alg type="sp"/>
          <dgm:shape xmlns:r="http://schemas.openxmlformats.org/officeDocument/2006/relationships" type="rect" r:blip="" hideGeom="1">
            <dgm:adjLst/>
          </dgm:shape>
          <dgm:presOf axis="self"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8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CC87172-3F62-40F2-9FA2-30E79EBC5B43}" type="datetimeFigureOut">
              <a:rPr lang="cs-CZ" smtClean="0"/>
              <a:t>1.3.2013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A8CC764-CF4A-44D7-9DC8-76ABAD7288F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3155605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záhlaví 4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cs-CZ" smtClean="0">
                <a:solidFill>
                  <a:prstClr val="black"/>
                </a:solidFill>
              </a:rPr>
              <a:t>Speciální základní škola, Česká Kamenice, Jakubské nám. 113, příspěvková organizace</a:t>
            </a:r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3319321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záhlaví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cs-CZ" smtClean="0">
                <a:solidFill>
                  <a:prstClr val="black"/>
                </a:solidFill>
              </a:rPr>
              <a:t>Speciální základní škola, Česká Kamenice, Jakubské nám. 113, příspěvková organizace</a:t>
            </a:r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9833687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09442" y="3307355"/>
            <a:ext cx="7117180" cy="1470025"/>
          </a:xfrm>
        </p:spPr>
        <p:txBody>
          <a:bodyPr anchor="b"/>
          <a:lstStyle>
            <a:lvl1pPr>
              <a:defRPr sz="400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009442" y="4777380"/>
            <a:ext cx="7117180" cy="86142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43B11F-F4FB-44AE-B82C-8CCBD3FB8702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B2F357-EC5E-49FC-9535-C7BA0E179D8E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3308581"/>
            <a:ext cx="7117178" cy="1468800"/>
          </a:xfrm>
        </p:spPr>
        <p:txBody>
          <a:bodyPr anchor="b"/>
          <a:lstStyle>
            <a:lvl1pPr algn="r">
              <a:defRPr sz="3200" b="0" cap="none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3" y="4777381"/>
            <a:ext cx="7117178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ABAD02-B903-4F2B-8528-22240A2FD0BB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675724"/>
            <a:ext cx="7123080" cy="92447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09442" y="1809749"/>
            <a:ext cx="3471277" cy="405130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63281" y="1809749"/>
            <a:ext cx="3469242" cy="4051302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BD0FFC-2A90-44AC-822D-11141307F9F8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32894" y="1812927"/>
            <a:ext cx="3147824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09442" y="2389189"/>
            <a:ext cx="3471277" cy="347186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992066" y="1812927"/>
            <a:ext cx="314248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63280" y="2389189"/>
            <a:ext cx="3471275" cy="347186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9ABF02-6A0F-4FE0-A8C6-9294E59FEC74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5422EE-976D-4ACC-A2FA-81804354F3FC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77B3CC-2103-4602-8A48-F78818CE582D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2" y="446087"/>
            <a:ext cx="2660650" cy="1185861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52654" y="446087"/>
            <a:ext cx="4279869" cy="5414963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09442" y="1631949"/>
            <a:ext cx="2660650" cy="4229099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F36CF9-D06D-4EFC-930E-045FDFF36AEF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2" y="1387058"/>
            <a:ext cx="3481387" cy="1113254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09442" y="2500312"/>
            <a:ext cx="3481387" cy="2530200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11DED9-9478-4EB6-8A99-47E1FB52387D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grpSp>
        <p:nvGrpSpPr>
          <p:cNvPr id="17" name="Group 16"/>
          <p:cNvGrpSpPr/>
          <p:nvPr/>
        </p:nvGrpSpPr>
        <p:grpSpPr>
          <a:xfrm>
            <a:off x="4718762" y="993075"/>
            <a:ext cx="1847138" cy="1530439"/>
            <a:chOff x="4718762" y="993075"/>
            <a:chExt cx="1847138" cy="1530439"/>
          </a:xfrm>
        </p:grpSpPr>
        <p:sp>
          <p:nvSpPr>
            <p:cNvPr id="32" name="Oval 31"/>
            <p:cNvSpPr/>
            <p:nvPr/>
          </p:nvSpPr>
          <p:spPr>
            <a:xfrm>
              <a:off x="5479247" y="1436861"/>
              <a:ext cx="1086653" cy="1086653"/>
            </a:xfrm>
            <a:prstGeom prst="ellipse">
              <a:avLst/>
            </a:prstGeom>
            <a:noFill/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3" name="Oval 32"/>
            <p:cNvSpPr/>
            <p:nvPr/>
          </p:nvSpPr>
          <p:spPr>
            <a:xfrm>
              <a:off x="5650541" y="1411791"/>
              <a:ext cx="830365" cy="830365"/>
            </a:xfrm>
            <a:prstGeom prst="ellipse">
              <a:avLst/>
            </a:prstGeom>
            <a:solidFill>
              <a:schemeClr val="accent1"/>
            </a:solidFill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9" name="Oval 28"/>
            <p:cNvSpPr/>
            <p:nvPr/>
          </p:nvSpPr>
          <p:spPr>
            <a:xfrm>
              <a:off x="5256184" y="1894454"/>
              <a:ext cx="602364" cy="602364"/>
            </a:xfrm>
            <a:prstGeom prst="ellipse">
              <a:avLst/>
            </a:prstGeom>
            <a:noFill/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1" name="Oval 30"/>
            <p:cNvSpPr/>
            <p:nvPr/>
          </p:nvSpPr>
          <p:spPr>
            <a:xfrm>
              <a:off x="5424145" y="1811313"/>
              <a:ext cx="489588" cy="489588"/>
            </a:xfrm>
            <a:prstGeom prst="ellipse">
              <a:avLst/>
            </a:prstGeom>
            <a:solidFill>
              <a:schemeClr val="accent1"/>
            </a:solidFill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8" name="Oval 27"/>
            <p:cNvSpPr/>
            <p:nvPr/>
          </p:nvSpPr>
          <p:spPr>
            <a:xfrm>
              <a:off x="4718762" y="2083426"/>
              <a:ext cx="256601" cy="256601"/>
            </a:xfrm>
            <a:prstGeom prst="ellipse">
              <a:avLst/>
            </a:prstGeom>
            <a:noFill/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0" name="Oval 29"/>
            <p:cNvSpPr/>
            <p:nvPr/>
          </p:nvSpPr>
          <p:spPr>
            <a:xfrm>
              <a:off x="6132091" y="993075"/>
              <a:ext cx="256601" cy="256601"/>
            </a:xfrm>
            <a:prstGeom prst="ellipse">
              <a:avLst/>
            </a:prstGeom>
            <a:noFill/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4" name="Oval 33"/>
            <p:cNvSpPr/>
            <p:nvPr/>
          </p:nvSpPr>
          <p:spPr>
            <a:xfrm>
              <a:off x="5059596" y="1894454"/>
              <a:ext cx="197439" cy="197439"/>
            </a:xfrm>
            <a:prstGeom prst="ellipse">
              <a:avLst/>
            </a:prstGeom>
            <a:solidFill>
              <a:schemeClr val="accent1"/>
            </a:solidFill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5" name="Oval 34"/>
            <p:cNvSpPr/>
            <p:nvPr/>
          </p:nvSpPr>
          <p:spPr>
            <a:xfrm>
              <a:off x="6148801" y="1060593"/>
              <a:ext cx="197439" cy="197439"/>
            </a:xfrm>
            <a:prstGeom prst="ellipse">
              <a:avLst/>
            </a:prstGeom>
            <a:solidFill>
              <a:schemeClr val="accent1"/>
            </a:solidFill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8" name="Picture Placeholder 17"/>
          <p:cNvSpPr>
            <a:spLocks noGrp="1"/>
          </p:cNvSpPr>
          <p:nvPr>
            <p:ph type="pic" sz="quarter" idx="14"/>
          </p:nvPr>
        </p:nvSpPr>
        <p:spPr>
          <a:xfrm>
            <a:off x="4876800" y="1600200"/>
            <a:ext cx="3429000" cy="3429000"/>
          </a:xfrm>
          <a:prstGeom prst="ellipse">
            <a:avLst/>
          </a:prstGeom>
          <a:ln w="76200">
            <a:solidFill>
              <a:schemeClr val="bg2">
                <a:lumMod val="75000"/>
              </a:schemeClr>
            </a:solidFill>
          </a:ln>
        </p:spPr>
        <p:txBody>
          <a:bodyPr/>
          <a:lstStyle>
            <a:lvl1pPr marL="0" indent="0" algn="ctr">
              <a:buFontTx/>
              <a:buNone/>
              <a:defRPr/>
            </a:lvl1pPr>
          </a:lstStyle>
          <a:p>
            <a:r>
              <a:rPr lang="cs-CZ" smtClean="0"/>
              <a:t>Kliknutím na ikonu přidáte obrázek.</a:t>
            </a:r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09443" y="1807361"/>
            <a:ext cx="7123080" cy="405143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67DC7B-2756-4173-A1A8-19CD0325BEAA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59561" y="675723"/>
            <a:ext cx="1472962" cy="5185328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09442" y="675723"/>
            <a:ext cx="5467557" cy="518532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D95755-F4C8-48C3-8EE9-CA3E76C1ADD2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35" name="Group 134"/>
          <p:cNvGrpSpPr/>
          <p:nvPr/>
        </p:nvGrpSpPr>
        <p:grpSpPr>
          <a:xfrm>
            <a:off x="-9" y="-16"/>
            <a:ext cx="9252346" cy="6858038"/>
            <a:chOff x="-9" y="-16"/>
            <a:chExt cx="9252346" cy="6858038"/>
          </a:xfrm>
        </p:grpSpPr>
        <p:grpSp>
          <p:nvGrpSpPr>
            <p:cNvPr id="136" name="Group 638"/>
            <p:cNvGrpSpPr/>
            <p:nvPr/>
          </p:nvGrpSpPr>
          <p:grpSpPr>
            <a:xfrm>
              <a:off x="8528" y="419213"/>
              <a:ext cx="9073251" cy="5913938"/>
              <a:chOff x="8528" y="419213"/>
              <a:chExt cx="9073251" cy="5913938"/>
            </a:xfrm>
          </p:grpSpPr>
          <p:grpSp>
            <p:nvGrpSpPr>
              <p:cNvPr id="224" name="Group 121"/>
              <p:cNvGrpSpPr>
                <a:grpSpLocks noChangeAspect="1"/>
              </p:cNvGrpSpPr>
              <p:nvPr/>
            </p:nvGrpSpPr>
            <p:grpSpPr>
              <a:xfrm rot="2429339">
                <a:off x="8528" y="447135"/>
                <a:ext cx="1128260" cy="875915"/>
                <a:chOff x="-162267" y="4120976"/>
                <a:chExt cx="3435350" cy="2667000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50" name="Freeform 72"/>
                <p:cNvSpPr>
                  <a:spLocks/>
                </p:cNvSpPr>
                <p:nvPr/>
              </p:nvSpPr>
              <p:spPr bwMode="auto">
                <a:xfrm>
                  <a:off x="1644650" y="4162425"/>
                  <a:ext cx="441325" cy="657225"/>
                </a:xfrm>
                <a:custGeom>
                  <a:avLst/>
                  <a:gdLst/>
                  <a:ahLst/>
                  <a:cxnLst>
                    <a:cxn ang="0">
                      <a:pos x="276" y="414"/>
                    </a:cxn>
                    <a:cxn ang="0">
                      <a:pos x="276" y="414"/>
                    </a:cxn>
                    <a:cxn ang="0">
                      <a:pos x="278" y="414"/>
                    </a:cxn>
                    <a:cxn ang="0">
                      <a:pos x="278" y="412"/>
                    </a:cxn>
                    <a:cxn ang="0">
                      <a:pos x="278" y="412"/>
                    </a:cxn>
                    <a:cxn ang="0">
                      <a:pos x="270" y="396"/>
                    </a:cxn>
                    <a:cxn ang="0">
                      <a:pos x="54" y="60"/>
                    </a:cxn>
                    <a:cxn ang="0">
                      <a:pos x="54" y="60"/>
                    </a:cxn>
                    <a:cxn ang="0">
                      <a:pos x="38" y="32"/>
                    </a:cxn>
                    <a:cxn ang="0">
                      <a:pos x="36" y="28"/>
                    </a:cxn>
                    <a:cxn ang="0">
                      <a:pos x="36" y="28"/>
                    </a:cxn>
                    <a:cxn ang="0">
                      <a:pos x="26" y="14"/>
                    </a:cxn>
                    <a:cxn ang="0">
                      <a:pos x="14" y="4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8"/>
                    </a:cxn>
                    <a:cxn ang="0">
                      <a:pos x="12" y="28"/>
                    </a:cxn>
                    <a:cxn ang="0">
                      <a:pos x="12" y="28"/>
                    </a:cxn>
                    <a:cxn ang="0">
                      <a:pos x="22" y="36"/>
                    </a:cxn>
                    <a:cxn ang="0">
                      <a:pos x="30" y="48"/>
                    </a:cxn>
                    <a:cxn ang="0">
                      <a:pos x="264" y="402"/>
                    </a:cxn>
                    <a:cxn ang="0">
                      <a:pos x="264" y="402"/>
                    </a:cxn>
                    <a:cxn ang="0">
                      <a:pos x="270" y="410"/>
                    </a:cxn>
                    <a:cxn ang="0">
                      <a:pos x="276" y="414"/>
                    </a:cxn>
                    <a:cxn ang="0">
                      <a:pos x="276" y="414"/>
                    </a:cxn>
                  </a:cxnLst>
                  <a:rect l="0" t="0" r="r" b="b"/>
                  <a:pathLst>
                    <a:path w="278" h="414">
                      <a:moveTo>
                        <a:pt x="276" y="414"/>
                      </a:moveTo>
                      <a:lnTo>
                        <a:pt x="276" y="414"/>
                      </a:lnTo>
                      <a:lnTo>
                        <a:pt x="278" y="414"/>
                      </a:lnTo>
                      <a:lnTo>
                        <a:pt x="278" y="412"/>
                      </a:lnTo>
                      <a:lnTo>
                        <a:pt x="278" y="412"/>
                      </a:lnTo>
                      <a:lnTo>
                        <a:pt x="270" y="396"/>
                      </a:lnTo>
                      <a:lnTo>
                        <a:pt x="54" y="60"/>
                      </a:lnTo>
                      <a:lnTo>
                        <a:pt x="54" y="60"/>
                      </a:lnTo>
                      <a:lnTo>
                        <a:pt x="38" y="32"/>
                      </a:lnTo>
                      <a:lnTo>
                        <a:pt x="36" y="28"/>
                      </a:lnTo>
                      <a:lnTo>
                        <a:pt x="36" y="28"/>
                      </a:lnTo>
                      <a:lnTo>
                        <a:pt x="26" y="14"/>
                      </a:lnTo>
                      <a:lnTo>
                        <a:pt x="14" y="4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8"/>
                      </a:lnTo>
                      <a:lnTo>
                        <a:pt x="12" y="28"/>
                      </a:lnTo>
                      <a:lnTo>
                        <a:pt x="12" y="28"/>
                      </a:lnTo>
                      <a:lnTo>
                        <a:pt x="22" y="36"/>
                      </a:lnTo>
                      <a:lnTo>
                        <a:pt x="30" y="48"/>
                      </a:lnTo>
                      <a:lnTo>
                        <a:pt x="264" y="402"/>
                      </a:lnTo>
                      <a:lnTo>
                        <a:pt x="264" y="402"/>
                      </a:lnTo>
                      <a:lnTo>
                        <a:pt x="270" y="410"/>
                      </a:lnTo>
                      <a:lnTo>
                        <a:pt x="276" y="414"/>
                      </a:lnTo>
                      <a:lnTo>
                        <a:pt x="276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51" name="Freeform 73"/>
                <p:cNvSpPr>
                  <a:spLocks/>
                </p:cNvSpPr>
                <p:nvPr/>
              </p:nvSpPr>
              <p:spPr bwMode="auto">
                <a:xfrm>
                  <a:off x="2089150" y="4835525"/>
                  <a:ext cx="1588" cy="3175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2"/>
                    </a:cxn>
                    <a:cxn ang="0">
                      <a:pos x="0" y="2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 h="2"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52" name="Freeform 74"/>
                <p:cNvSpPr>
                  <a:spLocks/>
                </p:cNvSpPr>
                <p:nvPr/>
              </p:nvSpPr>
              <p:spPr bwMode="auto">
                <a:xfrm>
                  <a:off x="2117725" y="4162425"/>
                  <a:ext cx="444500" cy="657225"/>
                </a:xfrm>
                <a:custGeom>
                  <a:avLst/>
                  <a:gdLst/>
                  <a:ahLst/>
                  <a:cxnLst>
                    <a:cxn ang="0">
                      <a:pos x="4" y="414"/>
                    </a:cxn>
                    <a:cxn ang="0">
                      <a:pos x="4" y="414"/>
                    </a:cxn>
                    <a:cxn ang="0">
                      <a:pos x="8" y="410"/>
                    </a:cxn>
                    <a:cxn ang="0">
                      <a:pos x="16" y="402"/>
                    </a:cxn>
                    <a:cxn ang="0">
                      <a:pos x="248" y="48"/>
                    </a:cxn>
                    <a:cxn ang="0">
                      <a:pos x="248" y="48"/>
                    </a:cxn>
                    <a:cxn ang="0">
                      <a:pos x="258" y="36"/>
                    </a:cxn>
                    <a:cxn ang="0">
                      <a:pos x="266" y="28"/>
                    </a:cxn>
                    <a:cxn ang="0">
                      <a:pos x="266" y="28"/>
                    </a:cxn>
                    <a:cxn ang="0">
                      <a:pos x="274" y="18"/>
                    </a:cxn>
                    <a:cxn ang="0">
                      <a:pos x="280" y="6"/>
                    </a:cxn>
                    <a:cxn ang="0">
                      <a:pos x="280" y="6"/>
                    </a:cxn>
                    <a:cxn ang="0">
                      <a:pos x="280" y="2"/>
                    </a:cxn>
                    <a:cxn ang="0">
                      <a:pos x="278" y="0"/>
                    </a:cxn>
                    <a:cxn ang="0">
                      <a:pos x="274" y="0"/>
                    </a:cxn>
                    <a:cxn ang="0">
                      <a:pos x="268" y="2"/>
                    </a:cxn>
                    <a:cxn ang="0">
                      <a:pos x="266" y="4"/>
                    </a:cxn>
                    <a:cxn ang="0">
                      <a:pos x="266" y="4"/>
                    </a:cxn>
                    <a:cxn ang="0">
                      <a:pos x="254" y="14"/>
                    </a:cxn>
                    <a:cxn ang="0">
                      <a:pos x="244" y="28"/>
                    </a:cxn>
                    <a:cxn ang="0">
                      <a:pos x="240" y="32"/>
                    </a:cxn>
                    <a:cxn ang="0">
                      <a:pos x="240" y="32"/>
                    </a:cxn>
                    <a:cxn ang="0">
                      <a:pos x="224" y="60"/>
                    </a:cxn>
                    <a:cxn ang="0">
                      <a:pos x="10" y="396"/>
                    </a:cxn>
                    <a:cxn ang="0">
                      <a:pos x="10" y="396"/>
                    </a:cxn>
                    <a:cxn ang="0">
                      <a:pos x="0" y="412"/>
                    </a:cxn>
                    <a:cxn ang="0">
                      <a:pos x="0" y="412"/>
                    </a:cxn>
                    <a:cxn ang="0">
                      <a:pos x="0" y="414"/>
                    </a:cxn>
                    <a:cxn ang="0">
                      <a:pos x="0" y="414"/>
                    </a:cxn>
                    <a:cxn ang="0">
                      <a:pos x="4" y="414"/>
                    </a:cxn>
                    <a:cxn ang="0">
                      <a:pos x="4" y="414"/>
                    </a:cxn>
                  </a:cxnLst>
                  <a:rect l="0" t="0" r="r" b="b"/>
                  <a:pathLst>
                    <a:path w="280" h="414">
                      <a:moveTo>
                        <a:pt x="4" y="414"/>
                      </a:moveTo>
                      <a:lnTo>
                        <a:pt x="4" y="414"/>
                      </a:lnTo>
                      <a:lnTo>
                        <a:pt x="8" y="410"/>
                      </a:lnTo>
                      <a:lnTo>
                        <a:pt x="16" y="402"/>
                      </a:lnTo>
                      <a:lnTo>
                        <a:pt x="248" y="48"/>
                      </a:lnTo>
                      <a:lnTo>
                        <a:pt x="248" y="48"/>
                      </a:lnTo>
                      <a:lnTo>
                        <a:pt x="258" y="36"/>
                      </a:lnTo>
                      <a:lnTo>
                        <a:pt x="266" y="28"/>
                      </a:lnTo>
                      <a:lnTo>
                        <a:pt x="266" y="28"/>
                      </a:lnTo>
                      <a:lnTo>
                        <a:pt x="274" y="18"/>
                      </a:lnTo>
                      <a:lnTo>
                        <a:pt x="280" y="6"/>
                      </a:lnTo>
                      <a:lnTo>
                        <a:pt x="280" y="6"/>
                      </a:lnTo>
                      <a:lnTo>
                        <a:pt x="280" y="2"/>
                      </a:lnTo>
                      <a:lnTo>
                        <a:pt x="278" y="0"/>
                      </a:lnTo>
                      <a:lnTo>
                        <a:pt x="274" y="0"/>
                      </a:lnTo>
                      <a:lnTo>
                        <a:pt x="268" y="2"/>
                      </a:lnTo>
                      <a:lnTo>
                        <a:pt x="266" y="4"/>
                      </a:lnTo>
                      <a:lnTo>
                        <a:pt x="266" y="4"/>
                      </a:lnTo>
                      <a:lnTo>
                        <a:pt x="254" y="14"/>
                      </a:lnTo>
                      <a:lnTo>
                        <a:pt x="244" y="28"/>
                      </a:lnTo>
                      <a:lnTo>
                        <a:pt x="240" y="32"/>
                      </a:lnTo>
                      <a:lnTo>
                        <a:pt x="240" y="32"/>
                      </a:lnTo>
                      <a:lnTo>
                        <a:pt x="224" y="60"/>
                      </a:lnTo>
                      <a:lnTo>
                        <a:pt x="10" y="396"/>
                      </a:lnTo>
                      <a:lnTo>
                        <a:pt x="10" y="396"/>
                      </a:lnTo>
                      <a:lnTo>
                        <a:pt x="0" y="412"/>
                      </a:lnTo>
                      <a:lnTo>
                        <a:pt x="0" y="412"/>
                      </a:lnTo>
                      <a:lnTo>
                        <a:pt x="0" y="414"/>
                      </a:lnTo>
                      <a:lnTo>
                        <a:pt x="0" y="414"/>
                      </a:lnTo>
                      <a:lnTo>
                        <a:pt x="4" y="414"/>
                      </a:lnTo>
                      <a:lnTo>
                        <a:pt x="4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53" name="Freeform 75"/>
                <p:cNvSpPr>
                  <a:spLocks noEditPoints="1"/>
                </p:cNvSpPr>
                <p:nvPr/>
              </p:nvSpPr>
              <p:spPr bwMode="auto">
                <a:xfrm>
                  <a:off x="-162267" y="4120976"/>
                  <a:ext cx="3435350" cy="2667000"/>
                </a:xfrm>
                <a:custGeom>
                  <a:avLst/>
                  <a:gdLst/>
                  <a:ahLst/>
                  <a:cxnLst>
                    <a:cxn ang="0">
                      <a:pos x="2160" y="44"/>
                    </a:cxn>
                    <a:cxn ang="0">
                      <a:pos x="2102" y="6"/>
                    </a:cxn>
                    <a:cxn ang="0">
                      <a:pos x="1752" y="118"/>
                    </a:cxn>
                    <a:cxn ang="0">
                      <a:pos x="1142" y="870"/>
                    </a:cxn>
                    <a:cxn ang="0">
                      <a:pos x="1126" y="832"/>
                    </a:cxn>
                    <a:cxn ang="0">
                      <a:pos x="1126" y="794"/>
                    </a:cxn>
                    <a:cxn ang="0">
                      <a:pos x="1100" y="780"/>
                    </a:cxn>
                    <a:cxn ang="0">
                      <a:pos x="1080" y="778"/>
                    </a:cxn>
                    <a:cxn ang="0">
                      <a:pos x="1068" y="788"/>
                    </a:cxn>
                    <a:cxn ang="0">
                      <a:pos x="1034" y="802"/>
                    </a:cxn>
                    <a:cxn ang="0">
                      <a:pos x="1024" y="846"/>
                    </a:cxn>
                    <a:cxn ang="0">
                      <a:pos x="690" y="370"/>
                    </a:cxn>
                    <a:cxn ang="0">
                      <a:pos x="118" y="0"/>
                    </a:cxn>
                    <a:cxn ang="0">
                      <a:pos x="32" y="18"/>
                    </a:cxn>
                    <a:cxn ang="0">
                      <a:pos x="2" y="64"/>
                    </a:cxn>
                    <a:cxn ang="0">
                      <a:pos x="108" y="686"/>
                    </a:cxn>
                    <a:cxn ang="0">
                      <a:pos x="348" y="952"/>
                    </a:cxn>
                    <a:cxn ang="0">
                      <a:pos x="504" y="1020"/>
                    </a:cxn>
                    <a:cxn ang="0">
                      <a:pos x="346" y="1198"/>
                    </a:cxn>
                    <a:cxn ang="0">
                      <a:pos x="330" y="1284"/>
                    </a:cxn>
                    <a:cxn ang="0">
                      <a:pos x="372" y="1442"/>
                    </a:cxn>
                    <a:cxn ang="0">
                      <a:pos x="406" y="1476"/>
                    </a:cxn>
                    <a:cxn ang="0">
                      <a:pos x="436" y="1500"/>
                    </a:cxn>
                    <a:cxn ang="0">
                      <a:pos x="478" y="1550"/>
                    </a:cxn>
                    <a:cxn ang="0">
                      <a:pos x="516" y="1562"/>
                    </a:cxn>
                    <a:cxn ang="0">
                      <a:pos x="558" y="1608"/>
                    </a:cxn>
                    <a:cxn ang="0">
                      <a:pos x="622" y="1636"/>
                    </a:cxn>
                    <a:cxn ang="0">
                      <a:pos x="708" y="1676"/>
                    </a:cxn>
                    <a:cxn ang="0">
                      <a:pos x="742" y="1660"/>
                    </a:cxn>
                    <a:cxn ang="0">
                      <a:pos x="836" y="1606"/>
                    </a:cxn>
                    <a:cxn ang="0">
                      <a:pos x="892" y="1528"/>
                    </a:cxn>
                    <a:cxn ang="0">
                      <a:pos x="1012" y="1188"/>
                    </a:cxn>
                    <a:cxn ang="0">
                      <a:pos x="1016" y="1342"/>
                    </a:cxn>
                    <a:cxn ang="0">
                      <a:pos x="1018" y="1494"/>
                    </a:cxn>
                    <a:cxn ang="0">
                      <a:pos x="1120" y="1598"/>
                    </a:cxn>
                    <a:cxn ang="0">
                      <a:pos x="1146" y="1430"/>
                    </a:cxn>
                    <a:cxn ang="0">
                      <a:pos x="1128" y="1158"/>
                    </a:cxn>
                    <a:cxn ang="0">
                      <a:pos x="1150" y="1176"/>
                    </a:cxn>
                    <a:cxn ang="0">
                      <a:pos x="1274" y="1528"/>
                    </a:cxn>
                    <a:cxn ang="0">
                      <a:pos x="1370" y="1646"/>
                    </a:cxn>
                    <a:cxn ang="0">
                      <a:pos x="1424" y="1660"/>
                    </a:cxn>
                    <a:cxn ang="0">
                      <a:pos x="1458" y="1676"/>
                    </a:cxn>
                    <a:cxn ang="0">
                      <a:pos x="1544" y="1636"/>
                    </a:cxn>
                    <a:cxn ang="0">
                      <a:pos x="1608" y="1608"/>
                    </a:cxn>
                    <a:cxn ang="0">
                      <a:pos x="1650" y="1562"/>
                    </a:cxn>
                    <a:cxn ang="0">
                      <a:pos x="1688" y="1550"/>
                    </a:cxn>
                    <a:cxn ang="0">
                      <a:pos x="1730" y="1500"/>
                    </a:cxn>
                    <a:cxn ang="0">
                      <a:pos x="1760" y="1476"/>
                    </a:cxn>
                    <a:cxn ang="0">
                      <a:pos x="1794" y="1442"/>
                    </a:cxn>
                    <a:cxn ang="0">
                      <a:pos x="1836" y="1284"/>
                    </a:cxn>
                    <a:cxn ang="0">
                      <a:pos x="1820" y="1198"/>
                    </a:cxn>
                    <a:cxn ang="0">
                      <a:pos x="1662" y="1020"/>
                    </a:cxn>
                    <a:cxn ang="0">
                      <a:pos x="1882" y="942"/>
                    </a:cxn>
                    <a:cxn ang="0">
                      <a:pos x="2086" y="544"/>
                    </a:cxn>
                    <a:cxn ang="0">
                      <a:pos x="1076" y="792"/>
                    </a:cxn>
                  </a:cxnLst>
                  <a:rect l="0" t="0" r="r" b="b"/>
                  <a:pathLst>
                    <a:path w="2164" h="1680">
                      <a:moveTo>
                        <a:pt x="2162" y="70"/>
                      </a:moveTo>
                      <a:lnTo>
                        <a:pt x="2162" y="70"/>
                      </a:lnTo>
                      <a:lnTo>
                        <a:pt x="2164" y="64"/>
                      </a:lnTo>
                      <a:lnTo>
                        <a:pt x="2164" y="60"/>
                      </a:lnTo>
                      <a:lnTo>
                        <a:pt x="2164" y="52"/>
                      </a:lnTo>
                      <a:lnTo>
                        <a:pt x="2160" y="44"/>
                      </a:lnTo>
                      <a:lnTo>
                        <a:pt x="2156" y="36"/>
                      </a:lnTo>
                      <a:lnTo>
                        <a:pt x="2146" y="28"/>
                      </a:lnTo>
                      <a:lnTo>
                        <a:pt x="2134" y="18"/>
                      </a:lnTo>
                      <a:lnTo>
                        <a:pt x="2134" y="18"/>
                      </a:lnTo>
                      <a:lnTo>
                        <a:pt x="2118" y="12"/>
                      </a:lnTo>
                      <a:lnTo>
                        <a:pt x="2102" y="6"/>
                      </a:lnTo>
                      <a:lnTo>
                        <a:pt x="2086" y="4"/>
                      </a:lnTo>
                      <a:lnTo>
                        <a:pt x="2072" y="2"/>
                      </a:lnTo>
                      <a:lnTo>
                        <a:pt x="2048" y="0"/>
                      </a:lnTo>
                      <a:lnTo>
                        <a:pt x="2038" y="0"/>
                      </a:lnTo>
                      <a:lnTo>
                        <a:pt x="1904" y="40"/>
                      </a:lnTo>
                      <a:lnTo>
                        <a:pt x="1752" y="118"/>
                      </a:lnTo>
                      <a:lnTo>
                        <a:pt x="1598" y="244"/>
                      </a:lnTo>
                      <a:lnTo>
                        <a:pt x="1476" y="370"/>
                      </a:lnTo>
                      <a:lnTo>
                        <a:pt x="1312" y="580"/>
                      </a:lnTo>
                      <a:lnTo>
                        <a:pt x="1216" y="732"/>
                      </a:lnTo>
                      <a:lnTo>
                        <a:pt x="1160" y="836"/>
                      </a:lnTo>
                      <a:lnTo>
                        <a:pt x="1142" y="870"/>
                      </a:lnTo>
                      <a:lnTo>
                        <a:pt x="1142" y="870"/>
                      </a:lnTo>
                      <a:lnTo>
                        <a:pt x="1142" y="860"/>
                      </a:lnTo>
                      <a:lnTo>
                        <a:pt x="1142" y="860"/>
                      </a:lnTo>
                      <a:lnTo>
                        <a:pt x="1142" y="856"/>
                      </a:lnTo>
                      <a:lnTo>
                        <a:pt x="1138" y="848"/>
                      </a:lnTo>
                      <a:lnTo>
                        <a:pt x="1126" y="832"/>
                      </a:lnTo>
                      <a:lnTo>
                        <a:pt x="1126" y="832"/>
                      </a:lnTo>
                      <a:lnTo>
                        <a:pt x="1132" y="822"/>
                      </a:lnTo>
                      <a:lnTo>
                        <a:pt x="1134" y="812"/>
                      </a:lnTo>
                      <a:lnTo>
                        <a:pt x="1134" y="812"/>
                      </a:lnTo>
                      <a:lnTo>
                        <a:pt x="1132" y="802"/>
                      </a:lnTo>
                      <a:lnTo>
                        <a:pt x="1126" y="794"/>
                      </a:lnTo>
                      <a:lnTo>
                        <a:pt x="1118" y="788"/>
                      </a:lnTo>
                      <a:lnTo>
                        <a:pt x="1108" y="786"/>
                      </a:lnTo>
                      <a:lnTo>
                        <a:pt x="1108" y="786"/>
                      </a:lnTo>
                      <a:lnTo>
                        <a:pt x="1104" y="786"/>
                      </a:lnTo>
                      <a:lnTo>
                        <a:pt x="1108" y="780"/>
                      </a:lnTo>
                      <a:lnTo>
                        <a:pt x="1100" y="780"/>
                      </a:lnTo>
                      <a:lnTo>
                        <a:pt x="1094" y="780"/>
                      </a:lnTo>
                      <a:lnTo>
                        <a:pt x="1094" y="780"/>
                      </a:lnTo>
                      <a:lnTo>
                        <a:pt x="1086" y="774"/>
                      </a:lnTo>
                      <a:lnTo>
                        <a:pt x="1086" y="776"/>
                      </a:lnTo>
                      <a:lnTo>
                        <a:pt x="1084" y="774"/>
                      </a:lnTo>
                      <a:lnTo>
                        <a:pt x="1080" y="778"/>
                      </a:lnTo>
                      <a:lnTo>
                        <a:pt x="1074" y="776"/>
                      </a:lnTo>
                      <a:lnTo>
                        <a:pt x="1074" y="780"/>
                      </a:lnTo>
                      <a:lnTo>
                        <a:pt x="1068" y="780"/>
                      </a:lnTo>
                      <a:lnTo>
                        <a:pt x="1064" y="780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58" y="786"/>
                      </a:lnTo>
                      <a:lnTo>
                        <a:pt x="1058" y="786"/>
                      </a:lnTo>
                      <a:lnTo>
                        <a:pt x="1048" y="788"/>
                      </a:lnTo>
                      <a:lnTo>
                        <a:pt x="1040" y="794"/>
                      </a:lnTo>
                      <a:lnTo>
                        <a:pt x="1034" y="802"/>
                      </a:lnTo>
                      <a:lnTo>
                        <a:pt x="1032" y="812"/>
                      </a:lnTo>
                      <a:lnTo>
                        <a:pt x="1032" y="812"/>
                      </a:lnTo>
                      <a:lnTo>
                        <a:pt x="1034" y="820"/>
                      </a:lnTo>
                      <a:lnTo>
                        <a:pt x="1036" y="828"/>
                      </a:lnTo>
                      <a:lnTo>
                        <a:pt x="1036" y="828"/>
                      </a:lnTo>
                      <a:lnTo>
                        <a:pt x="1024" y="846"/>
                      </a:lnTo>
                      <a:lnTo>
                        <a:pt x="1020" y="854"/>
                      </a:lnTo>
                      <a:lnTo>
                        <a:pt x="1018" y="860"/>
                      </a:lnTo>
                      <a:lnTo>
                        <a:pt x="1006" y="836"/>
                      </a:lnTo>
                      <a:lnTo>
                        <a:pt x="950" y="732"/>
                      </a:lnTo>
                      <a:lnTo>
                        <a:pt x="854" y="580"/>
                      </a:lnTo>
                      <a:lnTo>
                        <a:pt x="690" y="370"/>
                      </a:lnTo>
                      <a:lnTo>
                        <a:pt x="568" y="244"/>
                      </a:lnTo>
                      <a:lnTo>
                        <a:pt x="412" y="118"/>
                      </a:lnTo>
                      <a:lnTo>
                        <a:pt x="262" y="40"/>
                      </a:lnTo>
                      <a:lnTo>
                        <a:pt x="128" y="0"/>
                      </a:lnTo>
                      <a:lnTo>
                        <a:pt x="128" y="0"/>
                      </a:lnTo>
                      <a:lnTo>
                        <a:pt x="118" y="0"/>
                      </a:lnTo>
                      <a:lnTo>
                        <a:pt x="94" y="2"/>
                      </a:lnTo>
                      <a:lnTo>
                        <a:pt x="80" y="4"/>
                      </a:lnTo>
                      <a:lnTo>
                        <a:pt x="64" y="6"/>
                      </a:lnTo>
                      <a:lnTo>
                        <a:pt x="48" y="12"/>
                      </a:lnTo>
                      <a:lnTo>
                        <a:pt x="32" y="18"/>
                      </a:lnTo>
                      <a:lnTo>
                        <a:pt x="32" y="18"/>
                      </a:lnTo>
                      <a:lnTo>
                        <a:pt x="20" y="28"/>
                      </a:lnTo>
                      <a:lnTo>
                        <a:pt x="10" y="36"/>
                      </a:lnTo>
                      <a:lnTo>
                        <a:pt x="6" y="44"/>
                      </a:lnTo>
                      <a:lnTo>
                        <a:pt x="2" y="52"/>
                      </a:lnTo>
                      <a:lnTo>
                        <a:pt x="2" y="60"/>
                      </a:lnTo>
                      <a:lnTo>
                        <a:pt x="2" y="64"/>
                      </a:lnTo>
                      <a:lnTo>
                        <a:pt x="4" y="70"/>
                      </a:lnTo>
                      <a:lnTo>
                        <a:pt x="0" y="114"/>
                      </a:lnTo>
                      <a:lnTo>
                        <a:pt x="12" y="226"/>
                      </a:lnTo>
                      <a:lnTo>
                        <a:pt x="58" y="452"/>
                      </a:lnTo>
                      <a:lnTo>
                        <a:pt x="80" y="544"/>
                      </a:lnTo>
                      <a:lnTo>
                        <a:pt x="108" y="686"/>
                      </a:lnTo>
                      <a:lnTo>
                        <a:pt x="122" y="734"/>
                      </a:lnTo>
                      <a:lnTo>
                        <a:pt x="154" y="810"/>
                      </a:lnTo>
                      <a:lnTo>
                        <a:pt x="196" y="876"/>
                      </a:lnTo>
                      <a:lnTo>
                        <a:pt x="240" y="918"/>
                      </a:lnTo>
                      <a:lnTo>
                        <a:pt x="284" y="942"/>
                      </a:lnTo>
                      <a:lnTo>
                        <a:pt x="348" y="952"/>
                      </a:lnTo>
                      <a:lnTo>
                        <a:pt x="410" y="960"/>
                      </a:lnTo>
                      <a:lnTo>
                        <a:pt x="622" y="978"/>
                      </a:lnTo>
                      <a:lnTo>
                        <a:pt x="622" y="978"/>
                      </a:lnTo>
                      <a:lnTo>
                        <a:pt x="580" y="992"/>
                      </a:lnTo>
                      <a:lnTo>
                        <a:pt x="538" y="1006"/>
                      </a:lnTo>
                      <a:lnTo>
                        <a:pt x="504" y="1020"/>
                      </a:lnTo>
                      <a:lnTo>
                        <a:pt x="486" y="1028"/>
                      </a:lnTo>
                      <a:lnTo>
                        <a:pt x="486" y="1028"/>
                      </a:lnTo>
                      <a:lnTo>
                        <a:pt x="444" y="1066"/>
                      </a:lnTo>
                      <a:lnTo>
                        <a:pt x="410" y="1098"/>
                      </a:lnTo>
                      <a:lnTo>
                        <a:pt x="346" y="1198"/>
                      </a:lnTo>
                      <a:lnTo>
                        <a:pt x="346" y="1198"/>
                      </a:lnTo>
                      <a:lnTo>
                        <a:pt x="338" y="1222"/>
                      </a:lnTo>
                      <a:lnTo>
                        <a:pt x="330" y="1242"/>
                      </a:lnTo>
                      <a:lnTo>
                        <a:pt x="326" y="1256"/>
                      </a:lnTo>
                      <a:lnTo>
                        <a:pt x="326" y="1256"/>
                      </a:lnTo>
                      <a:lnTo>
                        <a:pt x="326" y="1270"/>
                      </a:lnTo>
                      <a:lnTo>
                        <a:pt x="330" y="1284"/>
                      </a:lnTo>
                      <a:lnTo>
                        <a:pt x="334" y="1302"/>
                      </a:lnTo>
                      <a:lnTo>
                        <a:pt x="334" y="1346"/>
                      </a:lnTo>
                      <a:lnTo>
                        <a:pt x="358" y="1386"/>
                      </a:lnTo>
                      <a:lnTo>
                        <a:pt x="370" y="1438"/>
                      </a:lnTo>
                      <a:lnTo>
                        <a:pt x="370" y="1438"/>
                      </a:lnTo>
                      <a:lnTo>
                        <a:pt x="372" y="1442"/>
                      </a:lnTo>
                      <a:lnTo>
                        <a:pt x="376" y="1454"/>
                      </a:lnTo>
                      <a:lnTo>
                        <a:pt x="380" y="1460"/>
                      </a:lnTo>
                      <a:lnTo>
                        <a:pt x="386" y="1466"/>
                      </a:lnTo>
                      <a:lnTo>
                        <a:pt x="396" y="1472"/>
                      </a:lnTo>
                      <a:lnTo>
                        <a:pt x="406" y="1476"/>
                      </a:lnTo>
                      <a:lnTo>
                        <a:pt x="406" y="1476"/>
                      </a:lnTo>
                      <a:lnTo>
                        <a:pt x="418" y="1480"/>
                      </a:lnTo>
                      <a:lnTo>
                        <a:pt x="424" y="1484"/>
                      </a:lnTo>
                      <a:lnTo>
                        <a:pt x="430" y="1488"/>
                      </a:lnTo>
                      <a:lnTo>
                        <a:pt x="434" y="1492"/>
                      </a:lnTo>
                      <a:lnTo>
                        <a:pt x="436" y="1498"/>
                      </a:lnTo>
                      <a:lnTo>
                        <a:pt x="436" y="1500"/>
                      </a:lnTo>
                      <a:lnTo>
                        <a:pt x="436" y="1500"/>
                      </a:lnTo>
                      <a:lnTo>
                        <a:pt x="444" y="1514"/>
                      </a:lnTo>
                      <a:lnTo>
                        <a:pt x="458" y="1534"/>
                      </a:lnTo>
                      <a:lnTo>
                        <a:pt x="458" y="1534"/>
                      </a:lnTo>
                      <a:lnTo>
                        <a:pt x="466" y="1540"/>
                      </a:lnTo>
                      <a:lnTo>
                        <a:pt x="478" y="1550"/>
                      </a:lnTo>
                      <a:lnTo>
                        <a:pt x="490" y="1556"/>
                      </a:lnTo>
                      <a:lnTo>
                        <a:pt x="498" y="1558"/>
                      </a:lnTo>
                      <a:lnTo>
                        <a:pt x="504" y="1558"/>
                      </a:lnTo>
                      <a:lnTo>
                        <a:pt x="504" y="1558"/>
                      </a:lnTo>
                      <a:lnTo>
                        <a:pt x="510" y="1558"/>
                      </a:lnTo>
                      <a:lnTo>
                        <a:pt x="516" y="1562"/>
                      </a:lnTo>
                      <a:lnTo>
                        <a:pt x="528" y="1572"/>
                      </a:lnTo>
                      <a:lnTo>
                        <a:pt x="536" y="1582"/>
                      </a:lnTo>
                      <a:lnTo>
                        <a:pt x="540" y="1588"/>
                      </a:lnTo>
                      <a:lnTo>
                        <a:pt x="540" y="1588"/>
                      </a:lnTo>
                      <a:lnTo>
                        <a:pt x="548" y="1598"/>
                      </a:lnTo>
                      <a:lnTo>
                        <a:pt x="558" y="1608"/>
                      </a:lnTo>
                      <a:lnTo>
                        <a:pt x="564" y="1612"/>
                      </a:lnTo>
                      <a:lnTo>
                        <a:pt x="570" y="1614"/>
                      </a:lnTo>
                      <a:lnTo>
                        <a:pt x="570" y="1614"/>
                      </a:lnTo>
                      <a:lnTo>
                        <a:pt x="586" y="1618"/>
                      </a:lnTo>
                      <a:lnTo>
                        <a:pt x="602" y="1626"/>
                      </a:lnTo>
                      <a:lnTo>
                        <a:pt x="622" y="1636"/>
                      </a:lnTo>
                      <a:lnTo>
                        <a:pt x="648" y="1656"/>
                      </a:lnTo>
                      <a:lnTo>
                        <a:pt x="676" y="1678"/>
                      </a:lnTo>
                      <a:lnTo>
                        <a:pt x="676" y="1678"/>
                      </a:lnTo>
                      <a:lnTo>
                        <a:pt x="682" y="1678"/>
                      </a:lnTo>
                      <a:lnTo>
                        <a:pt x="694" y="1680"/>
                      </a:lnTo>
                      <a:lnTo>
                        <a:pt x="708" y="1676"/>
                      </a:lnTo>
                      <a:lnTo>
                        <a:pt x="716" y="1674"/>
                      </a:lnTo>
                      <a:lnTo>
                        <a:pt x="724" y="1670"/>
                      </a:lnTo>
                      <a:lnTo>
                        <a:pt x="724" y="1670"/>
                      </a:lnTo>
                      <a:lnTo>
                        <a:pt x="730" y="1664"/>
                      </a:lnTo>
                      <a:lnTo>
                        <a:pt x="736" y="1662"/>
                      </a:lnTo>
                      <a:lnTo>
                        <a:pt x="742" y="1660"/>
                      </a:lnTo>
                      <a:lnTo>
                        <a:pt x="746" y="1660"/>
                      </a:lnTo>
                      <a:lnTo>
                        <a:pt x="754" y="1664"/>
                      </a:lnTo>
                      <a:lnTo>
                        <a:pt x="756" y="1664"/>
                      </a:lnTo>
                      <a:lnTo>
                        <a:pt x="772" y="1662"/>
                      </a:lnTo>
                      <a:lnTo>
                        <a:pt x="796" y="1646"/>
                      </a:lnTo>
                      <a:lnTo>
                        <a:pt x="836" y="1606"/>
                      </a:lnTo>
                      <a:lnTo>
                        <a:pt x="836" y="1606"/>
                      </a:lnTo>
                      <a:lnTo>
                        <a:pt x="840" y="1602"/>
                      </a:lnTo>
                      <a:lnTo>
                        <a:pt x="852" y="1588"/>
                      </a:lnTo>
                      <a:lnTo>
                        <a:pt x="870" y="1564"/>
                      </a:lnTo>
                      <a:lnTo>
                        <a:pt x="892" y="1528"/>
                      </a:lnTo>
                      <a:lnTo>
                        <a:pt x="892" y="1528"/>
                      </a:lnTo>
                      <a:lnTo>
                        <a:pt x="914" y="1478"/>
                      </a:lnTo>
                      <a:lnTo>
                        <a:pt x="938" y="1424"/>
                      </a:lnTo>
                      <a:lnTo>
                        <a:pt x="964" y="1362"/>
                      </a:lnTo>
                      <a:lnTo>
                        <a:pt x="964" y="1362"/>
                      </a:lnTo>
                      <a:lnTo>
                        <a:pt x="988" y="1268"/>
                      </a:lnTo>
                      <a:lnTo>
                        <a:pt x="1012" y="1188"/>
                      </a:lnTo>
                      <a:lnTo>
                        <a:pt x="1034" y="1116"/>
                      </a:lnTo>
                      <a:lnTo>
                        <a:pt x="1032" y="1158"/>
                      </a:lnTo>
                      <a:lnTo>
                        <a:pt x="1024" y="1232"/>
                      </a:lnTo>
                      <a:lnTo>
                        <a:pt x="1026" y="1256"/>
                      </a:lnTo>
                      <a:lnTo>
                        <a:pt x="1016" y="1290"/>
                      </a:lnTo>
                      <a:lnTo>
                        <a:pt x="1016" y="1342"/>
                      </a:lnTo>
                      <a:lnTo>
                        <a:pt x="1016" y="1356"/>
                      </a:lnTo>
                      <a:lnTo>
                        <a:pt x="1016" y="1430"/>
                      </a:lnTo>
                      <a:lnTo>
                        <a:pt x="1026" y="1436"/>
                      </a:lnTo>
                      <a:lnTo>
                        <a:pt x="1026" y="1446"/>
                      </a:lnTo>
                      <a:lnTo>
                        <a:pt x="1016" y="1458"/>
                      </a:lnTo>
                      <a:lnTo>
                        <a:pt x="1018" y="1494"/>
                      </a:lnTo>
                      <a:lnTo>
                        <a:pt x="1018" y="1552"/>
                      </a:lnTo>
                      <a:lnTo>
                        <a:pt x="1040" y="1598"/>
                      </a:lnTo>
                      <a:lnTo>
                        <a:pt x="1076" y="1628"/>
                      </a:lnTo>
                      <a:lnTo>
                        <a:pt x="1080" y="1596"/>
                      </a:lnTo>
                      <a:lnTo>
                        <a:pt x="1084" y="1628"/>
                      </a:lnTo>
                      <a:lnTo>
                        <a:pt x="1120" y="1598"/>
                      </a:lnTo>
                      <a:lnTo>
                        <a:pt x="1142" y="1552"/>
                      </a:lnTo>
                      <a:lnTo>
                        <a:pt x="1142" y="1494"/>
                      </a:lnTo>
                      <a:lnTo>
                        <a:pt x="1146" y="1458"/>
                      </a:lnTo>
                      <a:lnTo>
                        <a:pt x="1134" y="1446"/>
                      </a:lnTo>
                      <a:lnTo>
                        <a:pt x="1134" y="1436"/>
                      </a:lnTo>
                      <a:lnTo>
                        <a:pt x="1146" y="1430"/>
                      </a:lnTo>
                      <a:lnTo>
                        <a:pt x="1146" y="1356"/>
                      </a:lnTo>
                      <a:lnTo>
                        <a:pt x="1146" y="1342"/>
                      </a:lnTo>
                      <a:lnTo>
                        <a:pt x="1146" y="1290"/>
                      </a:lnTo>
                      <a:lnTo>
                        <a:pt x="1134" y="1256"/>
                      </a:lnTo>
                      <a:lnTo>
                        <a:pt x="1136" y="1232"/>
                      </a:lnTo>
                      <a:lnTo>
                        <a:pt x="1128" y="1158"/>
                      </a:lnTo>
                      <a:lnTo>
                        <a:pt x="1126" y="1116"/>
                      </a:lnTo>
                      <a:lnTo>
                        <a:pt x="1126" y="1116"/>
                      </a:lnTo>
                      <a:lnTo>
                        <a:pt x="1126" y="1106"/>
                      </a:lnTo>
                      <a:lnTo>
                        <a:pt x="1126" y="1106"/>
                      </a:lnTo>
                      <a:lnTo>
                        <a:pt x="1138" y="1136"/>
                      </a:lnTo>
                      <a:lnTo>
                        <a:pt x="1150" y="1176"/>
                      </a:lnTo>
                      <a:lnTo>
                        <a:pt x="1174" y="1260"/>
                      </a:lnTo>
                      <a:lnTo>
                        <a:pt x="1202" y="1362"/>
                      </a:lnTo>
                      <a:lnTo>
                        <a:pt x="1202" y="1362"/>
                      </a:lnTo>
                      <a:lnTo>
                        <a:pt x="1228" y="1424"/>
                      </a:lnTo>
                      <a:lnTo>
                        <a:pt x="1250" y="1478"/>
                      </a:lnTo>
                      <a:lnTo>
                        <a:pt x="1274" y="1528"/>
                      </a:lnTo>
                      <a:lnTo>
                        <a:pt x="1274" y="1528"/>
                      </a:lnTo>
                      <a:lnTo>
                        <a:pt x="1296" y="1564"/>
                      </a:lnTo>
                      <a:lnTo>
                        <a:pt x="1312" y="1588"/>
                      </a:lnTo>
                      <a:lnTo>
                        <a:pt x="1326" y="1602"/>
                      </a:lnTo>
                      <a:lnTo>
                        <a:pt x="1330" y="1606"/>
                      </a:lnTo>
                      <a:lnTo>
                        <a:pt x="1370" y="1646"/>
                      </a:lnTo>
                      <a:lnTo>
                        <a:pt x="1394" y="1662"/>
                      </a:lnTo>
                      <a:lnTo>
                        <a:pt x="1410" y="1664"/>
                      </a:lnTo>
                      <a:lnTo>
                        <a:pt x="1410" y="1664"/>
                      </a:lnTo>
                      <a:lnTo>
                        <a:pt x="1412" y="1664"/>
                      </a:lnTo>
                      <a:lnTo>
                        <a:pt x="1420" y="1660"/>
                      </a:lnTo>
                      <a:lnTo>
                        <a:pt x="1424" y="1660"/>
                      </a:lnTo>
                      <a:lnTo>
                        <a:pt x="1430" y="1662"/>
                      </a:lnTo>
                      <a:lnTo>
                        <a:pt x="1436" y="1664"/>
                      </a:lnTo>
                      <a:lnTo>
                        <a:pt x="1442" y="1670"/>
                      </a:lnTo>
                      <a:lnTo>
                        <a:pt x="1442" y="1670"/>
                      </a:lnTo>
                      <a:lnTo>
                        <a:pt x="1450" y="1674"/>
                      </a:lnTo>
                      <a:lnTo>
                        <a:pt x="1458" y="1676"/>
                      </a:lnTo>
                      <a:lnTo>
                        <a:pt x="1472" y="1680"/>
                      </a:lnTo>
                      <a:lnTo>
                        <a:pt x="1484" y="1678"/>
                      </a:lnTo>
                      <a:lnTo>
                        <a:pt x="1490" y="1678"/>
                      </a:lnTo>
                      <a:lnTo>
                        <a:pt x="1518" y="1656"/>
                      </a:lnTo>
                      <a:lnTo>
                        <a:pt x="1544" y="1636"/>
                      </a:lnTo>
                      <a:lnTo>
                        <a:pt x="1544" y="1636"/>
                      </a:lnTo>
                      <a:lnTo>
                        <a:pt x="1564" y="1626"/>
                      </a:lnTo>
                      <a:lnTo>
                        <a:pt x="1580" y="1618"/>
                      </a:lnTo>
                      <a:lnTo>
                        <a:pt x="1596" y="1614"/>
                      </a:lnTo>
                      <a:lnTo>
                        <a:pt x="1596" y="1614"/>
                      </a:lnTo>
                      <a:lnTo>
                        <a:pt x="1602" y="1612"/>
                      </a:lnTo>
                      <a:lnTo>
                        <a:pt x="1608" y="1608"/>
                      </a:lnTo>
                      <a:lnTo>
                        <a:pt x="1618" y="1598"/>
                      </a:lnTo>
                      <a:lnTo>
                        <a:pt x="1626" y="1588"/>
                      </a:lnTo>
                      <a:lnTo>
                        <a:pt x="1626" y="1588"/>
                      </a:lnTo>
                      <a:lnTo>
                        <a:pt x="1630" y="1582"/>
                      </a:lnTo>
                      <a:lnTo>
                        <a:pt x="1638" y="1572"/>
                      </a:lnTo>
                      <a:lnTo>
                        <a:pt x="1650" y="1562"/>
                      </a:lnTo>
                      <a:lnTo>
                        <a:pt x="1656" y="1558"/>
                      </a:lnTo>
                      <a:lnTo>
                        <a:pt x="1662" y="1558"/>
                      </a:lnTo>
                      <a:lnTo>
                        <a:pt x="1662" y="1558"/>
                      </a:lnTo>
                      <a:lnTo>
                        <a:pt x="1668" y="1558"/>
                      </a:lnTo>
                      <a:lnTo>
                        <a:pt x="1674" y="1556"/>
                      </a:lnTo>
                      <a:lnTo>
                        <a:pt x="1688" y="1550"/>
                      </a:lnTo>
                      <a:lnTo>
                        <a:pt x="1700" y="1540"/>
                      </a:lnTo>
                      <a:lnTo>
                        <a:pt x="1708" y="1534"/>
                      </a:lnTo>
                      <a:lnTo>
                        <a:pt x="1708" y="1534"/>
                      </a:lnTo>
                      <a:lnTo>
                        <a:pt x="1722" y="1514"/>
                      </a:lnTo>
                      <a:lnTo>
                        <a:pt x="1730" y="1500"/>
                      </a:lnTo>
                      <a:lnTo>
                        <a:pt x="1730" y="1500"/>
                      </a:lnTo>
                      <a:lnTo>
                        <a:pt x="1730" y="1498"/>
                      </a:lnTo>
                      <a:lnTo>
                        <a:pt x="1732" y="1492"/>
                      </a:lnTo>
                      <a:lnTo>
                        <a:pt x="1736" y="1488"/>
                      </a:lnTo>
                      <a:lnTo>
                        <a:pt x="1740" y="1484"/>
                      </a:lnTo>
                      <a:lnTo>
                        <a:pt x="1748" y="1480"/>
                      </a:lnTo>
                      <a:lnTo>
                        <a:pt x="1760" y="1476"/>
                      </a:lnTo>
                      <a:lnTo>
                        <a:pt x="1760" y="1476"/>
                      </a:lnTo>
                      <a:lnTo>
                        <a:pt x="1770" y="1472"/>
                      </a:lnTo>
                      <a:lnTo>
                        <a:pt x="1780" y="1466"/>
                      </a:lnTo>
                      <a:lnTo>
                        <a:pt x="1786" y="1460"/>
                      </a:lnTo>
                      <a:lnTo>
                        <a:pt x="1790" y="1454"/>
                      </a:lnTo>
                      <a:lnTo>
                        <a:pt x="1794" y="1442"/>
                      </a:lnTo>
                      <a:lnTo>
                        <a:pt x="1794" y="1438"/>
                      </a:lnTo>
                      <a:lnTo>
                        <a:pt x="1808" y="1386"/>
                      </a:lnTo>
                      <a:lnTo>
                        <a:pt x="1832" y="1346"/>
                      </a:lnTo>
                      <a:lnTo>
                        <a:pt x="1832" y="1302"/>
                      </a:lnTo>
                      <a:lnTo>
                        <a:pt x="1832" y="1302"/>
                      </a:lnTo>
                      <a:lnTo>
                        <a:pt x="1836" y="1284"/>
                      </a:lnTo>
                      <a:lnTo>
                        <a:pt x="1840" y="1270"/>
                      </a:lnTo>
                      <a:lnTo>
                        <a:pt x="1840" y="1256"/>
                      </a:lnTo>
                      <a:lnTo>
                        <a:pt x="1840" y="1256"/>
                      </a:lnTo>
                      <a:lnTo>
                        <a:pt x="1836" y="1242"/>
                      </a:lnTo>
                      <a:lnTo>
                        <a:pt x="1828" y="1222"/>
                      </a:lnTo>
                      <a:lnTo>
                        <a:pt x="1820" y="1198"/>
                      </a:lnTo>
                      <a:lnTo>
                        <a:pt x="1756" y="1098"/>
                      </a:lnTo>
                      <a:lnTo>
                        <a:pt x="1756" y="1098"/>
                      </a:lnTo>
                      <a:lnTo>
                        <a:pt x="1722" y="1066"/>
                      </a:lnTo>
                      <a:lnTo>
                        <a:pt x="1680" y="1028"/>
                      </a:lnTo>
                      <a:lnTo>
                        <a:pt x="1680" y="1028"/>
                      </a:lnTo>
                      <a:lnTo>
                        <a:pt x="1662" y="1020"/>
                      </a:lnTo>
                      <a:lnTo>
                        <a:pt x="1628" y="1006"/>
                      </a:lnTo>
                      <a:lnTo>
                        <a:pt x="1586" y="992"/>
                      </a:lnTo>
                      <a:lnTo>
                        <a:pt x="1544" y="978"/>
                      </a:lnTo>
                      <a:lnTo>
                        <a:pt x="1756" y="960"/>
                      </a:lnTo>
                      <a:lnTo>
                        <a:pt x="1818" y="952"/>
                      </a:lnTo>
                      <a:lnTo>
                        <a:pt x="1882" y="942"/>
                      </a:lnTo>
                      <a:lnTo>
                        <a:pt x="1926" y="918"/>
                      </a:lnTo>
                      <a:lnTo>
                        <a:pt x="1970" y="876"/>
                      </a:lnTo>
                      <a:lnTo>
                        <a:pt x="2012" y="810"/>
                      </a:lnTo>
                      <a:lnTo>
                        <a:pt x="2044" y="734"/>
                      </a:lnTo>
                      <a:lnTo>
                        <a:pt x="2058" y="686"/>
                      </a:lnTo>
                      <a:lnTo>
                        <a:pt x="2086" y="544"/>
                      </a:lnTo>
                      <a:lnTo>
                        <a:pt x="2108" y="452"/>
                      </a:lnTo>
                      <a:lnTo>
                        <a:pt x="2154" y="226"/>
                      </a:lnTo>
                      <a:lnTo>
                        <a:pt x="2164" y="114"/>
                      </a:lnTo>
                      <a:lnTo>
                        <a:pt x="2162" y="70"/>
                      </a:lnTo>
                      <a:close/>
                      <a:moveTo>
                        <a:pt x="1076" y="792"/>
                      </a:moveTo>
                      <a:lnTo>
                        <a:pt x="1076" y="792"/>
                      </a:lnTo>
                      <a:lnTo>
                        <a:pt x="1076" y="790"/>
                      </a:lnTo>
                      <a:lnTo>
                        <a:pt x="1076" y="790"/>
                      </a:lnTo>
                      <a:lnTo>
                        <a:pt x="1076" y="79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778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254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225" name="Group 142"/>
              <p:cNvGrpSpPr>
                <a:grpSpLocks noChangeAspect="1"/>
              </p:cNvGrpSpPr>
              <p:nvPr/>
            </p:nvGrpSpPr>
            <p:grpSpPr>
              <a:xfrm rot="19493664">
                <a:off x="353923" y="1671596"/>
                <a:ext cx="992740" cy="814144"/>
                <a:chOff x="381000" y="304800"/>
                <a:chExt cx="3317876" cy="2720975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46" name="Freeform 79"/>
                <p:cNvSpPr>
                  <a:spLocks/>
                </p:cNvSpPr>
                <p:nvPr/>
              </p:nvSpPr>
              <p:spPr bwMode="auto">
                <a:xfrm>
                  <a:off x="1660525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30" y="344"/>
                    </a:cxn>
                    <a:cxn ang="0">
                      <a:pos x="230" y="344"/>
                    </a:cxn>
                    <a:cxn ang="0">
                      <a:pos x="232" y="344"/>
                    </a:cxn>
                    <a:cxn ang="0">
                      <a:pos x="232" y="342"/>
                    </a:cxn>
                    <a:cxn ang="0">
                      <a:pos x="232" y="342"/>
                    </a:cxn>
                    <a:cxn ang="0">
                      <a:pos x="224" y="328"/>
                    </a:cxn>
                    <a:cxn ang="0">
                      <a:pos x="48" y="50"/>
                    </a:cxn>
                    <a:cxn ang="0">
                      <a:pos x="48" y="50"/>
                    </a:cxn>
                    <a:cxn ang="0">
                      <a:pos x="30" y="24"/>
                    </a:cxn>
                    <a:cxn ang="0">
                      <a:pos x="30" y="24"/>
                    </a:cxn>
                    <a:cxn ang="0">
                      <a:pos x="22" y="12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0"/>
                    </a:cxn>
                    <a:cxn ang="0">
                      <a:pos x="0" y="4"/>
                    </a:cxn>
                    <a:cxn ang="0">
                      <a:pos x="0" y="4"/>
                    </a:cxn>
                    <a:cxn ang="0">
                      <a:pos x="4" y="14"/>
                    </a:cxn>
                    <a:cxn ang="0">
                      <a:pos x="10" y="22"/>
                    </a:cxn>
                    <a:cxn ang="0">
                      <a:pos x="10" y="22"/>
                    </a:cxn>
                    <a:cxn ang="0">
                      <a:pos x="18" y="30"/>
                    </a:cxn>
                    <a:cxn ang="0">
                      <a:pos x="26" y="42"/>
                    </a:cxn>
                    <a:cxn ang="0">
                      <a:pos x="218" y="332"/>
                    </a:cxn>
                    <a:cxn ang="0">
                      <a:pos x="218" y="332"/>
                    </a:cxn>
                    <a:cxn ang="0">
                      <a:pos x="226" y="340"/>
                    </a:cxn>
                    <a:cxn ang="0">
                      <a:pos x="230" y="344"/>
                    </a:cxn>
                    <a:cxn ang="0">
                      <a:pos x="230" y="344"/>
                    </a:cxn>
                  </a:cxnLst>
                  <a:rect l="0" t="0" r="r" b="b"/>
                  <a:pathLst>
                    <a:path w="232" h="344">
                      <a:moveTo>
                        <a:pt x="230" y="344"/>
                      </a:moveTo>
                      <a:lnTo>
                        <a:pt x="230" y="344"/>
                      </a:lnTo>
                      <a:lnTo>
                        <a:pt x="232" y="344"/>
                      </a:lnTo>
                      <a:lnTo>
                        <a:pt x="232" y="342"/>
                      </a:lnTo>
                      <a:lnTo>
                        <a:pt x="232" y="342"/>
                      </a:lnTo>
                      <a:lnTo>
                        <a:pt x="224" y="328"/>
                      </a:lnTo>
                      <a:lnTo>
                        <a:pt x="48" y="50"/>
                      </a:lnTo>
                      <a:lnTo>
                        <a:pt x="48" y="50"/>
                      </a:lnTo>
                      <a:lnTo>
                        <a:pt x="30" y="24"/>
                      </a:lnTo>
                      <a:lnTo>
                        <a:pt x="30" y="24"/>
                      </a:lnTo>
                      <a:lnTo>
                        <a:pt x="22" y="12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0"/>
                      </a:lnTo>
                      <a:lnTo>
                        <a:pt x="0" y="4"/>
                      </a:lnTo>
                      <a:lnTo>
                        <a:pt x="0" y="4"/>
                      </a:lnTo>
                      <a:lnTo>
                        <a:pt x="4" y="14"/>
                      </a:lnTo>
                      <a:lnTo>
                        <a:pt x="10" y="22"/>
                      </a:lnTo>
                      <a:lnTo>
                        <a:pt x="10" y="22"/>
                      </a:lnTo>
                      <a:lnTo>
                        <a:pt x="18" y="30"/>
                      </a:lnTo>
                      <a:lnTo>
                        <a:pt x="26" y="42"/>
                      </a:lnTo>
                      <a:lnTo>
                        <a:pt x="218" y="332"/>
                      </a:lnTo>
                      <a:lnTo>
                        <a:pt x="218" y="332"/>
                      </a:lnTo>
                      <a:lnTo>
                        <a:pt x="226" y="340"/>
                      </a:lnTo>
                      <a:lnTo>
                        <a:pt x="230" y="344"/>
                      </a:lnTo>
                      <a:lnTo>
                        <a:pt x="230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7" name="Freeform 80"/>
                <p:cNvSpPr>
                  <a:spLocks/>
                </p:cNvSpPr>
                <p:nvPr/>
              </p:nvSpPr>
              <p:spPr bwMode="auto">
                <a:xfrm>
                  <a:off x="2032000" y="1216025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8" name="Freeform 81"/>
                <p:cNvSpPr>
                  <a:spLocks/>
                </p:cNvSpPr>
                <p:nvPr/>
              </p:nvSpPr>
              <p:spPr bwMode="auto">
                <a:xfrm>
                  <a:off x="2057401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" y="344"/>
                    </a:cxn>
                    <a:cxn ang="0">
                      <a:pos x="2" y="344"/>
                    </a:cxn>
                    <a:cxn ang="0">
                      <a:pos x="6" y="340"/>
                    </a:cxn>
                    <a:cxn ang="0">
                      <a:pos x="14" y="332"/>
                    </a:cxn>
                    <a:cxn ang="0">
                      <a:pos x="206" y="42"/>
                    </a:cxn>
                    <a:cxn ang="0">
                      <a:pos x="206" y="42"/>
                    </a:cxn>
                    <a:cxn ang="0">
                      <a:pos x="214" y="30"/>
                    </a:cxn>
                    <a:cxn ang="0">
                      <a:pos x="222" y="22"/>
                    </a:cxn>
                    <a:cxn ang="0">
                      <a:pos x="222" y="22"/>
                    </a:cxn>
                    <a:cxn ang="0">
                      <a:pos x="228" y="14"/>
                    </a:cxn>
                    <a:cxn ang="0">
                      <a:pos x="232" y="4"/>
                    </a:cxn>
                    <a:cxn ang="0">
                      <a:pos x="232" y="4"/>
                    </a:cxn>
                    <a:cxn ang="0">
                      <a:pos x="232" y="0"/>
                    </a:cxn>
                    <a:cxn ang="0">
                      <a:pos x="230" y="0"/>
                    </a:cxn>
                    <a:cxn ang="0">
                      <a:pos x="226" y="0"/>
                    </a:cxn>
                    <a:cxn ang="0">
                      <a:pos x="222" y="2"/>
                    </a:cxn>
                    <a:cxn ang="0">
                      <a:pos x="222" y="2"/>
                    </a:cxn>
                    <a:cxn ang="0">
                      <a:pos x="210" y="12"/>
                    </a:cxn>
                    <a:cxn ang="0">
                      <a:pos x="202" y="24"/>
                    </a:cxn>
                    <a:cxn ang="0">
                      <a:pos x="202" y="24"/>
                    </a:cxn>
                    <a:cxn ang="0">
                      <a:pos x="184" y="50"/>
                    </a:cxn>
                    <a:cxn ang="0">
                      <a:pos x="8" y="328"/>
                    </a:cxn>
                    <a:cxn ang="0">
                      <a:pos x="8" y="328"/>
                    </a:cxn>
                    <a:cxn ang="0">
                      <a:pos x="0" y="342"/>
                    </a:cxn>
                    <a:cxn ang="0">
                      <a:pos x="0" y="342"/>
                    </a:cxn>
                    <a:cxn ang="0">
                      <a:pos x="0" y="344"/>
                    </a:cxn>
                    <a:cxn ang="0">
                      <a:pos x="0" y="344"/>
                    </a:cxn>
                    <a:cxn ang="0">
                      <a:pos x="2" y="344"/>
                    </a:cxn>
                    <a:cxn ang="0">
                      <a:pos x="2" y="344"/>
                    </a:cxn>
                  </a:cxnLst>
                  <a:rect l="0" t="0" r="r" b="b"/>
                  <a:pathLst>
                    <a:path w="232" h="344">
                      <a:moveTo>
                        <a:pt x="2" y="344"/>
                      </a:moveTo>
                      <a:lnTo>
                        <a:pt x="2" y="344"/>
                      </a:lnTo>
                      <a:lnTo>
                        <a:pt x="6" y="340"/>
                      </a:lnTo>
                      <a:lnTo>
                        <a:pt x="14" y="332"/>
                      </a:lnTo>
                      <a:lnTo>
                        <a:pt x="206" y="42"/>
                      </a:lnTo>
                      <a:lnTo>
                        <a:pt x="206" y="42"/>
                      </a:lnTo>
                      <a:lnTo>
                        <a:pt x="214" y="30"/>
                      </a:lnTo>
                      <a:lnTo>
                        <a:pt x="222" y="22"/>
                      </a:lnTo>
                      <a:lnTo>
                        <a:pt x="222" y="22"/>
                      </a:lnTo>
                      <a:lnTo>
                        <a:pt x="228" y="14"/>
                      </a:lnTo>
                      <a:lnTo>
                        <a:pt x="232" y="4"/>
                      </a:lnTo>
                      <a:lnTo>
                        <a:pt x="232" y="4"/>
                      </a:lnTo>
                      <a:lnTo>
                        <a:pt x="232" y="0"/>
                      </a:lnTo>
                      <a:lnTo>
                        <a:pt x="230" y="0"/>
                      </a:lnTo>
                      <a:lnTo>
                        <a:pt x="226" y="0"/>
                      </a:lnTo>
                      <a:lnTo>
                        <a:pt x="222" y="2"/>
                      </a:lnTo>
                      <a:lnTo>
                        <a:pt x="222" y="2"/>
                      </a:lnTo>
                      <a:lnTo>
                        <a:pt x="210" y="12"/>
                      </a:lnTo>
                      <a:lnTo>
                        <a:pt x="202" y="24"/>
                      </a:lnTo>
                      <a:lnTo>
                        <a:pt x="202" y="24"/>
                      </a:lnTo>
                      <a:lnTo>
                        <a:pt x="184" y="50"/>
                      </a:lnTo>
                      <a:lnTo>
                        <a:pt x="8" y="328"/>
                      </a:lnTo>
                      <a:lnTo>
                        <a:pt x="8" y="328"/>
                      </a:lnTo>
                      <a:lnTo>
                        <a:pt x="0" y="342"/>
                      </a:lnTo>
                      <a:lnTo>
                        <a:pt x="0" y="342"/>
                      </a:lnTo>
                      <a:lnTo>
                        <a:pt x="0" y="344"/>
                      </a:lnTo>
                      <a:lnTo>
                        <a:pt x="0" y="344"/>
                      </a:lnTo>
                      <a:lnTo>
                        <a:pt x="2" y="344"/>
                      </a:lnTo>
                      <a:lnTo>
                        <a:pt x="2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9" name="Freeform 82"/>
                <p:cNvSpPr>
                  <a:spLocks noEditPoints="1"/>
                </p:cNvSpPr>
                <p:nvPr/>
              </p:nvSpPr>
              <p:spPr bwMode="auto">
                <a:xfrm>
                  <a:off x="381000" y="304800"/>
                  <a:ext cx="3317876" cy="2720975"/>
                </a:xfrm>
                <a:custGeom>
                  <a:avLst/>
                  <a:gdLst/>
                  <a:ahLst/>
                  <a:cxnLst>
                    <a:cxn ang="0">
                      <a:pos x="1784" y="18"/>
                    </a:cxn>
                    <a:cxn ang="0">
                      <a:pos x="1368" y="254"/>
                    </a:cxn>
                    <a:cxn ang="0">
                      <a:pos x="1096" y="632"/>
                    </a:cxn>
                    <a:cxn ang="0">
                      <a:pos x="1066" y="570"/>
                    </a:cxn>
                    <a:cxn ang="0">
                      <a:pos x="1044" y="562"/>
                    </a:cxn>
                    <a:cxn ang="0">
                      <a:pos x="1016" y="572"/>
                    </a:cxn>
                    <a:cxn ang="0">
                      <a:pos x="992" y="628"/>
                    </a:cxn>
                    <a:cxn ang="0">
                      <a:pos x="680" y="216"/>
                    </a:cxn>
                    <a:cxn ang="0">
                      <a:pos x="268" y="10"/>
                    </a:cxn>
                    <a:cxn ang="0">
                      <a:pos x="34" y="198"/>
                    </a:cxn>
                    <a:cxn ang="0">
                      <a:pos x="86" y="264"/>
                    </a:cxn>
                    <a:cxn ang="0">
                      <a:pos x="156" y="340"/>
                    </a:cxn>
                    <a:cxn ang="0">
                      <a:pos x="198" y="442"/>
                    </a:cxn>
                    <a:cxn ang="0">
                      <a:pos x="224" y="492"/>
                    </a:cxn>
                    <a:cxn ang="0">
                      <a:pos x="240" y="572"/>
                    </a:cxn>
                    <a:cxn ang="0">
                      <a:pos x="272" y="640"/>
                    </a:cxn>
                    <a:cxn ang="0">
                      <a:pos x="378" y="740"/>
                    </a:cxn>
                    <a:cxn ang="0">
                      <a:pos x="470" y="858"/>
                    </a:cxn>
                    <a:cxn ang="0">
                      <a:pos x="342" y="1124"/>
                    </a:cxn>
                    <a:cxn ang="0">
                      <a:pos x="376" y="1176"/>
                    </a:cxn>
                    <a:cxn ang="0">
                      <a:pos x="406" y="1268"/>
                    </a:cxn>
                    <a:cxn ang="0">
                      <a:pos x="458" y="1316"/>
                    </a:cxn>
                    <a:cxn ang="0">
                      <a:pos x="502" y="1380"/>
                    </a:cxn>
                    <a:cxn ang="0">
                      <a:pos x="536" y="1422"/>
                    </a:cxn>
                    <a:cxn ang="0">
                      <a:pos x="460" y="1554"/>
                    </a:cxn>
                    <a:cxn ang="0">
                      <a:pos x="414" y="1686"/>
                    </a:cxn>
                    <a:cxn ang="0">
                      <a:pos x="486" y="1704"/>
                    </a:cxn>
                    <a:cxn ang="0">
                      <a:pos x="586" y="1526"/>
                    </a:cxn>
                    <a:cxn ang="0">
                      <a:pos x="662" y="1528"/>
                    </a:cxn>
                    <a:cxn ang="0">
                      <a:pos x="700" y="1528"/>
                    </a:cxn>
                    <a:cxn ang="0">
                      <a:pos x="768" y="1532"/>
                    </a:cxn>
                    <a:cxn ang="0">
                      <a:pos x="816" y="1452"/>
                    </a:cxn>
                    <a:cxn ang="0">
                      <a:pos x="978" y="928"/>
                    </a:cxn>
                    <a:cxn ang="0">
                      <a:pos x="996" y="942"/>
                    </a:cxn>
                    <a:cxn ang="0">
                      <a:pos x="992" y="1208"/>
                    </a:cxn>
                    <a:cxn ang="0">
                      <a:pos x="1088" y="1112"/>
                    </a:cxn>
                    <a:cxn ang="0">
                      <a:pos x="1088" y="854"/>
                    </a:cxn>
                    <a:cxn ang="0">
                      <a:pos x="1138" y="1056"/>
                    </a:cxn>
                    <a:cxn ang="0">
                      <a:pos x="1284" y="1500"/>
                    </a:cxn>
                    <a:cxn ang="0">
                      <a:pos x="1334" y="1528"/>
                    </a:cxn>
                    <a:cxn ang="0">
                      <a:pos x="1406" y="1536"/>
                    </a:cxn>
                    <a:cxn ang="0">
                      <a:pos x="1458" y="1516"/>
                    </a:cxn>
                    <a:cxn ang="0">
                      <a:pos x="1542" y="1592"/>
                    </a:cxn>
                    <a:cxn ang="0">
                      <a:pos x="1626" y="1714"/>
                    </a:cxn>
                    <a:cxn ang="0">
                      <a:pos x="1680" y="1650"/>
                    </a:cxn>
                    <a:cxn ang="0">
                      <a:pos x="1618" y="1546"/>
                    </a:cxn>
                    <a:cxn ang="0">
                      <a:pos x="1560" y="1404"/>
                    </a:cxn>
                    <a:cxn ang="0">
                      <a:pos x="1616" y="1378"/>
                    </a:cxn>
                    <a:cxn ang="0">
                      <a:pos x="1634" y="1294"/>
                    </a:cxn>
                    <a:cxn ang="0">
                      <a:pos x="1706" y="1248"/>
                    </a:cxn>
                    <a:cxn ang="0">
                      <a:pos x="1726" y="1166"/>
                    </a:cxn>
                    <a:cxn ang="0">
                      <a:pos x="1702" y="1004"/>
                    </a:cxn>
                    <a:cxn ang="0">
                      <a:pos x="1528" y="790"/>
                    </a:cxn>
                    <a:cxn ang="0">
                      <a:pos x="1758" y="718"/>
                    </a:cxn>
                    <a:cxn ang="0">
                      <a:pos x="1830" y="612"/>
                    </a:cxn>
                    <a:cxn ang="0">
                      <a:pos x="1868" y="536"/>
                    </a:cxn>
                    <a:cxn ang="0">
                      <a:pos x="1876" y="472"/>
                    </a:cxn>
                    <a:cxn ang="0">
                      <a:pos x="1898" y="394"/>
                    </a:cxn>
                    <a:cxn ang="0">
                      <a:pos x="1964" y="304"/>
                    </a:cxn>
                    <a:cxn ang="0">
                      <a:pos x="2020" y="236"/>
                    </a:cxn>
                    <a:cxn ang="0">
                      <a:pos x="1040" y="574"/>
                    </a:cxn>
                  </a:cxnLst>
                  <a:rect l="0" t="0" r="r" b="b"/>
                  <a:pathLst>
                    <a:path w="2090" h="1714">
                      <a:moveTo>
                        <a:pt x="2088" y="78"/>
                      </a:moveTo>
                      <a:lnTo>
                        <a:pt x="2070" y="44"/>
                      </a:lnTo>
                      <a:lnTo>
                        <a:pt x="2028" y="16"/>
                      </a:lnTo>
                      <a:lnTo>
                        <a:pt x="1964" y="4"/>
                      </a:lnTo>
                      <a:lnTo>
                        <a:pt x="1896" y="0"/>
                      </a:lnTo>
                      <a:lnTo>
                        <a:pt x="1896" y="0"/>
                      </a:lnTo>
                      <a:lnTo>
                        <a:pt x="1876" y="2"/>
                      </a:lnTo>
                      <a:lnTo>
                        <a:pt x="1852" y="4"/>
                      </a:lnTo>
                      <a:lnTo>
                        <a:pt x="1822" y="10"/>
                      </a:lnTo>
                      <a:lnTo>
                        <a:pt x="1784" y="18"/>
                      </a:lnTo>
                      <a:lnTo>
                        <a:pt x="1740" y="30"/>
                      </a:lnTo>
                      <a:lnTo>
                        <a:pt x="1694" y="46"/>
                      </a:lnTo>
                      <a:lnTo>
                        <a:pt x="1642" y="66"/>
                      </a:lnTo>
                      <a:lnTo>
                        <a:pt x="1642" y="66"/>
                      </a:lnTo>
                      <a:lnTo>
                        <a:pt x="1592" y="92"/>
                      </a:lnTo>
                      <a:lnTo>
                        <a:pt x="1544" y="118"/>
                      </a:lnTo>
                      <a:lnTo>
                        <a:pt x="1498" y="148"/>
                      </a:lnTo>
                      <a:lnTo>
                        <a:pt x="1454" y="180"/>
                      </a:lnTo>
                      <a:lnTo>
                        <a:pt x="1410" y="216"/>
                      </a:lnTo>
                      <a:lnTo>
                        <a:pt x="1368" y="254"/>
                      </a:lnTo>
                      <a:lnTo>
                        <a:pt x="1328" y="296"/>
                      </a:lnTo>
                      <a:lnTo>
                        <a:pt x="1286" y="342"/>
                      </a:lnTo>
                      <a:lnTo>
                        <a:pt x="1286" y="342"/>
                      </a:lnTo>
                      <a:lnTo>
                        <a:pt x="1254" y="380"/>
                      </a:lnTo>
                      <a:lnTo>
                        <a:pt x="1224" y="420"/>
                      </a:lnTo>
                      <a:lnTo>
                        <a:pt x="1196" y="462"/>
                      </a:lnTo>
                      <a:lnTo>
                        <a:pt x="1170" y="504"/>
                      </a:lnTo>
                      <a:lnTo>
                        <a:pt x="1124" y="578"/>
                      </a:lnTo>
                      <a:lnTo>
                        <a:pt x="1096" y="632"/>
                      </a:lnTo>
                      <a:lnTo>
                        <a:pt x="1096" y="632"/>
                      </a:lnTo>
                      <a:lnTo>
                        <a:pt x="1092" y="622"/>
                      </a:lnTo>
                      <a:lnTo>
                        <a:pt x="1082" y="608"/>
                      </a:lnTo>
                      <a:lnTo>
                        <a:pt x="1082" y="608"/>
                      </a:lnTo>
                      <a:lnTo>
                        <a:pt x="1086" y="600"/>
                      </a:lnTo>
                      <a:lnTo>
                        <a:pt x="1088" y="592"/>
                      </a:lnTo>
                      <a:lnTo>
                        <a:pt x="1088" y="592"/>
                      </a:lnTo>
                      <a:lnTo>
                        <a:pt x="1086" y="584"/>
                      </a:lnTo>
                      <a:lnTo>
                        <a:pt x="1082" y="576"/>
                      </a:lnTo>
                      <a:lnTo>
                        <a:pt x="1074" y="572"/>
                      </a:lnTo>
                      <a:lnTo>
                        <a:pt x="1066" y="570"/>
                      </a:lnTo>
                      <a:lnTo>
                        <a:pt x="1066" y="570"/>
                      </a:lnTo>
                      <a:lnTo>
                        <a:pt x="1064" y="570"/>
                      </a:lnTo>
                      <a:lnTo>
                        <a:pt x="1066" y="564"/>
                      </a:lnTo>
                      <a:lnTo>
                        <a:pt x="1060" y="564"/>
                      </a:lnTo>
                      <a:lnTo>
                        <a:pt x="1056" y="564"/>
                      </a:lnTo>
                      <a:lnTo>
                        <a:pt x="1056" y="564"/>
                      </a:lnTo>
                      <a:lnTo>
                        <a:pt x="1050" y="558"/>
                      </a:lnTo>
                      <a:lnTo>
                        <a:pt x="1048" y="560"/>
                      </a:lnTo>
                      <a:lnTo>
                        <a:pt x="1048" y="558"/>
                      </a:lnTo>
                      <a:lnTo>
                        <a:pt x="1044" y="562"/>
                      </a:lnTo>
                      <a:lnTo>
                        <a:pt x="1038" y="560"/>
                      </a:lnTo>
                      <a:lnTo>
                        <a:pt x="1038" y="564"/>
                      </a:lnTo>
                      <a:lnTo>
                        <a:pt x="1034" y="564"/>
                      </a:lnTo>
                      <a:lnTo>
                        <a:pt x="1030" y="564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26" y="570"/>
                      </a:lnTo>
                      <a:lnTo>
                        <a:pt x="1026" y="570"/>
                      </a:lnTo>
                      <a:lnTo>
                        <a:pt x="1016" y="572"/>
                      </a:lnTo>
                      <a:lnTo>
                        <a:pt x="1010" y="576"/>
                      </a:lnTo>
                      <a:lnTo>
                        <a:pt x="1004" y="584"/>
                      </a:lnTo>
                      <a:lnTo>
                        <a:pt x="1004" y="592"/>
                      </a:lnTo>
                      <a:lnTo>
                        <a:pt x="1004" y="592"/>
                      </a:lnTo>
                      <a:lnTo>
                        <a:pt x="1004" y="598"/>
                      </a:lnTo>
                      <a:lnTo>
                        <a:pt x="1008" y="604"/>
                      </a:lnTo>
                      <a:lnTo>
                        <a:pt x="1008" y="604"/>
                      </a:lnTo>
                      <a:lnTo>
                        <a:pt x="998" y="618"/>
                      </a:lnTo>
                      <a:lnTo>
                        <a:pt x="992" y="628"/>
                      </a:lnTo>
                      <a:lnTo>
                        <a:pt x="992" y="628"/>
                      </a:lnTo>
                      <a:lnTo>
                        <a:pt x="962" y="574"/>
                      </a:lnTo>
                      <a:lnTo>
                        <a:pt x="918" y="500"/>
                      </a:lnTo>
                      <a:lnTo>
                        <a:pt x="892" y="460"/>
                      </a:lnTo>
                      <a:lnTo>
                        <a:pt x="864" y="420"/>
                      </a:lnTo>
                      <a:lnTo>
                        <a:pt x="834" y="378"/>
                      </a:lnTo>
                      <a:lnTo>
                        <a:pt x="802" y="342"/>
                      </a:lnTo>
                      <a:lnTo>
                        <a:pt x="802" y="342"/>
                      </a:lnTo>
                      <a:lnTo>
                        <a:pt x="762" y="296"/>
                      </a:lnTo>
                      <a:lnTo>
                        <a:pt x="720" y="254"/>
                      </a:lnTo>
                      <a:lnTo>
                        <a:pt x="680" y="216"/>
                      </a:lnTo>
                      <a:lnTo>
                        <a:pt x="636" y="180"/>
                      </a:lnTo>
                      <a:lnTo>
                        <a:pt x="592" y="148"/>
                      </a:lnTo>
                      <a:lnTo>
                        <a:pt x="546" y="118"/>
                      </a:lnTo>
                      <a:lnTo>
                        <a:pt x="498" y="92"/>
                      </a:lnTo>
                      <a:lnTo>
                        <a:pt x="448" y="66"/>
                      </a:lnTo>
                      <a:lnTo>
                        <a:pt x="448" y="66"/>
                      </a:lnTo>
                      <a:lnTo>
                        <a:pt x="396" y="46"/>
                      </a:lnTo>
                      <a:lnTo>
                        <a:pt x="348" y="30"/>
                      </a:lnTo>
                      <a:lnTo>
                        <a:pt x="306" y="18"/>
                      </a:lnTo>
                      <a:lnTo>
                        <a:pt x="268" y="10"/>
                      </a:lnTo>
                      <a:lnTo>
                        <a:pt x="238" y="4"/>
                      </a:lnTo>
                      <a:lnTo>
                        <a:pt x="214" y="2"/>
                      </a:lnTo>
                      <a:lnTo>
                        <a:pt x="194" y="0"/>
                      </a:lnTo>
                      <a:lnTo>
                        <a:pt x="126" y="4"/>
                      </a:lnTo>
                      <a:lnTo>
                        <a:pt x="62" y="16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2"/>
                      </a:lnTo>
                      <a:lnTo>
                        <a:pt x="12" y="154"/>
                      </a:lnTo>
                      <a:lnTo>
                        <a:pt x="34" y="198"/>
                      </a:lnTo>
                      <a:lnTo>
                        <a:pt x="34" y="198"/>
                      </a:lnTo>
                      <a:lnTo>
                        <a:pt x="44" y="214"/>
                      </a:lnTo>
                      <a:lnTo>
                        <a:pt x="56" y="226"/>
                      </a:lnTo>
                      <a:lnTo>
                        <a:pt x="60" y="232"/>
                      </a:lnTo>
                      <a:lnTo>
                        <a:pt x="66" y="234"/>
                      </a:lnTo>
                      <a:lnTo>
                        <a:pt x="66" y="234"/>
                      </a:lnTo>
                      <a:lnTo>
                        <a:pt x="70" y="236"/>
                      </a:lnTo>
                      <a:lnTo>
                        <a:pt x="74" y="240"/>
                      </a:lnTo>
                      <a:lnTo>
                        <a:pt x="80" y="252"/>
                      </a:lnTo>
                      <a:lnTo>
                        <a:pt x="86" y="264"/>
                      </a:lnTo>
                      <a:lnTo>
                        <a:pt x="86" y="264"/>
                      </a:lnTo>
                      <a:lnTo>
                        <a:pt x="94" y="278"/>
                      </a:lnTo>
                      <a:lnTo>
                        <a:pt x="104" y="290"/>
                      </a:lnTo>
                      <a:lnTo>
                        <a:pt x="112" y="296"/>
                      </a:lnTo>
                      <a:lnTo>
                        <a:pt x="118" y="300"/>
                      </a:lnTo>
                      <a:lnTo>
                        <a:pt x="118" y="300"/>
                      </a:lnTo>
                      <a:lnTo>
                        <a:pt x="126" y="304"/>
                      </a:lnTo>
                      <a:lnTo>
                        <a:pt x="132" y="310"/>
                      </a:lnTo>
                      <a:lnTo>
                        <a:pt x="146" y="324"/>
                      </a:lnTo>
                      <a:lnTo>
                        <a:pt x="156" y="340"/>
                      </a:lnTo>
                      <a:lnTo>
                        <a:pt x="160" y="350"/>
                      </a:lnTo>
                      <a:lnTo>
                        <a:pt x="160" y="350"/>
                      </a:lnTo>
                      <a:lnTo>
                        <a:pt x="160" y="354"/>
                      </a:lnTo>
                      <a:lnTo>
                        <a:pt x="164" y="360"/>
                      </a:lnTo>
                      <a:lnTo>
                        <a:pt x="176" y="374"/>
                      </a:lnTo>
                      <a:lnTo>
                        <a:pt x="192" y="394"/>
                      </a:lnTo>
                      <a:lnTo>
                        <a:pt x="192" y="394"/>
                      </a:lnTo>
                      <a:lnTo>
                        <a:pt x="198" y="416"/>
                      </a:lnTo>
                      <a:lnTo>
                        <a:pt x="200" y="434"/>
                      </a:lnTo>
                      <a:lnTo>
                        <a:pt x="198" y="442"/>
                      </a:lnTo>
                      <a:lnTo>
                        <a:pt x="196" y="446"/>
                      </a:lnTo>
                      <a:lnTo>
                        <a:pt x="196" y="446"/>
                      </a:lnTo>
                      <a:lnTo>
                        <a:pt x="194" y="450"/>
                      </a:lnTo>
                      <a:lnTo>
                        <a:pt x="196" y="454"/>
                      </a:lnTo>
                      <a:lnTo>
                        <a:pt x="202" y="462"/>
                      </a:lnTo>
                      <a:lnTo>
                        <a:pt x="214" y="472"/>
                      </a:lnTo>
                      <a:lnTo>
                        <a:pt x="214" y="472"/>
                      </a:lnTo>
                      <a:lnTo>
                        <a:pt x="216" y="476"/>
                      </a:lnTo>
                      <a:lnTo>
                        <a:pt x="222" y="486"/>
                      </a:lnTo>
                      <a:lnTo>
                        <a:pt x="224" y="492"/>
                      </a:lnTo>
                      <a:lnTo>
                        <a:pt x="226" y="498"/>
                      </a:lnTo>
                      <a:lnTo>
                        <a:pt x="226" y="506"/>
                      </a:lnTo>
                      <a:lnTo>
                        <a:pt x="222" y="512"/>
                      </a:lnTo>
                      <a:lnTo>
                        <a:pt x="222" y="512"/>
                      </a:lnTo>
                      <a:lnTo>
                        <a:pt x="220" y="518"/>
                      </a:lnTo>
                      <a:lnTo>
                        <a:pt x="220" y="526"/>
                      </a:lnTo>
                      <a:lnTo>
                        <a:pt x="222" y="536"/>
                      </a:lnTo>
                      <a:lnTo>
                        <a:pt x="226" y="546"/>
                      </a:lnTo>
                      <a:lnTo>
                        <a:pt x="236" y="564"/>
                      </a:lnTo>
                      <a:lnTo>
                        <a:pt x="240" y="572"/>
                      </a:lnTo>
                      <a:lnTo>
                        <a:pt x="244" y="574"/>
                      </a:lnTo>
                      <a:lnTo>
                        <a:pt x="244" y="574"/>
                      </a:lnTo>
                      <a:lnTo>
                        <a:pt x="248" y="578"/>
                      </a:lnTo>
                      <a:lnTo>
                        <a:pt x="250" y="582"/>
                      </a:lnTo>
                      <a:lnTo>
                        <a:pt x="256" y="594"/>
                      </a:lnTo>
                      <a:lnTo>
                        <a:pt x="260" y="612"/>
                      </a:lnTo>
                      <a:lnTo>
                        <a:pt x="260" y="612"/>
                      </a:lnTo>
                      <a:lnTo>
                        <a:pt x="260" y="614"/>
                      </a:lnTo>
                      <a:lnTo>
                        <a:pt x="264" y="624"/>
                      </a:lnTo>
                      <a:lnTo>
                        <a:pt x="272" y="640"/>
                      </a:lnTo>
                      <a:lnTo>
                        <a:pt x="288" y="660"/>
                      </a:lnTo>
                      <a:lnTo>
                        <a:pt x="288" y="660"/>
                      </a:lnTo>
                      <a:lnTo>
                        <a:pt x="304" y="680"/>
                      </a:lnTo>
                      <a:lnTo>
                        <a:pt x="314" y="694"/>
                      </a:lnTo>
                      <a:lnTo>
                        <a:pt x="328" y="714"/>
                      </a:lnTo>
                      <a:lnTo>
                        <a:pt x="328" y="714"/>
                      </a:lnTo>
                      <a:lnTo>
                        <a:pt x="332" y="718"/>
                      </a:lnTo>
                      <a:lnTo>
                        <a:pt x="338" y="724"/>
                      </a:lnTo>
                      <a:lnTo>
                        <a:pt x="356" y="732"/>
                      </a:lnTo>
                      <a:lnTo>
                        <a:pt x="378" y="740"/>
                      </a:lnTo>
                      <a:lnTo>
                        <a:pt x="430" y="746"/>
                      </a:lnTo>
                      <a:lnTo>
                        <a:pt x="484" y="746"/>
                      </a:lnTo>
                      <a:lnTo>
                        <a:pt x="534" y="746"/>
                      </a:lnTo>
                      <a:lnTo>
                        <a:pt x="604" y="752"/>
                      </a:lnTo>
                      <a:lnTo>
                        <a:pt x="622" y="754"/>
                      </a:lnTo>
                      <a:lnTo>
                        <a:pt x="622" y="754"/>
                      </a:lnTo>
                      <a:lnTo>
                        <a:pt x="562" y="790"/>
                      </a:lnTo>
                      <a:lnTo>
                        <a:pt x="518" y="820"/>
                      </a:lnTo>
                      <a:lnTo>
                        <a:pt x="488" y="842"/>
                      </a:lnTo>
                      <a:lnTo>
                        <a:pt x="470" y="858"/>
                      </a:lnTo>
                      <a:lnTo>
                        <a:pt x="462" y="868"/>
                      </a:lnTo>
                      <a:lnTo>
                        <a:pt x="458" y="874"/>
                      </a:lnTo>
                      <a:lnTo>
                        <a:pt x="458" y="876"/>
                      </a:lnTo>
                      <a:lnTo>
                        <a:pt x="458" y="878"/>
                      </a:lnTo>
                      <a:lnTo>
                        <a:pt x="384" y="988"/>
                      </a:lnTo>
                      <a:lnTo>
                        <a:pt x="388" y="1004"/>
                      </a:lnTo>
                      <a:lnTo>
                        <a:pt x="384" y="1022"/>
                      </a:lnTo>
                      <a:lnTo>
                        <a:pt x="366" y="1052"/>
                      </a:lnTo>
                      <a:lnTo>
                        <a:pt x="354" y="1078"/>
                      </a:lnTo>
                      <a:lnTo>
                        <a:pt x="342" y="1124"/>
                      </a:lnTo>
                      <a:lnTo>
                        <a:pt x="342" y="1124"/>
                      </a:lnTo>
                      <a:lnTo>
                        <a:pt x="342" y="1130"/>
                      </a:lnTo>
                      <a:lnTo>
                        <a:pt x="344" y="1142"/>
                      </a:lnTo>
                      <a:lnTo>
                        <a:pt x="348" y="1148"/>
                      </a:lnTo>
                      <a:lnTo>
                        <a:pt x="350" y="1156"/>
                      </a:lnTo>
                      <a:lnTo>
                        <a:pt x="356" y="1162"/>
                      </a:lnTo>
                      <a:lnTo>
                        <a:pt x="364" y="1166"/>
                      </a:lnTo>
                      <a:lnTo>
                        <a:pt x="364" y="1166"/>
                      </a:lnTo>
                      <a:lnTo>
                        <a:pt x="372" y="1170"/>
                      </a:lnTo>
                      <a:lnTo>
                        <a:pt x="376" y="1176"/>
                      </a:lnTo>
                      <a:lnTo>
                        <a:pt x="380" y="1184"/>
                      </a:lnTo>
                      <a:lnTo>
                        <a:pt x="382" y="1192"/>
                      </a:lnTo>
                      <a:lnTo>
                        <a:pt x="380" y="1206"/>
                      </a:lnTo>
                      <a:lnTo>
                        <a:pt x="380" y="1212"/>
                      </a:lnTo>
                      <a:lnTo>
                        <a:pt x="382" y="1244"/>
                      </a:lnTo>
                      <a:lnTo>
                        <a:pt x="382" y="1244"/>
                      </a:lnTo>
                      <a:lnTo>
                        <a:pt x="384" y="1248"/>
                      </a:lnTo>
                      <a:lnTo>
                        <a:pt x="392" y="1258"/>
                      </a:lnTo>
                      <a:lnTo>
                        <a:pt x="398" y="1264"/>
                      </a:lnTo>
                      <a:lnTo>
                        <a:pt x="406" y="1268"/>
                      </a:lnTo>
                      <a:lnTo>
                        <a:pt x="416" y="1272"/>
                      </a:lnTo>
                      <a:lnTo>
                        <a:pt x="428" y="1272"/>
                      </a:lnTo>
                      <a:lnTo>
                        <a:pt x="428" y="1272"/>
                      </a:lnTo>
                      <a:lnTo>
                        <a:pt x="440" y="1274"/>
                      </a:lnTo>
                      <a:lnTo>
                        <a:pt x="448" y="1280"/>
                      </a:lnTo>
                      <a:lnTo>
                        <a:pt x="452" y="1286"/>
                      </a:lnTo>
                      <a:lnTo>
                        <a:pt x="456" y="1294"/>
                      </a:lnTo>
                      <a:lnTo>
                        <a:pt x="458" y="1310"/>
                      </a:lnTo>
                      <a:lnTo>
                        <a:pt x="458" y="1316"/>
                      </a:lnTo>
                      <a:lnTo>
                        <a:pt x="458" y="1316"/>
                      </a:lnTo>
                      <a:lnTo>
                        <a:pt x="456" y="1338"/>
                      </a:lnTo>
                      <a:lnTo>
                        <a:pt x="458" y="1354"/>
                      </a:lnTo>
                      <a:lnTo>
                        <a:pt x="458" y="1360"/>
                      </a:lnTo>
                      <a:lnTo>
                        <a:pt x="460" y="1364"/>
                      </a:lnTo>
                      <a:lnTo>
                        <a:pt x="460" y="1364"/>
                      </a:lnTo>
                      <a:lnTo>
                        <a:pt x="468" y="1374"/>
                      </a:lnTo>
                      <a:lnTo>
                        <a:pt x="474" y="1378"/>
                      </a:lnTo>
                      <a:lnTo>
                        <a:pt x="486" y="1380"/>
                      </a:lnTo>
                      <a:lnTo>
                        <a:pt x="486" y="1380"/>
                      </a:lnTo>
                      <a:lnTo>
                        <a:pt x="502" y="1380"/>
                      </a:lnTo>
                      <a:lnTo>
                        <a:pt x="514" y="1384"/>
                      </a:lnTo>
                      <a:lnTo>
                        <a:pt x="522" y="1390"/>
                      </a:lnTo>
                      <a:lnTo>
                        <a:pt x="526" y="1394"/>
                      </a:lnTo>
                      <a:lnTo>
                        <a:pt x="526" y="1396"/>
                      </a:lnTo>
                      <a:lnTo>
                        <a:pt x="526" y="1396"/>
                      </a:lnTo>
                      <a:lnTo>
                        <a:pt x="526" y="1400"/>
                      </a:lnTo>
                      <a:lnTo>
                        <a:pt x="530" y="1404"/>
                      </a:lnTo>
                      <a:lnTo>
                        <a:pt x="532" y="1408"/>
                      </a:lnTo>
                      <a:lnTo>
                        <a:pt x="534" y="1414"/>
                      </a:lnTo>
                      <a:lnTo>
                        <a:pt x="536" y="1422"/>
                      </a:lnTo>
                      <a:lnTo>
                        <a:pt x="536" y="1432"/>
                      </a:lnTo>
                      <a:lnTo>
                        <a:pt x="532" y="1446"/>
                      </a:lnTo>
                      <a:lnTo>
                        <a:pt x="524" y="1462"/>
                      </a:lnTo>
                      <a:lnTo>
                        <a:pt x="524" y="1462"/>
                      </a:lnTo>
                      <a:lnTo>
                        <a:pt x="492" y="1522"/>
                      </a:lnTo>
                      <a:lnTo>
                        <a:pt x="478" y="1540"/>
                      </a:lnTo>
                      <a:lnTo>
                        <a:pt x="472" y="1546"/>
                      </a:lnTo>
                      <a:lnTo>
                        <a:pt x="466" y="1550"/>
                      </a:lnTo>
                      <a:lnTo>
                        <a:pt x="466" y="1550"/>
                      </a:lnTo>
                      <a:lnTo>
                        <a:pt x="460" y="1554"/>
                      </a:lnTo>
                      <a:lnTo>
                        <a:pt x="454" y="1560"/>
                      </a:lnTo>
                      <a:lnTo>
                        <a:pt x="440" y="1578"/>
                      </a:lnTo>
                      <a:lnTo>
                        <a:pt x="424" y="1604"/>
                      </a:lnTo>
                      <a:lnTo>
                        <a:pt x="424" y="1604"/>
                      </a:lnTo>
                      <a:lnTo>
                        <a:pt x="420" y="1614"/>
                      </a:lnTo>
                      <a:lnTo>
                        <a:pt x="412" y="1636"/>
                      </a:lnTo>
                      <a:lnTo>
                        <a:pt x="410" y="1650"/>
                      </a:lnTo>
                      <a:lnTo>
                        <a:pt x="408" y="1666"/>
                      </a:lnTo>
                      <a:lnTo>
                        <a:pt x="410" y="1680"/>
                      </a:lnTo>
                      <a:lnTo>
                        <a:pt x="414" y="1686"/>
                      </a:lnTo>
                      <a:lnTo>
                        <a:pt x="416" y="1692"/>
                      </a:lnTo>
                      <a:lnTo>
                        <a:pt x="416" y="1692"/>
                      </a:lnTo>
                      <a:lnTo>
                        <a:pt x="426" y="1702"/>
                      </a:lnTo>
                      <a:lnTo>
                        <a:pt x="438" y="1710"/>
                      </a:lnTo>
                      <a:lnTo>
                        <a:pt x="450" y="1714"/>
                      </a:lnTo>
                      <a:lnTo>
                        <a:pt x="456" y="1714"/>
                      </a:lnTo>
                      <a:lnTo>
                        <a:pt x="464" y="1714"/>
                      </a:lnTo>
                      <a:lnTo>
                        <a:pt x="470" y="1712"/>
                      </a:lnTo>
                      <a:lnTo>
                        <a:pt x="478" y="1710"/>
                      </a:lnTo>
                      <a:lnTo>
                        <a:pt x="486" y="1704"/>
                      </a:lnTo>
                      <a:lnTo>
                        <a:pt x="492" y="1698"/>
                      </a:lnTo>
                      <a:lnTo>
                        <a:pt x="500" y="1690"/>
                      </a:lnTo>
                      <a:lnTo>
                        <a:pt x="508" y="1678"/>
                      </a:lnTo>
                      <a:lnTo>
                        <a:pt x="514" y="1666"/>
                      </a:lnTo>
                      <a:lnTo>
                        <a:pt x="522" y="1650"/>
                      </a:lnTo>
                      <a:lnTo>
                        <a:pt x="522" y="1650"/>
                      </a:lnTo>
                      <a:lnTo>
                        <a:pt x="548" y="1592"/>
                      </a:lnTo>
                      <a:lnTo>
                        <a:pt x="568" y="1554"/>
                      </a:lnTo>
                      <a:lnTo>
                        <a:pt x="582" y="1532"/>
                      </a:lnTo>
                      <a:lnTo>
                        <a:pt x="586" y="1526"/>
                      </a:lnTo>
                      <a:lnTo>
                        <a:pt x="586" y="1526"/>
                      </a:lnTo>
                      <a:lnTo>
                        <a:pt x="590" y="1522"/>
                      </a:lnTo>
                      <a:lnTo>
                        <a:pt x="594" y="1518"/>
                      </a:lnTo>
                      <a:lnTo>
                        <a:pt x="600" y="1516"/>
                      </a:lnTo>
                      <a:lnTo>
                        <a:pt x="608" y="1514"/>
                      </a:lnTo>
                      <a:lnTo>
                        <a:pt x="620" y="1514"/>
                      </a:lnTo>
                      <a:lnTo>
                        <a:pt x="632" y="1516"/>
                      </a:lnTo>
                      <a:lnTo>
                        <a:pt x="648" y="1520"/>
                      </a:lnTo>
                      <a:lnTo>
                        <a:pt x="648" y="1520"/>
                      </a:lnTo>
                      <a:lnTo>
                        <a:pt x="662" y="1528"/>
                      </a:lnTo>
                      <a:lnTo>
                        <a:pt x="668" y="1532"/>
                      </a:lnTo>
                      <a:lnTo>
                        <a:pt x="670" y="1536"/>
                      </a:lnTo>
                      <a:lnTo>
                        <a:pt x="668" y="1536"/>
                      </a:lnTo>
                      <a:lnTo>
                        <a:pt x="664" y="1538"/>
                      </a:lnTo>
                      <a:lnTo>
                        <a:pt x="670" y="1538"/>
                      </a:lnTo>
                      <a:lnTo>
                        <a:pt x="670" y="1538"/>
                      </a:lnTo>
                      <a:lnTo>
                        <a:pt x="682" y="1536"/>
                      </a:lnTo>
                      <a:lnTo>
                        <a:pt x="692" y="1532"/>
                      </a:lnTo>
                      <a:lnTo>
                        <a:pt x="700" y="1528"/>
                      </a:lnTo>
                      <a:lnTo>
                        <a:pt x="700" y="1528"/>
                      </a:lnTo>
                      <a:lnTo>
                        <a:pt x="708" y="1522"/>
                      </a:lnTo>
                      <a:lnTo>
                        <a:pt x="716" y="1518"/>
                      </a:lnTo>
                      <a:lnTo>
                        <a:pt x="724" y="1516"/>
                      </a:lnTo>
                      <a:lnTo>
                        <a:pt x="724" y="1516"/>
                      </a:lnTo>
                      <a:lnTo>
                        <a:pt x="734" y="1518"/>
                      </a:lnTo>
                      <a:lnTo>
                        <a:pt x="744" y="1522"/>
                      </a:lnTo>
                      <a:lnTo>
                        <a:pt x="754" y="1528"/>
                      </a:lnTo>
                      <a:lnTo>
                        <a:pt x="754" y="1528"/>
                      </a:lnTo>
                      <a:lnTo>
                        <a:pt x="758" y="1530"/>
                      </a:lnTo>
                      <a:lnTo>
                        <a:pt x="768" y="1532"/>
                      </a:lnTo>
                      <a:lnTo>
                        <a:pt x="774" y="1532"/>
                      </a:lnTo>
                      <a:lnTo>
                        <a:pt x="780" y="1532"/>
                      </a:lnTo>
                      <a:lnTo>
                        <a:pt x="786" y="1528"/>
                      </a:lnTo>
                      <a:lnTo>
                        <a:pt x="794" y="1520"/>
                      </a:lnTo>
                      <a:lnTo>
                        <a:pt x="794" y="1520"/>
                      </a:lnTo>
                      <a:lnTo>
                        <a:pt x="800" y="1512"/>
                      </a:lnTo>
                      <a:lnTo>
                        <a:pt x="806" y="1500"/>
                      </a:lnTo>
                      <a:lnTo>
                        <a:pt x="812" y="1478"/>
                      </a:lnTo>
                      <a:lnTo>
                        <a:pt x="816" y="1458"/>
                      </a:lnTo>
                      <a:lnTo>
                        <a:pt x="816" y="1452"/>
                      </a:lnTo>
                      <a:lnTo>
                        <a:pt x="840" y="1406"/>
                      </a:lnTo>
                      <a:lnTo>
                        <a:pt x="844" y="1388"/>
                      </a:lnTo>
                      <a:lnTo>
                        <a:pt x="870" y="1386"/>
                      </a:lnTo>
                      <a:lnTo>
                        <a:pt x="894" y="1318"/>
                      </a:lnTo>
                      <a:lnTo>
                        <a:pt x="922" y="1204"/>
                      </a:lnTo>
                      <a:lnTo>
                        <a:pt x="952" y="1056"/>
                      </a:lnTo>
                      <a:lnTo>
                        <a:pt x="970" y="942"/>
                      </a:lnTo>
                      <a:lnTo>
                        <a:pt x="970" y="942"/>
                      </a:lnTo>
                      <a:lnTo>
                        <a:pt x="974" y="940"/>
                      </a:lnTo>
                      <a:lnTo>
                        <a:pt x="978" y="928"/>
                      </a:lnTo>
                      <a:lnTo>
                        <a:pt x="984" y="908"/>
                      </a:lnTo>
                      <a:lnTo>
                        <a:pt x="986" y="894"/>
                      </a:lnTo>
                      <a:lnTo>
                        <a:pt x="988" y="880"/>
                      </a:lnTo>
                      <a:lnTo>
                        <a:pt x="988" y="880"/>
                      </a:lnTo>
                      <a:lnTo>
                        <a:pt x="990" y="866"/>
                      </a:lnTo>
                      <a:lnTo>
                        <a:pt x="994" y="858"/>
                      </a:lnTo>
                      <a:lnTo>
                        <a:pt x="1000" y="856"/>
                      </a:lnTo>
                      <a:lnTo>
                        <a:pt x="1004" y="854"/>
                      </a:lnTo>
                      <a:lnTo>
                        <a:pt x="1004" y="880"/>
                      </a:lnTo>
                      <a:lnTo>
                        <a:pt x="996" y="942"/>
                      </a:lnTo>
                      <a:lnTo>
                        <a:pt x="998" y="962"/>
                      </a:lnTo>
                      <a:lnTo>
                        <a:pt x="990" y="990"/>
                      </a:lnTo>
                      <a:lnTo>
                        <a:pt x="990" y="1034"/>
                      </a:lnTo>
                      <a:lnTo>
                        <a:pt x="990" y="1046"/>
                      </a:lnTo>
                      <a:lnTo>
                        <a:pt x="990" y="1108"/>
                      </a:lnTo>
                      <a:lnTo>
                        <a:pt x="998" y="1112"/>
                      </a:lnTo>
                      <a:lnTo>
                        <a:pt x="998" y="1122"/>
                      </a:lnTo>
                      <a:lnTo>
                        <a:pt x="990" y="1130"/>
                      </a:lnTo>
                      <a:lnTo>
                        <a:pt x="992" y="1160"/>
                      </a:lnTo>
                      <a:lnTo>
                        <a:pt x="992" y="1208"/>
                      </a:lnTo>
                      <a:lnTo>
                        <a:pt x="1010" y="1248"/>
                      </a:lnTo>
                      <a:lnTo>
                        <a:pt x="1040" y="1274"/>
                      </a:lnTo>
                      <a:lnTo>
                        <a:pt x="1044" y="1246"/>
                      </a:lnTo>
                      <a:lnTo>
                        <a:pt x="1048" y="1274"/>
                      </a:lnTo>
                      <a:lnTo>
                        <a:pt x="1078" y="1248"/>
                      </a:lnTo>
                      <a:lnTo>
                        <a:pt x="1096" y="1208"/>
                      </a:lnTo>
                      <a:lnTo>
                        <a:pt x="1096" y="1160"/>
                      </a:lnTo>
                      <a:lnTo>
                        <a:pt x="1098" y="1130"/>
                      </a:lnTo>
                      <a:lnTo>
                        <a:pt x="1088" y="1122"/>
                      </a:lnTo>
                      <a:lnTo>
                        <a:pt x="1088" y="1112"/>
                      </a:lnTo>
                      <a:lnTo>
                        <a:pt x="1098" y="1108"/>
                      </a:lnTo>
                      <a:lnTo>
                        <a:pt x="1098" y="1046"/>
                      </a:lnTo>
                      <a:lnTo>
                        <a:pt x="1098" y="1034"/>
                      </a:lnTo>
                      <a:lnTo>
                        <a:pt x="1098" y="990"/>
                      </a:lnTo>
                      <a:lnTo>
                        <a:pt x="1088" y="962"/>
                      </a:lnTo>
                      <a:lnTo>
                        <a:pt x="1090" y="942"/>
                      </a:lnTo>
                      <a:lnTo>
                        <a:pt x="1084" y="880"/>
                      </a:lnTo>
                      <a:lnTo>
                        <a:pt x="1082" y="856"/>
                      </a:lnTo>
                      <a:lnTo>
                        <a:pt x="1082" y="856"/>
                      </a:lnTo>
                      <a:lnTo>
                        <a:pt x="1088" y="854"/>
                      </a:lnTo>
                      <a:lnTo>
                        <a:pt x="1094" y="858"/>
                      </a:lnTo>
                      <a:lnTo>
                        <a:pt x="1100" y="866"/>
                      </a:lnTo>
                      <a:lnTo>
                        <a:pt x="1102" y="880"/>
                      </a:lnTo>
                      <a:lnTo>
                        <a:pt x="1102" y="880"/>
                      </a:lnTo>
                      <a:lnTo>
                        <a:pt x="1102" y="894"/>
                      </a:lnTo>
                      <a:lnTo>
                        <a:pt x="1106" y="908"/>
                      </a:lnTo>
                      <a:lnTo>
                        <a:pt x="1112" y="928"/>
                      </a:lnTo>
                      <a:lnTo>
                        <a:pt x="1116" y="940"/>
                      </a:lnTo>
                      <a:lnTo>
                        <a:pt x="1120" y="942"/>
                      </a:lnTo>
                      <a:lnTo>
                        <a:pt x="1138" y="1056"/>
                      </a:lnTo>
                      <a:lnTo>
                        <a:pt x="1168" y="1204"/>
                      </a:lnTo>
                      <a:lnTo>
                        <a:pt x="1196" y="1318"/>
                      </a:lnTo>
                      <a:lnTo>
                        <a:pt x="1220" y="1386"/>
                      </a:lnTo>
                      <a:lnTo>
                        <a:pt x="1246" y="1388"/>
                      </a:lnTo>
                      <a:lnTo>
                        <a:pt x="1250" y="1406"/>
                      </a:lnTo>
                      <a:lnTo>
                        <a:pt x="1274" y="1452"/>
                      </a:lnTo>
                      <a:lnTo>
                        <a:pt x="1274" y="1452"/>
                      </a:lnTo>
                      <a:lnTo>
                        <a:pt x="1274" y="1458"/>
                      </a:lnTo>
                      <a:lnTo>
                        <a:pt x="1278" y="1478"/>
                      </a:lnTo>
                      <a:lnTo>
                        <a:pt x="1284" y="1500"/>
                      </a:lnTo>
                      <a:lnTo>
                        <a:pt x="1290" y="1512"/>
                      </a:lnTo>
                      <a:lnTo>
                        <a:pt x="1296" y="1520"/>
                      </a:lnTo>
                      <a:lnTo>
                        <a:pt x="1296" y="1520"/>
                      </a:lnTo>
                      <a:lnTo>
                        <a:pt x="1304" y="1528"/>
                      </a:lnTo>
                      <a:lnTo>
                        <a:pt x="1310" y="1532"/>
                      </a:lnTo>
                      <a:lnTo>
                        <a:pt x="1316" y="1532"/>
                      </a:lnTo>
                      <a:lnTo>
                        <a:pt x="1322" y="1532"/>
                      </a:lnTo>
                      <a:lnTo>
                        <a:pt x="1332" y="1530"/>
                      </a:lnTo>
                      <a:lnTo>
                        <a:pt x="1334" y="1528"/>
                      </a:lnTo>
                      <a:lnTo>
                        <a:pt x="1334" y="1528"/>
                      </a:lnTo>
                      <a:lnTo>
                        <a:pt x="1346" y="1522"/>
                      </a:lnTo>
                      <a:lnTo>
                        <a:pt x="1356" y="1518"/>
                      </a:lnTo>
                      <a:lnTo>
                        <a:pt x="1366" y="1516"/>
                      </a:lnTo>
                      <a:lnTo>
                        <a:pt x="1366" y="1516"/>
                      </a:lnTo>
                      <a:lnTo>
                        <a:pt x="1374" y="1518"/>
                      </a:lnTo>
                      <a:lnTo>
                        <a:pt x="1382" y="1522"/>
                      </a:lnTo>
                      <a:lnTo>
                        <a:pt x="1390" y="1528"/>
                      </a:lnTo>
                      <a:lnTo>
                        <a:pt x="1390" y="1528"/>
                      </a:lnTo>
                      <a:lnTo>
                        <a:pt x="1398" y="1532"/>
                      </a:lnTo>
                      <a:lnTo>
                        <a:pt x="1406" y="1536"/>
                      </a:lnTo>
                      <a:lnTo>
                        <a:pt x="1420" y="1538"/>
                      </a:lnTo>
                      <a:lnTo>
                        <a:pt x="1420" y="1538"/>
                      </a:lnTo>
                      <a:lnTo>
                        <a:pt x="1426" y="1538"/>
                      </a:lnTo>
                      <a:lnTo>
                        <a:pt x="1422" y="1536"/>
                      </a:lnTo>
                      <a:lnTo>
                        <a:pt x="1420" y="1536"/>
                      </a:lnTo>
                      <a:lnTo>
                        <a:pt x="1422" y="1532"/>
                      </a:lnTo>
                      <a:lnTo>
                        <a:pt x="1428" y="1528"/>
                      </a:lnTo>
                      <a:lnTo>
                        <a:pt x="1442" y="1520"/>
                      </a:lnTo>
                      <a:lnTo>
                        <a:pt x="1442" y="1520"/>
                      </a:lnTo>
                      <a:lnTo>
                        <a:pt x="1458" y="1516"/>
                      </a:lnTo>
                      <a:lnTo>
                        <a:pt x="1470" y="1514"/>
                      </a:lnTo>
                      <a:lnTo>
                        <a:pt x="1482" y="1514"/>
                      </a:lnTo>
                      <a:lnTo>
                        <a:pt x="1490" y="1516"/>
                      </a:lnTo>
                      <a:lnTo>
                        <a:pt x="1496" y="1518"/>
                      </a:lnTo>
                      <a:lnTo>
                        <a:pt x="1500" y="1522"/>
                      </a:lnTo>
                      <a:lnTo>
                        <a:pt x="1502" y="1526"/>
                      </a:lnTo>
                      <a:lnTo>
                        <a:pt x="1502" y="1526"/>
                      </a:lnTo>
                      <a:lnTo>
                        <a:pt x="1508" y="1532"/>
                      </a:lnTo>
                      <a:lnTo>
                        <a:pt x="1522" y="1554"/>
                      </a:lnTo>
                      <a:lnTo>
                        <a:pt x="1542" y="1592"/>
                      </a:lnTo>
                      <a:lnTo>
                        <a:pt x="1568" y="1650"/>
                      </a:lnTo>
                      <a:lnTo>
                        <a:pt x="1568" y="1650"/>
                      </a:lnTo>
                      <a:lnTo>
                        <a:pt x="1576" y="1666"/>
                      </a:lnTo>
                      <a:lnTo>
                        <a:pt x="1582" y="1678"/>
                      </a:lnTo>
                      <a:lnTo>
                        <a:pt x="1590" y="1690"/>
                      </a:lnTo>
                      <a:lnTo>
                        <a:pt x="1598" y="1698"/>
                      </a:lnTo>
                      <a:lnTo>
                        <a:pt x="1604" y="1704"/>
                      </a:lnTo>
                      <a:lnTo>
                        <a:pt x="1612" y="1710"/>
                      </a:lnTo>
                      <a:lnTo>
                        <a:pt x="1620" y="1712"/>
                      </a:lnTo>
                      <a:lnTo>
                        <a:pt x="1626" y="1714"/>
                      </a:lnTo>
                      <a:lnTo>
                        <a:pt x="1634" y="1714"/>
                      </a:lnTo>
                      <a:lnTo>
                        <a:pt x="1640" y="1714"/>
                      </a:lnTo>
                      <a:lnTo>
                        <a:pt x="1652" y="1710"/>
                      </a:lnTo>
                      <a:lnTo>
                        <a:pt x="1664" y="1702"/>
                      </a:lnTo>
                      <a:lnTo>
                        <a:pt x="1672" y="1692"/>
                      </a:lnTo>
                      <a:lnTo>
                        <a:pt x="1672" y="1692"/>
                      </a:lnTo>
                      <a:lnTo>
                        <a:pt x="1676" y="1686"/>
                      </a:lnTo>
                      <a:lnTo>
                        <a:pt x="1678" y="1680"/>
                      </a:lnTo>
                      <a:lnTo>
                        <a:pt x="1682" y="1666"/>
                      </a:lnTo>
                      <a:lnTo>
                        <a:pt x="1680" y="1650"/>
                      </a:lnTo>
                      <a:lnTo>
                        <a:pt x="1678" y="1636"/>
                      </a:lnTo>
                      <a:lnTo>
                        <a:pt x="1670" y="1614"/>
                      </a:lnTo>
                      <a:lnTo>
                        <a:pt x="1666" y="1604"/>
                      </a:lnTo>
                      <a:lnTo>
                        <a:pt x="1666" y="1604"/>
                      </a:lnTo>
                      <a:lnTo>
                        <a:pt x="1650" y="1578"/>
                      </a:lnTo>
                      <a:lnTo>
                        <a:pt x="1636" y="1560"/>
                      </a:lnTo>
                      <a:lnTo>
                        <a:pt x="1630" y="1554"/>
                      </a:lnTo>
                      <a:lnTo>
                        <a:pt x="1622" y="1550"/>
                      </a:lnTo>
                      <a:lnTo>
                        <a:pt x="1622" y="1550"/>
                      </a:lnTo>
                      <a:lnTo>
                        <a:pt x="1618" y="1546"/>
                      </a:lnTo>
                      <a:lnTo>
                        <a:pt x="1612" y="1540"/>
                      </a:lnTo>
                      <a:lnTo>
                        <a:pt x="1598" y="1522"/>
                      </a:lnTo>
                      <a:lnTo>
                        <a:pt x="1566" y="1462"/>
                      </a:lnTo>
                      <a:lnTo>
                        <a:pt x="1566" y="1462"/>
                      </a:lnTo>
                      <a:lnTo>
                        <a:pt x="1558" y="1446"/>
                      </a:lnTo>
                      <a:lnTo>
                        <a:pt x="1554" y="1432"/>
                      </a:lnTo>
                      <a:lnTo>
                        <a:pt x="1554" y="1422"/>
                      </a:lnTo>
                      <a:lnTo>
                        <a:pt x="1556" y="1414"/>
                      </a:lnTo>
                      <a:lnTo>
                        <a:pt x="1558" y="1408"/>
                      </a:lnTo>
                      <a:lnTo>
                        <a:pt x="1560" y="1404"/>
                      </a:lnTo>
                      <a:lnTo>
                        <a:pt x="1562" y="1400"/>
                      </a:lnTo>
                      <a:lnTo>
                        <a:pt x="1564" y="1396"/>
                      </a:lnTo>
                      <a:lnTo>
                        <a:pt x="1564" y="1396"/>
                      </a:lnTo>
                      <a:lnTo>
                        <a:pt x="1564" y="1394"/>
                      </a:lnTo>
                      <a:lnTo>
                        <a:pt x="1566" y="1390"/>
                      </a:lnTo>
                      <a:lnTo>
                        <a:pt x="1576" y="1384"/>
                      </a:lnTo>
                      <a:lnTo>
                        <a:pt x="1588" y="1380"/>
                      </a:lnTo>
                      <a:lnTo>
                        <a:pt x="1604" y="1380"/>
                      </a:lnTo>
                      <a:lnTo>
                        <a:pt x="1604" y="1380"/>
                      </a:lnTo>
                      <a:lnTo>
                        <a:pt x="1616" y="1378"/>
                      </a:lnTo>
                      <a:lnTo>
                        <a:pt x="1622" y="1374"/>
                      </a:lnTo>
                      <a:lnTo>
                        <a:pt x="1630" y="1364"/>
                      </a:lnTo>
                      <a:lnTo>
                        <a:pt x="1630" y="1364"/>
                      </a:lnTo>
                      <a:lnTo>
                        <a:pt x="1632" y="1360"/>
                      </a:lnTo>
                      <a:lnTo>
                        <a:pt x="1632" y="1354"/>
                      </a:lnTo>
                      <a:lnTo>
                        <a:pt x="1632" y="1338"/>
                      </a:lnTo>
                      <a:lnTo>
                        <a:pt x="1632" y="1316"/>
                      </a:lnTo>
                      <a:lnTo>
                        <a:pt x="1632" y="1316"/>
                      </a:lnTo>
                      <a:lnTo>
                        <a:pt x="1632" y="1310"/>
                      </a:lnTo>
                      <a:lnTo>
                        <a:pt x="1634" y="1294"/>
                      </a:lnTo>
                      <a:lnTo>
                        <a:pt x="1638" y="1286"/>
                      </a:lnTo>
                      <a:lnTo>
                        <a:pt x="1642" y="1280"/>
                      </a:lnTo>
                      <a:lnTo>
                        <a:pt x="1650" y="1274"/>
                      </a:lnTo>
                      <a:lnTo>
                        <a:pt x="1662" y="1272"/>
                      </a:lnTo>
                      <a:lnTo>
                        <a:pt x="1662" y="1272"/>
                      </a:lnTo>
                      <a:lnTo>
                        <a:pt x="1674" y="1272"/>
                      </a:lnTo>
                      <a:lnTo>
                        <a:pt x="1684" y="1268"/>
                      </a:lnTo>
                      <a:lnTo>
                        <a:pt x="1692" y="1264"/>
                      </a:lnTo>
                      <a:lnTo>
                        <a:pt x="1698" y="1258"/>
                      </a:lnTo>
                      <a:lnTo>
                        <a:pt x="1706" y="1248"/>
                      </a:lnTo>
                      <a:lnTo>
                        <a:pt x="1708" y="1244"/>
                      </a:lnTo>
                      <a:lnTo>
                        <a:pt x="1710" y="1212"/>
                      </a:lnTo>
                      <a:lnTo>
                        <a:pt x="1710" y="1212"/>
                      </a:lnTo>
                      <a:lnTo>
                        <a:pt x="1710" y="1206"/>
                      </a:lnTo>
                      <a:lnTo>
                        <a:pt x="1708" y="1192"/>
                      </a:lnTo>
                      <a:lnTo>
                        <a:pt x="1710" y="1184"/>
                      </a:lnTo>
                      <a:lnTo>
                        <a:pt x="1712" y="1176"/>
                      </a:lnTo>
                      <a:lnTo>
                        <a:pt x="1718" y="1170"/>
                      </a:lnTo>
                      <a:lnTo>
                        <a:pt x="1726" y="1166"/>
                      </a:lnTo>
                      <a:lnTo>
                        <a:pt x="1726" y="1166"/>
                      </a:lnTo>
                      <a:lnTo>
                        <a:pt x="1734" y="1162"/>
                      </a:lnTo>
                      <a:lnTo>
                        <a:pt x="1738" y="1156"/>
                      </a:lnTo>
                      <a:lnTo>
                        <a:pt x="1742" y="1148"/>
                      </a:lnTo>
                      <a:lnTo>
                        <a:pt x="1746" y="1142"/>
                      </a:lnTo>
                      <a:lnTo>
                        <a:pt x="1748" y="1130"/>
                      </a:lnTo>
                      <a:lnTo>
                        <a:pt x="1748" y="1124"/>
                      </a:lnTo>
                      <a:lnTo>
                        <a:pt x="1736" y="1078"/>
                      </a:lnTo>
                      <a:lnTo>
                        <a:pt x="1724" y="1052"/>
                      </a:lnTo>
                      <a:lnTo>
                        <a:pt x="1706" y="1022"/>
                      </a:lnTo>
                      <a:lnTo>
                        <a:pt x="1702" y="1004"/>
                      </a:lnTo>
                      <a:lnTo>
                        <a:pt x="1706" y="988"/>
                      </a:lnTo>
                      <a:lnTo>
                        <a:pt x="1632" y="878"/>
                      </a:lnTo>
                      <a:lnTo>
                        <a:pt x="1632" y="878"/>
                      </a:lnTo>
                      <a:lnTo>
                        <a:pt x="1632" y="876"/>
                      </a:lnTo>
                      <a:lnTo>
                        <a:pt x="1632" y="874"/>
                      </a:lnTo>
                      <a:lnTo>
                        <a:pt x="1628" y="868"/>
                      </a:lnTo>
                      <a:lnTo>
                        <a:pt x="1620" y="858"/>
                      </a:lnTo>
                      <a:lnTo>
                        <a:pt x="1600" y="842"/>
                      </a:lnTo>
                      <a:lnTo>
                        <a:pt x="1572" y="820"/>
                      </a:lnTo>
                      <a:lnTo>
                        <a:pt x="1528" y="790"/>
                      </a:lnTo>
                      <a:lnTo>
                        <a:pt x="1466" y="754"/>
                      </a:lnTo>
                      <a:lnTo>
                        <a:pt x="1486" y="752"/>
                      </a:lnTo>
                      <a:lnTo>
                        <a:pt x="1556" y="746"/>
                      </a:lnTo>
                      <a:lnTo>
                        <a:pt x="1606" y="746"/>
                      </a:lnTo>
                      <a:lnTo>
                        <a:pt x="1660" y="746"/>
                      </a:lnTo>
                      <a:lnTo>
                        <a:pt x="1712" y="740"/>
                      </a:lnTo>
                      <a:lnTo>
                        <a:pt x="1712" y="740"/>
                      </a:lnTo>
                      <a:lnTo>
                        <a:pt x="1734" y="732"/>
                      </a:lnTo>
                      <a:lnTo>
                        <a:pt x="1750" y="724"/>
                      </a:lnTo>
                      <a:lnTo>
                        <a:pt x="1758" y="718"/>
                      </a:lnTo>
                      <a:lnTo>
                        <a:pt x="1762" y="714"/>
                      </a:lnTo>
                      <a:lnTo>
                        <a:pt x="1762" y="714"/>
                      </a:lnTo>
                      <a:lnTo>
                        <a:pt x="1776" y="694"/>
                      </a:lnTo>
                      <a:lnTo>
                        <a:pt x="1786" y="680"/>
                      </a:lnTo>
                      <a:lnTo>
                        <a:pt x="1802" y="660"/>
                      </a:lnTo>
                      <a:lnTo>
                        <a:pt x="1802" y="660"/>
                      </a:lnTo>
                      <a:lnTo>
                        <a:pt x="1818" y="640"/>
                      </a:lnTo>
                      <a:lnTo>
                        <a:pt x="1826" y="624"/>
                      </a:lnTo>
                      <a:lnTo>
                        <a:pt x="1830" y="614"/>
                      </a:lnTo>
                      <a:lnTo>
                        <a:pt x="1830" y="612"/>
                      </a:lnTo>
                      <a:lnTo>
                        <a:pt x="1830" y="612"/>
                      </a:lnTo>
                      <a:lnTo>
                        <a:pt x="1834" y="594"/>
                      </a:lnTo>
                      <a:lnTo>
                        <a:pt x="1840" y="582"/>
                      </a:lnTo>
                      <a:lnTo>
                        <a:pt x="1842" y="578"/>
                      </a:lnTo>
                      <a:lnTo>
                        <a:pt x="1846" y="574"/>
                      </a:lnTo>
                      <a:lnTo>
                        <a:pt x="1846" y="574"/>
                      </a:lnTo>
                      <a:lnTo>
                        <a:pt x="1850" y="572"/>
                      </a:lnTo>
                      <a:lnTo>
                        <a:pt x="1854" y="564"/>
                      </a:lnTo>
                      <a:lnTo>
                        <a:pt x="1864" y="546"/>
                      </a:lnTo>
                      <a:lnTo>
                        <a:pt x="1868" y="536"/>
                      </a:lnTo>
                      <a:lnTo>
                        <a:pt x="1870" y="526"/>
                      </a:lnTo>
                      <a:lnTo>
                        <a:pt x="1870" y="518"/>
                      </a:lnTo>
                      <a:lnTo>
                        <a:pt x="1868" y="512"/>
                      </a:lnTo>
                      <a:lnTo>
                        <a:pt x="1868" y="512"/>
                      </a:lnTo>
                      <a:lnTo>
                        <a:pt x="1864" y="506"/>
                      </a:lnTo>
                      <a:lnTo>
                        <a:pt x="1864" y="498"/>
                      </a:lnTo>
                      <a:lnTo>
                        <a:pt x="1866" y="492"/>
                      </a:lnTo>
                      <a:lnTo>
                        <a:pt x="1868" y="486"/>
                      </a:lnTo>
                      <a:lnTo>
                        <a:pt x="1872" y="476"/>
                      </a:lnTo>
                      <a:lnTo>
                        <a:pt x="1876" y="472"/>
                      </a:lnTo>
                      <a:lnTo>
                        <a:pt x="1876" y="472"/>
                      </a:lnTo>
                      <a:lnTo>
                        <a:pt x="1888" y="462"/>
                      </a:lnTo>
                      <a:lnTo>
                        <a:pt x="1894" y="454"/>
                      </a:lnTo>
                      <a:lnTo>
                        <a:pt x="1894" y="450"/>
                      </a:lnTo>
                      <a:lnTo>
                        <a:pt x="1894" y="446"/>
                      </a:lnTo>
                      <a:lnTo>
                        <a:pt x="1894" y="446"/>
                      </a:lnTo>
                      <a:lnTo>
                        <a:pt x="1890" y="442"/>
                      </a:lnTo>
                      <a:lnTo>
                        <a:pt x="1890" y="434"/>
                      </a:lnTo>
                      <a:lnTo>
                        <a:pt x="1892" y="416"/>
                      </a:lnTo>
                      <a:lnTo>
                        <a:pt x="1898" y="394"/>
                      </a:lnTo>
                      <a:lnTo>
                        <a:pt x="1898" y="394"/>
                      </a:lnTo>
                      <a:lnTo>
                        <a:pt x="1914" y="374"/>
                      </a:lnTo>
                      <a:lnTo>
                        <a:pt x="1926" y="360"/>
                      </a:lnTo>
                      <a:lnTo>
                        <a:pt x="1928" y="354"/>
                      </a:lnTo>
                      <a:lnTo>
                        <a:pt x="1930" y="350"/>
                      </a:lnTo>
                      <a:lnTo>
                        <a:pt x="1930" y="350"/>
                      </a:lnTo>
                      <a:lnTo>
                        <a:pt x="1934" y="340"/>
                      </a:lnTo>
                      <a:lnTo>
                        <a:pt x="1944" y="324"/>
                      </a:lnTo>
                      <a:lnTo>
                        <a:pt x="1956" y="310"/>
                      </a:lnTo>
                      <a:lnTo>
                        <a:pt x="1964" y="304"/>
                      </a:lnTo>
                      <a:lnTo>
                        <a:pt x="1972" y="300"/>
                      </a:lnTo>
                      <a:lnTo>
                        <a:pt x="1972" y="300"/>
                      </a:lnTo>
                      <a:lnTo>
                        <a:pt x="1978" y="296"/>
                      </a:lnTo>
                      <a:lnTo>
                        <a:pt x="1986" y="290"/>
                      </a:lnTo>
                      <a:lnTo>
                        <a:pt x="1996" y="278"/>
                      </a:lnTo>
                      <a:lnTo>
                        <a:pt x="2004" y="264"/>
                      </a:lnTo>
                      <a:lnTo>
                        <a:pt x="2004" y="264"/>
                      </a:lnTo>
                      <a:lnTo>
                        <a:pt x="2010" y="252"/>
                      </a:lnTo>
                      <a:lnTo>
                        <a:pt x="2016" y="240"/>
                      </a:lnTo>
                      <a:lnTo>
                        <a:pt x="2020" y="236"/>
                      </a:lnTo>
                      <a:lnTo>
                        <a:pt x="2024" y="234"/>
                      </a:lnTo>
                      <a:lnTo>
                        <a:pt x="2024" y="234"/>
                      </a:lnTo>
                      <a:lnTo>
                        <a:pt x="2030" y="232"/>
                      </a:lnTo>
                      <a:lnTo>
                        <a:pt x="2034" y="226"/>
                      </a:lnTo>
                      <a:lnTo>
                        <a:pt x="2046" y="214"/>
                      </a:lnTo>
                      <a:lnTo>
                        <a:pt x="2056" y="198"/>
                      </a:lnTo>
                      <a:lnTo>
                        <a:pt x="2078" y="154"/>
                      </a:lnTo>
                      <a:lnTo>
                        <a:pt x="2090" y="112"/>
                      </a:lnTo>
                      <a:lnTo>
                        <a:pt x="2088" y="78"/>
                      </a:lnTo>
                      <a:close/>
                      <a:moveTo>
                        <a:pt x="1040" y="574"/>
                      </a:move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778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254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226" name="Group 147"/>
              <p:cNvGrpSpPr>
                <a:grpSpLocks noChangeAspect="1"/>
              </p:cNvGrpSpPr>
              <p:nvPr/>
            </p:nvGrpSpPr>
            <p:grpSpPr>
              <a:xfrm rot="19711069">
                <a:off x="391817" y="4560622"/>
                <a:ext cx="1094993" cy="933829"/>
                <a:chOff x="5181600" y="457200"/>
                <a:chExt cx="3235325" cy="2759075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42" name="Freeform 86"/>
                <p:cNvSpPr>
                  <a:spLocks/>
                </p:cNvSpPr>
                <p:nvPr/>
              </p:nvSpPr>
              <p:spPr bwMode="auto">
                <a:xfrm>
                  <a:off x="6400801" y="787399"/>
                  <a:ext cx="390524" cy="581026"/>
                </a:xfrm>
                <a:custGeom>
                  <a:avLst/>
                  <a:gdLst/>
                  <a:ahLst/>
                  <a:cxnLst>
                    <a:cxn ang="0">
                      <a:pos x="242" y="366"/>
                    </a:cxn>
                    <a:cxn ang="0">
                      <a:pos x="242" y="366"/>
                    </a:cxn>
                    <a:cxn ang="0">
                      <a:pos x="244" y="364"/>
                    </a:cxn>
                    <a:cxn ang="0">
                      <a:pos x="246" y="364"/>
                    </a:cxn>
                    <a:cxn ang="0">
                      <a:pos x="246" y="364"/>
                    </a:cxn>
                    <a:cxn ang="0">
                      <a:pos x="236" y="348"/>
                    </a:cxn>
                    <a:cxn ang="0">
                      <a:pos x="50" y="54"/>
                    </a:cxn>
                    <a:cxn ang="0">
                      <a:pos x="50" y="54"/>
                    </a:cxn>
                    <a:cxn ang="0">
                      <a:pos x="32" y="28"/>
                    </a:cxn>
                    <a:cxn ang="0">
                      <a:pos x="32" y="26"/>
                    </a:cxn>
                    <a:cxn ang="0">
                      <a:pos x="32" y="26"/>
                    </a:cxn>
                    <a:cxn ang="0">
                      <a:pos x="22" y="14"/>
                    </a:cxn>
                    <a:cxn ang="0">
                      <a:pos x="10" y="4"/>
                    </a:cxn>
                    <a:cxn ang="0">
                      <a:pos x="10" y="4"/>
                    </a:cxn>
                    <a:cxn ang="0">
                      <a:pos x="6" y="2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6"/>
                    </a:cxn>
                    <a:cxn ang="0">
                      <a:pos x="10" y="24"/>
                    </a:cxn>
                    <a:cxn ang="0">
                      <a:pos x="10" y="24"/>
                    </a:cxn>
                    <a:cxn ang="0">
                      <a:pos x="20" y="34"/>
                    </a:cxn>
                    <a:cxn ang="0">
                      <a:pos x="28" y="44"/>
                    </a:cxn>
                    <a:cxn ang="0">
                      <a:pos x="232" y="352"/>
                    </a:cxn>
                    <a:cxn ang="0">
                      <a:pos x="232" y="352"/>
                    </a:cxn>
                    <a:cxn ang="0">
                      <a:pos x="238" y="362"/>
                    </a:cxn>
                    <a:cxn ang="0">
                      <a:pos x="242" y="366"/>
                    </a:cxn>
                    <a:cxn ang="0">
                      <a:pos x="242" y="366"/>
                    </a:cxn>
                  </a:cxnLst>
                  <a:rect l="0" t="0" r="r" b="b"/>
                  <a:pathLst>
                    <a:path w="246" h="366">
                      <a:moveTo>
                        <a:pt x="242" y="366"/>
                      </a:moveTo>
                      <a:lnTo>
                        <a:pt x="242" y="366"/>
                      </a:lnTo>
                      <a:lnTo>
                        <a:pt x="244" y="364"/>
                      </a:lnTo>
                      <a:lnTo>
                        <a:pt x="246" y="364"/>
                      </a:lnTo>
                      <a:lnTo>
                        <a:pt x="246" y="364"/>
                      </a:lnTo>
                      <a:lnTo>
                        <a:pt x="236" y="348"/>
                      </a:lnTo>
                      <a:lnTo>
                        <a:pt x="50" y="54"/>
                      </a:lnTo>
                      <a:lnTo>
                        <a:pt x="50" y="54"/>
                      </a:lnTo>
                      <a:lnTo>
                        <a:pt x="32" y="28"/>
                      </a:lnTo>
                      <a:lnTo>
                        <a:pt x="32" y="26"/>
                      </a:lnTo>
                      <a:lnTo>
                        <a:pt x="32" y="26"/>
                      </a:lnTo>
                      <a:lnTo>
                        <a:pt x="22" y="14"/>
                      </a:lnTo>
                      <a:lnTo>
                        <a:pt x="10" y="4"/>
                      </a:lnTo>
                      <a:lnTo>
                        <a:pt x="10" y="4"/>
                      </a:lnTo>
                      <a:lnTo>
                        <a:pt x="6" y="2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6"/>
                      </a:lnTo>
                      <a:lnTo>
                        <a:pt x="10" y="24"/>
                      </a:lnTo>
                      <a:lnTo>
                        <a:pt x="10" y="24"/>
                      </a:lnTo>
                      <a:lnTo>
                        <a:pt x="20" y="34"/>
                      </a:lnTo>
                      <a:lnTo>
                        <a:pt x="28" y="44"/>
                      </a:lnTo>
                      <a:lnTo>
                        <a:pt x="232" y="352"/>
                      </a:lnTo>
                      <a:lnTo>
                        <a:pt x="232" y="352"/>
                      </a:lnTo>
                      <a:lnTo>
                        <a:pt x="238" y="362"/>
                      </a:lnTo>
                      <a:lnTo>
                        <a:pt x="242" y="366"/>
                      </a:lnTo>
                      <a:lnTo>
                        <a:pt x="24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3" name="Freeform 87"/>
                <p:cNvSpPr>
                  <a:spLocks/>
                </p:cNvSpPr>
                <p:nvPr/>
              </p:nvSpPr>
              <p:spPr bwMode="auto">
                <a:xfrm>
                  <a:off x="6791325" y="1381124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4" name="Freeform 88"/>
                <p:cNvSpPr>
                  <a:spLocks/>
                </p:cNvSpPr>
                <p:nvPr/>
              </p:nvSpPr>
              <p:spPr bwMode="auto">
                <a:xfrm>
                  <a:off x="6819900" y="787399"/>
                  <a:ext cx="387350" cy="581026"/>
                </a:xfrm>
                <a:custGeom>
                  <a:avLst/>
                  <a:gdLst/>
                  <a:ahLst/>
                  <a:cxnLst>
                    <a:cxn ang="0">
                      <a:pos x="2" y="366"/>
                    </a:cxn>
                    <a:cxn ang="0">
                      <a:pos x="2" y="366"/>
                    </a:cxn>
                    <a:cxn ang="0">
                      <a:pos x="6" y="362"/>
                    </a:cxn>
                    <a:cxn ang="0">
                      <a:pos x="14" y="352"/>
                    </a:cxn>
                    <a:cxn ang="0">
                      <a:pos x="216" y="44"/>
                    </a:cxn>
                    <a:cxn ang="0">
                      <a:pos x="216" y="44"/>
                    </a:cxn>
                    <a:cxn ang="0">
                      <a:pos x="226" y="34"/>
                    </a:cxn>
                    <a:cxn ang="0">
                      <a:pos x="234" y="24"/>
                    </a:cxn>
                    <a:cxn ang="0">
                      <a:pos x="234" y="24"/>
                    </a:cxn>
                    <a:cxn ang="0">
                      <a:pos x="240" y="16"/>
                    </a:cxn>
                    <a:cxn ang="0">
                      <a:pos x="244" y="6"/>
                    </a:cxn>
                    <a:cxn ang="0">
                      <a:pos x="244" y="6"/>
                    </a:cxn>
                    <a:cxn ang="0">
                      <a:pos x="244" y="2"/>
                    </a:cxn>
                    <a:cxn ang="0">
                      <a:pos x="242" y="0"/>
                    </a:cxn>
                    <a:cxn ang="0">
                      <a:pos x="238" y="2"/>
                    </a:cxn>
                    <a:cxn ang="0">
                      <a:pos x="234" y="4"/>
                    </a:cxn>
                    <a:cxn ang="0">
                      <a:pos x="234" y="4"/>
                    </a:cxn>
                    <a:cxn ang="0">
                      <a:pos x="222" y="14"/>
                    </a:cxn>
                    <a:cxn ang="0">
                      <a:pos x="212" y="26"/>
                    </a:cxn>
                    <a:cxn ang="0">
                      <a:pos x="212" y="28"/>
                    </a:cxn>
                    <a:cxn ang="0">
                      <a:pos x="212" y="28"/>
                    </a:cxn>
                    <a:cxn ang="0">
                      <a:pos x="194" y="54"/>
                    </a:cxn>
                    <a:cxn ang="0">
                      <a:pos x="8" y="348"/>
                    </a:cxn>
                    <a:cxn ang="0">
                      <a:pos x="8" y="348"/>
                    </a:cxn>
                    <a:cxn ang="0">
                      <a:pos x="0" y="364"/>
                    </a:cxn>
                    <a:cxn ang="0">
                      <a:pos x="0" y="364"/>
                    </a:cxn>
                    <a:cxn ang="0">
                      <a:pos x="0" y="366"/>
                    </a:cxn>
                    <a:cxn ang="0">
                      <a:pos x="0" y="366"/>
                    </a:cxn>
                    <a:cxn ang="0">
                      <a:pos x="2" y="366"/>
                    </a:cxn>
                    <a:cxn ang="0">
                      <a:pos x="2" y="366"/>
                    </a:cxn>
                  </a:cxnLst>
                  <a:rect l="0" t="0" r="r" b="b"/>
                  <a:pathLst>
                    <a:path w="244" h="366">
                      <a:moveTo>
                        <a:pt x="2" y="366"/>
                      </a:moveTo>
                      <a:lnTo>
                        <a:pt x="2" y="366"/>
                      </a:lnTo>
                      <a:lnTo>
                        <a:pt x="6" y="362"/>
                      </a:lnTo>
                      <a:lnTo>
                        <a:pt x="14" y="352"/>
                      </a:lnTo>
                      <a:lnTo>
                        <a:pt x="216" y="44"/>
                      </a:lnTo>
                      <a:lnTo>
                        <a:pt x="216" y="44"/>
                      </a:lnTo>
                      <a:lnTo>
                        <a:pt x="226" y="34"/>
                      </a:lnTo>
                      <a:lnTo>
                        <a:pt x="234" y="24"/>
                      </a:lnTo>
                      <a:lnTo>
                        <a:pt x="234" y="24"/>
                      </a:lnTo>
                      <a:lnTo>
                        <a:pt x="240" y="16"/>
                      </a:lnTo>
                      <a:lnTo>
                        <a:pt x="244" y="6"/>
                      </a:lnTo>
                      <a:lnTo>
                        <a:pt x="244" y="6"/>
                      </a:lnTo>
                      <a:lnTo>
                        <a:pt x="244" y="2"/>
                      </a:lnTo>
                      <a:lnTo>
                        <a:pt x="242" y="0"/>
                      </a:lnTo>
                      <a:lnTo>
                        <a:pt x="238" y="2"/>
                      </a:lnTo>
                      <a:lnTo>
                        <a:pt x="234" y="4"/>
                      </a:lnTo>
                      <a:lnTo>
                        <a:pt x="234" y="4"/>
                      </a:lnTo>
                      <a:lnTo>
                        <a:pt x="222" y="14"/>
                      </a:lnTo>
                      <a:lnTo>
                        <a:pt x="212" y="26"/>
                      </a:lnTo>
                      <a:lnTo>
                        <a:pt x="212" y="28"/>
                      </a:lnTo>
                      <a:lnTo>
                        <a:pt x="212" y="28"/>
                      </a:lnTo>
                      <a:lnTo>
                        <a:pt x="194" y="54"/>
                      </a:lnTo>
                      <a:lnTo>
                        <a:pt x="8" y="348"/>
                      </a:lnTo>
                      <a:lnTo>
                        <a:pt x="8" y="348"/>
                      </a:lnTo>
                      <a:lnTo>
                        <a:pt x="0" y="364"/>
                      </a:lnTo>
                      <a:lnTo>
                        <a:pt x="0" y="364"/>
                      </a:lnTo>
                      <a:lnTo>
                        <a:pt x="0" y="366"/>
                      </a:lnTo>
                      <a:lnTo>
                        <a:pt x="0" y="366"/>
                      </a:lnTo>
                      <a:lnTo>
                        <a:pt x="2" y="366"/>
                      </a:lnTo>
                      <a:lnTo>
                        <a:pt x="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5" name="Freeform 89"/>
                <p:cNvSpPr>
                  <a:spLocks noEditPoints="1"/>
                </p:cNvSpPr>
                <p:nvPr/>
              </p:nvSpPr>
              <p:spPr bwMode="auto">
                <a:xfrm>
                  <a:off x="5181600" y="457200"/>
                  <a:ext cx="3235325" cy="2759075"/>
                </a:xfrm>
                <a:custGeom>
                  <a:avLst/>
                  <a:gdLst/>
                  <a:ahLst/>
                  <a:cxnLst>
                    <a:cxn ang="0">
                      <a:pos x="1778" y="8"/>
                    </a:cxn>
                    <a:cxn ang="0">
                      <a:pos x="1424" y="184"/>
                    </a:cxn>
                    <a:cxn ang="0">
                      <a:pos x="1152" y="514"/>
                    </a:cxn>
                    <a:cxn ang="0">
                      <a:pos x="1064" y="610"/>
                    </a:cxn>
                    <a:cxn ang="0">
                      <a:pos x="1042" y="574"/>
                    </a:cxn>
                    <a:cxn ang="0">
                      <a:pos x="1014" y="574"/>
                    </a:cxn>
                    <a:cxn ang="0">
                      <a:pos x="982" y="586"/>
                    </a:cxn>
                    <a:cxn ang="0">
                      <a:pos x="964" y="644"/>
                    </a:cxn>
                    <a:cxn ang="0">
                      <a:pos x="774" y="350"/>
                    </a:cxn>
                    <a:cxn ang="0">
                      <a:pos x="432" y="66"/>
                    </a:cxn>
                    <a:cxn ang="0">
                      <a:pos x="60" y="14"/>
                    </a:cxn>
                    <a:cxn ang="0">
                      <a:pos x="58" y="236"/>
                    </a:cxn>
                    <a:cxn ang="0">
                      <a:pos x="100" y="298"/>
                    </a:cxn>
                    <a:cxn ang="0">
                      <a:pos x="154" y="358"/>
                    </a:cxn>
                    <a:cxn ang="0">
                      <a:pos x="190" y="458"/>
                    </a:cxn>
                    <a:cxn ang="0">
                      <a:pos x="216" y="506"/>
                    </a:cxn>
                    <a:cxn ang="0">
                      <a:pos x="228" y="580"/>
                    </a:cxn>
                    <a:cxn ang="0">
                      <a:pos x="252" y="632"/>
                    </a:cxn>
                    <a:cxn ang="0">
                      <a:pos x="320" y="740"/>
                    </a:cxn>
                    <a:cxn ang="0">
                      <a:pos x="628" y="780"/>
                    </a:cxn>
                    <a:cxn ang="0">
                      <a:pos x="422" y="938"/>
                    </a:cxn>
                    <a:cxn ang="0">
                      <a:pos x="446" y="1044"/>
                    </a:cxn>
                    <a:cxn ang="0">
                      <a:pos x="548" y="1174"/>
                    </a:cxn>
                    <a:cxn ang="0">
                      <a:pos x="588" y="1256"/>
                    </a:cxn>
                    <a:cxn ang="0">
                      <a:pos x="646" y="1306"/>
                    </a:cxn>
                    <a:cxn ang="0">
                      <a:pos x="650" y="1464"/>
                    </a:cxn>
                    <a:cxn ang="0">
                      <a:pos x="562" y="1580"/>
                    </a:cxn>
                    <a:cxn ang="0">
                      <a:pos x="516" y="1698"/>
                    </a:cxn>
                    <a:cxn ang="0">
                      <a:pos x="554" y="1734"/>
                    </a:cxn>
                    <a:cxn ang="0">
                      <a:pos x="670" y="1586"/>
                    </a:cxn>
                    <a:cxn ang="0">
                      <a:pos x="770" y="1476"/>
                    </a:cxn>
                    <a:cxn ang="0">
                      <a:pos x="890" y="1070"/>
                    </a:cxn>
                    <a:cxn ang="0">
                      <a:pos x="938" y="954"/>
                    </a:cxn>
                    <a:cxn ang="0">
                      <a:pos x="962" y="1146"/>
                    </a:cxn>
                    <a:cxn ang="0">
                      <a:pos x="1022" y="1320"/>
                    </a:cxn>
                    <a:cxn ang="0">
                      <a:pos x="1076" y="1068"/>
                    </a:cxn>
                    <a:cxn ang="0">
                      <a:pos x="1106" y="958"/>
                    </a:cxn>
                    <a:cxn ang="0">
                      <a:pos x="1160" y="1136"/>
                    </a:cxn>
                    <a:cxn ang="0">
                      <a:pos x="1268" y="1476"/>
                    </a:cxn>
                    <a:cxn ang="0">
                      <a:pos x="1366" y="1586"/>
                    </a:cxn>
                    <a:cxn ang="0">
                      <a:pos x="1494" y="1738"/>
                    </a:cxn>
                    <a:cxn ang="0">
                      <a:pos x="1520" y="1676"/>
                    </a:cxn>
                    <a:cxn ang="0">
                      <a:pos x="1456" y="1558"/>
                    </a:cxn>
                    <a:cxn ang="0">
                      <a:pos x="1382" y="1442"/>
                    </a:cxn>
                    <a:cxn ang="0">
                      <a:pos x="1396" y="1300"/>
                    </a:cxn>
                    <a:cxn ang="0">
                      <a:pos x="1460" y="1236"/>
                    </a:cxn>
                    <a:cxn ang="0">
                      <a:pos x="1508" y="1166"/>
                    </a:cxn>
                    <a:cxn ang="0">
                      <a:pos x="1600" y="1020"/>
                    </a:cxn>
                    <a:cxn ang="0">
                      <a:pos x="1596" y="918"/>
                    </a:cxn>
                    <a:cxn ang="0">
                      <a:pos x="1454" y="772"/>
                    </a:cxn>
                    <a:cxn ang="0">
                      <a:pos x="1722" y="734"/>
                    </a:cxn>
                    <a:cxn ang="0">
                      <a:pos x="1788" y="628"/>
                    </a:cxn>
                    <a:cxn ang="0">
                      <a:pos x="1820" y="562"/>
                    </a:cxn>
                    <a:cxn ang="0">
                      <a:pos x="1824" y="498"/>
                    </a:cxn>
                    <a:cxn ang="0">
                      <a:pos x="1846" y="452"/>
                    </a:cxn>
                    <a:cxn ang="0">
                      <a:pos x="1884" y="358"/>
                    </a:cxn>
                    <a:cxn ang="0">
                      <a:pos x="1946" y="286"/>
                    </a:cxn>
                    <a:cxn ang="0">
                      <a:pos x="1984" y="232"/>
                    </a:cxn>
                    <a:cxn ang="0">
                      <a:pos x="1014" y="582"/>
                    </a:cxn>
                  </a:cxnLst>
                  <a:rect l="0" t="0" r="r" b="b"/>
                  <a:pathLst>
                    <a:path w="2038" h="1738">
                      <a:moveTo>
                        <a:pt x="2036" y="78"/>
                      </a:moveTo>
                      <a:lnTo>
                        <a:pt x="2018" y="44"/>
                      </a:lnTo>
                      <a:lnTo>
                        <a:pt x="1978" y="14"/>
                      </a:lnTo>
                      <a:lnTo>
                        <a:pt x="1916" y="2"/>
                      </a:lnTo>
                      <a:lnTo>
                        <a:pt x="1850" y="0"/>
                      </a:lnTo>
                      <a:lnTo>
                        <a:pt x="1850" y="0"/>
                      </a:lnTo>
                      <a:lnTo>
                        <a:pt x="1832" y="0"/>
                      </a:lnTo>
                      <a:lnTo>
                        <a:pt x="1808" y="4"/>
                      </a:lnTo>
                      <a:lnTo>
                        <a:pt x="1778" y="8"/>
                      </a:lnTo>
                      <a:lnTo>
                        <a:pt x="1742" y="16"/>
                      </a:lnTo>
                      <a:lnTo>
                        <a:pt x="1702" y="28"/>
                      </a:lnTo>
                      <a:lnTo>
                        <a:pt x="1656" y="46"/>
                      </a:lnTo>
                      <a:lnTo>
                        <a:pt x="1606" y="66"/>
                      </a:lnTo>
                      <a:lnTo>
                        <a:pt x="1606" y="66"/>
                      </a:lnTo>
                      <a:lnTo>
                        <a:pt x="1558" y="92"/>
                      </a:lnTo>
                      <a:lnTo>
                        <a:pt x="1510" y="120"/>
                      </a:lnTo>
                      <a:lnTo>
                        <a:pt x="1466" y="152"/>
                      </a:lnTo>
                      <a:lnTo>
                        <a:pt x="1424" y="184"/>
                      </a:lnTo>
                      <a:lnTo>
                        <a:pt x="1382" y="222"/>
                      </a:lnTo>
                      <a:lnTo>
                        <a:pt x="1342" y="260"/>
                      </a:lnTo>
                      <a:lnTo>
                        <a:pt x="1302" y="304"/>
                      </a:lnTo>
                      <a:lnTo>
                        <a:pt x="1264" y="350"/>
                      </a:lnTo>
                      <a:lnTo>
                        <a:pt x="1264" y="350"/>
                      </a:lnTo>
                      <a:lnTo>
                        <a:pt x="1234" y="388"/>
                      </a:lnTo>
                      <a:lnTo>
                        <a:pt x="1204" y="430"/>
                      </a:lnTo>
                      <a:lnTo>
                        <a:pt x="1176" y="472"/>
                      </a:lnTo>
                      <a:lnTo>
                        <a:pt x="1152" y="514"/>
                      </a:lnTo>
                      <a:lnTo>
                        <a:pt x="1110" y="590"/>
                      </a:lnTo>
                      <a:lnTo>
                        <a:pt x="1080" y="646"/>
                      </a:lnTo>
                      <a:lnTo>
                        <a:pt x="1080" y="646"/>
                      </a:lnTo>
                      <a:lnTo>
                        <a:pt x="1074" y="644"/>
                      </a:lnTo>
                      <a:lnTo>
                        <a:pt x="1074" y="644"/>
                      </a:lnTo>
                      <a:lnTo>
                        <a:pt x="1068" y="632"/>
                      </a:lnTo>
                      <a:lnTo>
                        <a:pt x="1060" y="618"/>
                      </a:lnTo>
                      <a:lnTo>
                        <a:pt x="1060" y="618"/>
                      </a:lnTo>
                      <a:lnTo>
                        <a:pt x="1064" y="610"/>
                      </a:lnTo>
                      <a:lnTo>
                        <a:pt x="1066" y="602"/>
                      </a:lnTo>
                      <a:lnTo>
                        <a:pt x="1066" y="602"/>
                      </a:lnTo>
                      <a:lnTo>
                        <a:pt x="1064" y="592"/>
                      </a:lnTo>
                      <a:lnTo>
                        <a:pt x="1060" y="586"/>
                      </a:lnTo>
                      <a:lnTo>
                        <a:pt x="1052" y="580"/>
                      </a:lnTo>
                      <a:lnTo>
                        <a:pt x="1042" y="578"/>
                      </a:lnTo>
                      <a:lnTo>
                        <a:pt x="1042" y="578"/>
                      </a:lnTo>
                      <a:lnTo>
                        <a:pt x="1040" y="580"/>
                      </a:lnTo>
                      <a:lnTo>
                        <a:pt x="1042" y="574"/>
                      </a:lnTo>
                      <a:lnTo>
                        <a:pt x="1036" y="574"/>
                      </a:lnTo>
                      <a:lnTo>
                        <a:pt x="1032" y="574"/>
                      </a:lnTo>
                      <a:lnTo>
                        <a:pt x="1032" y="574"/>
                      </a:lnTo>
                      <a:lnTo>
                        <a:pt x="1024" y="568"/>
                      </a:lnTo>
                      <a:lnTo>
                        <a:pt x="1024" y="568"/>
                      </a:lnTo>
                      <a:lnTo>
                        <a:pt x="1022" y="568"/>
                      </a:lnTo>
                      <a:lnTo>
                        <a:pt x="1018" y="570"/>
                      </a:lnTo>
                      <a:lnTo>
                        <a:pt x="1012" y="570"/>
                      </a:lnTo>
                      <a:lnTo>
                        <a:pt x="1014" y="574"/>
                      </a:lnTo>
                      <a:lnTo>
                        <a:pt x="1008" y="574"/>
                      </a:lnTo>
                      <a:lnTo>
                        <a:pt x="1004" y="574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0" y="578"/>
                      </a:lnTo>
                      <a:lnTo>
                        <a:pt x="1000" y="578"/>
                      </a:lnTo>
                      <a:lnTo>
                        <a:pt x="990" y="580"/>
                      </a:lnTo>
                      <a:lnTo>
                        <a:pt x="982" y="586"/>
                      </a:lnTo>
                      <a:lnTo>
                        <a:pt x="978" y="592"/>
                      </a:lnTo>
                      <a:lnTo>
                        <a:pt x="976" y="602"/>
                      </a:lnTo>
                      <a:lnTo>
                        <a:pt x="976" y="602"/>
                      </a:lnTo>
                      <a:lnTo>
                        <a:pt x="978" y="608"/>
                      </a:lnTo>
                      <a:lnTo>
                        <a:pt x="980" y="616"/>
                      </a:lnTo>
                      <a:lnTo>
                        <a:pt x="980" y="616"/>
                      </a:lnTo>
                      <a:lnTo>
                        <a:pt x="970" y="632"/>
                      </a:lnTo>
                      <a:lnTo>
                        <a:pt x="964" y="644"/>
                      </a:lnTo>
                      <a:lnTo>
                        <a:pt x="964" y="644"/>
                      </a:lnTo>
                      <a:lnTo>
                        <a:pt x="958" y="646"/>
                      </a:lnTo>
                      <a:lnTo>
                        <a:pt x="958" y="646"/>
                      </a:lnTo>
                      <a:lnTo>
                        <a:pt x="928" y="590"/>
                      </a:lnTo>
                      <a:lnTo>
                        <a:pt x="886" y="514"/>
                      </a:lnTo>
                      <a:lnTo>
                        <a:pt x="860" y="472"/>
                      </a:lnTo>
                      <a:lnTo>
                        <a:pt x="834" y="430"/>
                      </a:lnTo>
                      <a:lnTo>
                        <a:pt x="804" y="388"/>
                      </a:lnTo>
                      <a:lnTo>
                        <a:pt x="774" y="350"/>
                      </a:lnTo>
                      <a:lnTo>
                        <a:pt x="774" y="350"/>
                      </a:lnTo>
                      <a:lnTo>
                        <a:pt x="736" y="304"/>
                      </a:lnTo>
                      <a:lnTo>
                        <a:pt x="696" y="260"/>
                      </a:lnTo>
                      <a:lnTo>
                        <a:pt x="656" y="222"/>
                      </a:lnTo>
                      <a:lnTo>
                        <a:pt x="614" y="184"/>
                      </a:lnTo>
                      <a:lnTo>
                        <a:pt x="572" y="152"/>
                      </a:lnTo>
                      <a:lnTo>
                        <a:pt x="528" y="120"/>
                      </a:lnTo>
                      <a:lnTo>
                        <a:pt x="480" y="92"/>
                      </a:lnTo>
                      <a:lnTo>
                        <a:pt x="432" y="66"/>
                      </a:lnTo>
                      <a:lnTo>
                        <a:pt x="432" y="66"/>
                      </a:lnTo>
                      <a:lnTo>
                        <a:pt x="382" y="46"/>
                      </a:lnTo>
                      <a:lnTo>
                        <a:pt x="336" y="28"/>
                      </a:lnTo>
                      <a:lnTo>
                        <a:pt x="296" y="16"/>
                      </a:lnTo>
                      <a:lnTo>
                        <a:pt x="260" y="8"/>
                      </a:lnTo>
                      <a:lnTo>
                        <a:pt x="230" y="4"/>
                      </a:lnTo>
                      <a:lnTo>
                        <a:pt x="206" y="0"/>
                      </a:lnTo>
                      <a:lnTo>
                        <a:pt x="188" y="0"/>
                      </a:lnTo>
                      <a:lnTo>
                        <a:pt x="122" y="2"/>
                      </a:lnTo>
                      <a:lnTo>
                        <a:pt x="60" y="14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4"/>
                      </a:lnTo>
                      <a:lnTo>
                        <a:pt x="10" y="156"/>
                      </a:lnTo>
                      <a:lnTo>
                        <a:pt x="32" y="202"/>
                      </a:lnTo>
                      <a:lnTo>
                        <a:pt x="32" y="202"/>
                      </a:lnTo>
                      <a:lnTo>
                        <a:pt x="42" y="218"/>
                      </a:lnTo>
                      <a:lnTo>
                        <a:pt x="54" y="232"/>
                      </a:lnTo>
                      <a:lnTo>
                        <a:pt x="58" y="236"/>
                      </a:lnTo>
                      <a:lnTo>
                        <a:pt x="64" y="240"/>
                      </a:lnTo>
                      <a:lnTo>
                        <a:pt x="64" y="240"/>
                      </a:lnTo>
                      <a:lnTo>
                        <a:pt x="68" y="242"/>
                      </a:lnTo>
                      <a:lnTo>
                        <a:pt x="72" y="246"/>
                      </a:lnTo>
                      <a:lnTo>
                        <a:pt x="78" y="258"/>
                      </a:lnTo>
                      <a:lnTo>
                        <a:pt x="82" y="272"/>
                      </a:lnTo>
                      <a:lnTo>
                        <a:pt x="82" y="272"/>
                      </a:lnTo>
                      <a:lnTo>
                        <a:pt x="90" y="286"/>
                      </a:lnTo>
                      <a:lnTo>
                        <a:pt x="100" y="298"/>
                      </a:lnTo>
                      <a:lnTo>
                        <a:pt x="108" y="302"/>
                      </a:lnTo>
                      <a:lnTo>
                        <a:pt x="114" y="308"/>
                      </a:lnTo>
                      <a:lnTo>
                        <a:pt x="114" y="308"/>
                      </a:lnTo>
                      <a:lnTo>
                        <a:pt x="122" y="312"/>
                      </a:lnTo>
                      <a:lnTo>
                        <a:pt x="128" y="318"/>
                      </a:lnTo>
                      <a:lnTo>
                        <a:pt x="140" y="332"/>
                      </a:lnTo>
                      <a:lnTo>
                        <a:pt x="150" y="348"/>
                      </a:lnTo>
                      <a:lnTo>
                        <a:pt x="154" y="358"/>
                      </a:lnTo>
                      <a:lnTo>
                        <a:pt x="154" y="358"/>
                      </a:lnTo>
                      <a:lnTo>
                        <a:pt x="156" y="364"/>
                      </a:lnTo>
                      <a:lnTo>
                        <a:pt x="158" y="370"/>
                      </a:lnTo>
                      <a:lnTo>
                        <a:pt x="170" y="384"/>
                      </a:lnTo>
                      <a:lnTo>
                        <a:pt x="186" y="404"/>
                      </a:lnTo>
                      <a:lnTo>
                        <a:pt x="186" y="404"/>
                      </a:lnTo>
                      <a:lnTo>
                        <a:pt x="190" y="428"/>
                      </a:lnTo>
                      <a:lnTo>
                        <a:pt x="192" y="446"/>
                      </a:lnTo>
                      <a:lnTo>
                        <a:pt x="192" y="452"/>
                      </a:lnTo>
                      <a:lnTo>
                        <a:pt x="190" y="458"/>
                      </a:lnTo>
                      <a:lnTo>
                        <a:pt x="190" y="458"/>
                      </a:lnTo>
                      <a:lnTo>
                        <a:pt x="188" y="462"/>
                      </a:lnTo>
                      <a:lnTo>
                        <a:pt x="188" y="466"/>
                      </a:lnTo>
                      <a:lnTo>
                        <a:pt x="194" y="474"/>
                      </a:lnTo>
                      <a:lnTo>
                        <a:pt x="206" y="484"/>
                      </a:lnTo>
                      <a:lnTo>
                        <a:pt x="206" y="484"/>
                      </a:lnTo>
                      <a:lnTo>
                        <a:pt x="210" y="488"/>
                      </a:lnTo>
                      <a:lnTo>
                        <a:pt x="214" y="498"/>
                      </a:lnTo>
                      <a:lnTo>
                        <a:pt x="216" y="506"/>
                      </a:lnTo>
                      <a:lnTo>
                        <a:pt x="218" y="512"/>
                      </a:lnTo>
                      <a:lnTo>
                        <a:pt x="218" y="518"/>
                      </a:lnTo>
                      <a:lnTo>
                        <a:pt x="214" y="526"/>
                      </a:lnTo>
                      <a:lnTo>
                        <a:pt x="214" y="526"/>
                      </a:lnTo>
                      <a:lnTo>
                        <a:pt x="212" y="532"/>
                      </a:lnTo>
                      <a:lnTo>
                        <a:pt x="212" y="542"/>
                      </a:lnTo>
                      <a:lnTo>
                        <a:pt x="214" y="552"/>
                      </a:lnTo>
                      <a:lnTo>
                        <a:pt x="218" y="562"/>
                      </a:lnTo>
                      <a:lnTo>
                        <a:pt x="228" y="580"/>
                      </a:lnTo>
                      <a:lnTo>
                        <a:pt x="232" y="586"/>
                      </a:lnTo>
                      <a:lnTo>
                        <a:pt x="236" y="590"/>
                      </a:lnTo>
                      <a:lnTo>
                        <a:pt x="236" y="590"/>
                      </a:lnTo>
                      <a:lnTo>
                        <a:pt x="238" y="594"/>
                      </a:lnTo>
                      <a:lnTo>
                        <a:pt x="242" y="598"/>
                      </a:lnTo>
                      <a:lnTo>
                        <a:pt x="246" y="612"/>
                      </a:lnTo>
                      <a:lnTo>
                        <a:pt x="250" y="628"/>
                      </a:lnTo>
                      <a:lnTo>
                        <a:pt x="250" y="628"/>
                      </a:lnTo>
                      <a:lnTo>
                        <a:pt x="252" y="632"/>
                      </a:lnTo>
                      <a:lnTo>
                        <a:pt x="254" y="642"/>
                      </a:lnTo>
                      <a:lnTo>
                        <a:pt x="264" y="656"/>
                      </a:lnTo>
                      <a:lnTo>
                        <a:pt x="278" y="678"/>
                      </a:lnTo>
                      <a:lnTo>
                        <a:pt x="278" y="678"/>
                      </a:lnTo>
                      <a:lnTo>
                        <a:pt x="294" y="698"/>
                      </a:lnTo>
                      <a:lnTo>
                        <a:pt x="304" y="712"/>
                      </a:lnTo>
                      <a:lnTo>
                        <a:pt x="316" y="734"/>
                      </a:lnTo>
                      <a:lnTo>
                        <a:pt x="316" y="734"/>
                      </a:lnTo>
                      <a:lnTo>
                        <a:pt x="320" y="740"/>
                      </a:lnTo>
                      <a:lnTo>
                        <a:pt x="326" y="744"/>
                      </a:lnTo>
                      <a:lnTo>
                        <a:pt x="344" y="752"/>
                      </a:lnTo>
                      <a:lnTo>
                        <a:pt x="364" y="760"/>
                      </a:lnTo>
                      <a:lnTo>
                        <a:pt x="414" y="768"/>
                      </a:lnTo>
                      <a:lnTo>
                        <a:pt x="468" y="768"/>
                      </a:lnTo>
                      <a:lnTo>
                        <a:pt x="516" y="768"/>
                      </a:lnTo>
                      <a:lnTo>
                        <a:pt x="584" y="772"/>
                      </a:lnTo>
                      <a:lnTo>
                        <a:pt x="626" y="778"/>
                      </a:lnTo>
                      <a:lnTo>
                        <a:pt x="628" y="780"/>
                      </a:lnTo>
                      <a:lnTo>
                        <a:pt x="628" y="780"/>
                      </a:lnTo>
                      <a:lnTo>
                        <a:pt x="596" y="796"/>
                      </a:lnTo>
                      <a:lnTo>
                        <a:pt x="568" y="814"/>
                      </a:lnTo>
                      <a:lnTo>
                        <a:pt x="542" y="832"/>
                      </a:lnTo>
                      <a:lnTo>
                        <a:pt x="518" y="850"/>
                      </a:lnTo>
                      <a:lnTo>
                        <a:pt x="518" y="850"/>
                      </a:lnTo>
                      <a:lnTo>
                        <a:pt x="472" y="890"/>
                      </a:lnTo>
                      <a:lnTo>
                        <a:pt x="442" y="918"/>
                      </a:lnTo>
                      <a:lnTo>
                        <a:pt x="422" y="938"/>
                      </a:lnTo>
                      <a:lnTo>
                        <a:pt x="414" y="952"/>
                      </a:lnTo>
                      <a:lnTo>
                        <a:pt x="412" y="958"/>
                      </a:lnTo>
                      <a:lnTo>
                        <a:pt x="416" y="962"/>
                      </a:lnTo>
                      <a:lnTo>
                        <a:pt x="418" y="962"/>
                      </a:lnTo>
                      <a:lnTo>
                        <a:pt x="420" y="962"/>
                      </a:lnTo>
                      <a:lnTo>
                        <a:pt x="430" y="996"/>
                      </a:lnTo>
                      <a:lnTo>
                        <a:pt x="430" y="996"/>
                      </a:lnTo>
                      <a:lnTo>
                        <a:pt x="438" y="1020"/>
                      </a:lnTo>
                      <a:lnTo>
                        <a:pt x="446" y="1044"/>
                      </a:lnTo>
                      <a:lnTo>
                        <a:pt x="458" y="1074"/>
                      </a:lnTo>
                      <a:lnTo>
                        <a:pt x="474" y="1102"/>
                      </a:lnTo>
                      <a:lnTo>
                        <a:pt x="490" y="1130"/>
                      </a:lnTo>
                      <a:lnTo>
                        <a:pt x="500" y="1142"/>
                      </a:lnTo>
                      <a:lnTo>
                        <a:pt x="510" y="1152"/>
                      </a:lnTo>
                      <a:lnTo>
                        <a:pt x="520" y="1160"/>
                      </a:lnTo>
                      <a:lnTo>
                        <a:pt x="530" y="1166"/>
                      </a:lnTo>
                      <a:lnTo>
                        <a:pt x="530" y="1166"/>
                      </a:lnTo>
                      <a:lnTo>
                        <a:pt x="548" y="1174"/>
                      </a:lnTo>
                      <a:lnTo>
                        <a:pt x="560" y="1184"/>
                      </a:lnTo>
                      <a:lnTo>
                        <a:pt x="568" y="1194"/>
                      </a:lnTo>
                      <a:lnTo>
                        <a:pt x="572" y="1204"/>
                      </a:lnTo>
                      <a:lnTo>
                        <a:pt x="574" y="1214"/>
                      </a:lnTo>
                      <a:lnTo>
                        <a:pt x="574" y="1222"/>
                      </a:lnTo>
                      <a:lnTo>
                        <a:pt x="574" y="1228"/>
                      </a:lnTo>
                      <a:lnTo>
                        <a:pt x="574" y="1228"/>
                      </a:lnTo>
                      <a:lnTo>
                        <a:pt x="578" y="1236"/>
                      </a:lnTo>
                      <a:lnTo>
                        <a:pt x="588" y="1256"/>
                      </a:lnTo>
                      <a:lnTo>
                        <a:pt x="596" y="1268"/>
                      </a:lnTo>
                      <a:lnTo>
                        <a:pt x="604" y="1278"/>
                      </a:lnTo>
                      <a:lnTo>
                        <a:pt x="616" y="1284"/>
                      </a:lnTo>
                      <a:lnTo>
                        <a:pt x="626" y="1288"/>
                      </a:lnTo>
                      <a:lnTo>
                        <a:pt x="626" y="1288"/>
                      </a:lnTo>
                      <a:lnTo>
                        <a:pt x="632" y="1290"/>
                      </a:lnTo>
                      <a:lnTo>
                        <a:pt x="638" y="1294"/>
                      </a:lnTo>
                      <a:lnTo>
                        <a:pt x="642" y="1300"/>
                      </a:lnTo>
                      <a:lnTo>
                        <a:pt x="646" y="1306"/>
                      </a:lnTo>
                      <a:lnTo>
                        <a:pt x="652" y="1322"/>
                      </a:lnTo>
                      <a:lnTo>
                        <a:pt x="656" y="1340"/>
                      </a:lnTo>
                      <a:lnTo>
                        <a:pt x="660" y="1374"/>
                      </a:lnTo>
                      <a:lnTo>
                        <a:pt x="662" y="1388"/>
                      </a:lnTo>
                      <a:lnTo>
                        <a:pt x="662" y="1388"/>
                      </a:lnTo>
                      <a:lnTo>
                        <a:pt x="662" y="1404"/>
                      </a:lnTo>
                      <a:lnTo>
                        <a:pt x="660" y="1420"/>
                      </a:lnTo>
                      <a:lnTo>
                        <a:pt x="656" y="1442"/>
                      </a:lnTo>
                      <a:lnTo>
                        <a:pt x="650" y="1464"/>
                      </a:lnTo>
                      <a:lnTo>
                        <a:pt x="642" y="1486"/>
                      </a:lnTo>
                      <a:lnTo>
                        <a:pt x="636" y="1498"/>
                      </a:lnTo>
                      <a:lnTo>
                        <a:pt x="630" y="1508"/>
                      </a:lnTo>
                      <a:lnTo>
                        <a:pt x="622" y="1518"/>
                      </a:lnTo>
                      <a:lnTo>
                        <a:pt x="612" y="1528"/>
                      </a:lnTo>
                      <a:lnTo>
                        <a:pt x="612" y="1528"/>
                      </a:lnTo>
                      <a:lnTo>
                        <a:pt x="596" y="1544"/>
                      </a:lnTo>
                      <a:lnTo>
                        <a:pt x="582" y="1558"/>
                      </a:lnTo>
                      <a:lnTo>
                        <a:pt x="562" y="1580"/>
                      </a:lnTo>
                      <a:lnTo>
                        <a:pt x="550" y="1596"/>
                      </a:lnTo>
                      <a:lnTo>
                        <a:pt x="548" y="1602"/>
                      </a:lnTo>
                      <a:lnTo>
                        <a:pt x="548" y="1602"/>
                      </a:lnTo>
                      <a:lnTo>
                        <a:pt x="538" y="1616"/>
                      </a:lnTo>
                      <a:lnTo>
                        <a:pt x="530" y="1632"/>
                      </a:lnTo>
                      <a:lnTo>
                        <a:pt x="522" y="1652"/>
                      </a:lnTo>
                      <a:lnTo>
                        <a:pt x="522" y="1652"/>
                      </a:lnTo>
                      <a:lnTo>
                        <a:pt x="518" y="1676"/>
                      </a:lnTo>
                      <a:lnTo>
                        <a:pt x="516" y="1698"/>
                      </a:lnTo>
                      <a:lnTo>
                        <a:pt x="518" y="1716"/>
                      </a:lnTo>
                      <a:lnTo>
                        <a:pt x="520" y="1724"/>
                      </a:lnTo>
                      <a:lnTo>
                        <a:pt x="522" y="1732"/>
                      </a:lnTo>
                      <a:lnTo>
                        <a:pt x="522" y="1732"/>
                      </a:lnTo>
                      <a:lnTo>
                        <a:pt x="526" y="1736"/>
                      </a:lnTo>
                      <a:lnTo>
                        <a:pt x="532" y="1738"/>
                      </a:lnTo>
                      <a:lnTo>
                        <a:pt x="538" y="1738"/>
                      </a:lnTo>
                      <a:lnTo>
                        <a:pt x="544" y="1738"/>
                      </a:lnTo>
                      <a:lnTo>
                        <a:pt x="554" y="1734"/>
                      </a:lnTo>
                      <a:lnTo>
                        <a:pt x="558" y="1732"/>
                      </a:lnTo>
                      <a:lnTo>
                        <a:pt x="640" y="1640"/>
                      </a:lnTo>
                      <a:lnTo>
                        <a:pt x="636" y="1610"/>
                      </a:lnTo>
                      <a:lnTo>
                        <a:pt x="636" y="1610"/>
                      </a:lnTo>
                      <a:lnTo>
                        <a:pt x="648" y="1598"/>
                      </a:lnTo>
                      <a:lnTo>
                        <a:pt x="658" y="1590"/>
                      </a:lnTo>
                      <a:lnTo>
                        <a:pt x="664" y="1588"/>
                      </a:lnTo>
                      <a:lnTo>
                        <a:pt x="670" y="1586"/>
                      </a:lnTo>
                      <a:lnTo>
                        <a:pt x="670" y="1586"/>
                      </a:lnTo>
                      <a:lnTo>
                        <a:pt x="678" y="1582"/>
                      </a:lnTo>
                      <a:lnTo>
                        <a:pt x="684" y="1578"/>
                      </a:lnTo>
                      <a:lnTo>
                        <a:pt x="698" y="1562"/>
                      </a:lnTo>
                      <a:lnTo>
                        <a:pt x="712" y="1538"/>
                      </a:lnTo>
                      <a:lnTo>
                        <a:pt x="712" y="1538"/>
                      </a:lnTo>
                      <a:lnTo>
                        <a:pt x="732" y="1520"/>
                      </a:lnTo>
                      <a:lnTo>
                        <a:pt x="752" y="1500"/>
                      </a:lnTo>
                      <a:lnTo>
                        <a:pt x="770" y="1476"/>
                      </a:lnTo>
                      <a:lnTo>
                        <a:pt x="770" y="1476"/>
                      </a:lnTo>
                      <a:lnTo>
                        <a:pt x="790" y="1446"/>
                      </a:lnTo>
                      <a:lnTo>
                        <a:pt x="812" y="1410"/>
                      </a:lnTo>
                      <a:lnTo>
                        <a:pt x="830" y="1374"/>
                      </a:lnTo>
                      <a:lnTo>
                        <a:pt x="836" y="1356"/>
                      </a:lnTo>
                      <a:lnTo>
                        <a:pt x="840" y="1342"/>
                      </a:lnTo>
                      <a:lnTo>
                        <a:pt x="840" y="1342"/>
                      </a:lnTo>
                      <a:lnTo>
                        <a:pt x="854" y="1266"/>
                      </a:lnTo>
                      <a:lnTo>
                        <a:pt x="878" y="1136"/>
                      </a:lnTo>
                      <a:lnTo>
                        <a:pt x="890" y="1070"/>
                      </a:lnTo>
                      <a:lnTo>
                        <a:pt x="904" y="1014"/>
                      </a:lnTo>
                      <a:lnTo>
                        <a:pt x="910" y="992"/>
                      </a:lnTo>
                      <a:lnTo>
                        <a:pt x="916" y="974"/>
                      </a:lnTo>
                      <a:lnTo>
                        <a:pt x="922" y="964"/>
                      </a:lnTo>
                      <a:lnTo>
                        <a:pt x="924" y="960"/>
                      </a:lnTo>
                      <a:lnTo>
                        <a:pt x="926" y="960"/>
                      </a:lnTo>
                      <a:lnTo>
                        <a:pt x="926" y="960"/>
                      </a:lnTo>
                      <a:lnTo>
                        <a:pt x="932" y="958"/>
                      </a:lnTo>
                      <a:lnTo>
                        <a:pt x="938" y="954"/>
                      </a:lnTo>
                      <a:lnTo>
                        <a:pt x="950" y="942"/>
                      </a:lnTo>
                      <a:lnTo>
                        <a:pt x="964" y="926"/>
                      </a:lnTo>
                      <a:lnTo>
                        <a:pt x="976" y="908"/>
                      </a:lnTo>
                      <a:lnTo>
                        <a:pt x="968" y="972"/>
                      </a:lnTo>
                      <a:lnTo>
                        <a:pt x="972" y="994"/>
                      </a:lnTo>
                      <a:lnTo>
                        <a:pt x="962" y="1022"/>
                      </a:lnTo>
                      <a:lnTo>
                        <a:pt x="962" y="1068"/>
                      </a:lnTo>
                      <a:lnTo>
                        <a:pt x="962" y="1080"/>
                      </a:lnTo>
                      <a:lnTo>
                        <a:pt x="962" y="1146"/>
                      </a:lnTo>
                      <a:lnTo>
                        <a:pt x="972" y="1150"/>
                      </a:lnTo>
                      <a:lnTo>
                        <a:pt x="972" y="1160"/>
                      </a:lnTo>
                      <a:lnTo>
                        <a:pt x="962" y="1170"/>
                      </a:lnTo>
                      <a:lnTo>
                        <a:pt x="964" y="1202"/>
                      </a:lnTo>
                      <a:lnTo>
                        <a:pt x="964" y="1252"/>
                      </a:lnTo>
                      <a:lnTo>
                        <a:pt x="984" y="1294"/>
                      </a:lnTo>
                      <a:lnTo>
                        <a:pt x="1016" y="1320"/>
                      </a:lnTo>
                      <a:lnTo>
                        <a:pt x="1018" y="1292"/>
                      </a:lnTo>
                      <a:lnTo>
                        <a:pt x="1022" y="1320"/>
                      </a:lnTo>
                      <a:lnTo>
                        <a:pt x="1054" y="1294"/>
                      </a:lnTo>
                      <a:lnTo>
                        <a:pt x="1074" y="1252"/>
                      </a:lnTo>
                      <a:lnTo>
                        <a:pt x="1074" y="1202"/>
                      </a:lnTo>
                      <a:lnTo>
                        <a:pt x="1076" y="1170"/>
                      </a:lnTo>
                      <a:lnTo>
                        <a:pt x="1066" y="1160"/>
                      </a:lnTo>
                      <a:lnTo>
                        <a:pt x="1066" y="1150"/>
                      </a:lnTo>
                      <a:lnTo>
                        <a:pt x="1076" y="1146"/>
                      </a:lnTo>
                      <a:lnTo>
                        <a:pt x="1076" y="1080"/>
                      </a:lnTo>
                      <a:lnTo>
                        <a:pt x="1076" y="1068"/>
                      </a:lnTo>
                      <a:lnTo>
                        <a:pt x="1076" y="1022"/>
                      </a:lnTo>
                      <a:lnTo>
                        <a:pt x="1066" y="994"/>
                      </a:lnTo>
                      <a:lnTo>
                        <a:pt x="1068" y="972"/>
                      </a:lnTo>
                      <a:lnTo>
                        <a:pt x="1062" y="908"/>
                      </a:lnTo>
                      <a:lnTo>
                        <a:pt x="1062" y="908"/>
                      </a:lnTo>
                      <a:lnTo>
                        <a:pt x="1074" y="926"/>
                      </a:lnTo>
                      <a:lnTo>
                        <a:pt x="1088" y="942"/>
                      </a:lnTo>
                      <a:lnTo>
                        <a:pt x="1100" y="954"/>
                      </a:lnTo>
                      <a:lnTo>
                        <a:pt x="1106" y="958"/>
                      </a:lnTo>
                      <a:lnTo>
                        <a:pt x="1112" y="960"/>
                      </a:lnTo>
                      <a:lnTo>
                        <a:pt x="1112" y="960"/>
                      </a:lnTo>
                      <a:lnTo>
                        <a:pt x="1114" y="960"/>
                      </a:lnTo>
                      <a:lnTo>
                        <a:pt x="1116" y="964"/>
                      </a:lnTo>
                      <a:lnTo>
                        <a:pt x="1122" y="974"/>
                      </a:lnTo>
                      <a:lnTo>
                        <a:pt x="1128" y="992"/>
                      </a:lnTo>
                      <a:lnTo>
                        <a:pt x="1134" y="1014"/>
                      </a:lnTo>
                      <a:lnTo>
                        <a:pt x="1148" y="1070"/>
                      </a:lnTo>
                      <a:lnTo>
                        <a:pt x="1160" y="1136"/>
                      </a:lnTo>
                      <a:lnTo>
                        <a:pt x="1184" y="1266"/>
                      </a:lnTo>
                      <a:lnTo>
                        <a:pt x="1198" y="1342"/>
                      </a:lnTo>
                      <a:lnTo>
                        <a:pt x="1198" y="1342"/>
                      </a:lnTo>
                      <a:lnTo>
                        <a:pt x="1202" y="1356"/>
                      </a:lnTo>
                      <a:lnTo>
                        <a:pt x="1208" y="1374"/>
                      </a:lnTo>
                      <a:lnTo>
                        <a:pt x="1226" y="1410"/>
                      </a:lnTo>
                      <a:lnTo>
                        <a:pt x="1248" y="1446"/>
                      </a:lnTo>
                      <a:lnTo>
                        <a:pt x="1268" y="1476"/>
                      </a:lnTo>
                      <a:lnTo>
                        <a:pt x="1268" y="1476"/>
                      </a:lnTo>
                      <a:lnTo>
                        <a:pt x="1286" y="1500"/>
                      </a:lnTo>
                      <a:lnTo>
                        <a:pt x="1304" y="1520"/>
                      </a:lnTo>
                      <a:lnTo>
                        <a:pt x="1326" y="1538"/>
                      </a:lnTo>
                      <a:lnTo>
                        <a:pt x="1326" y="1538"/>
                      </a:lnTo>
                      <a:lnTo>
                        <a:pt x="1340" y="1562"/>
                      </a:lnTo>
                      <a:lnTo>
                        <a:pt x="1354" y="1578"/>
                      </a:lnTo>
                      <a:lnTo>
                        <a:pt x="1360" y="1582"/>
                      </a:lnTo>
                      <a:lnTo>
                        <a:pt x="1366" y="1586"/>
                      </a:lnTo>
                      <a:lnTo>
                        <a:pt x="1366" y="1586"/>
                      </a:lnTo>
                      <a:lnTo>
                        <a:pt x="1374" y="1588"/>
                      </a:lnTo>
                      <a:lnTo>
                        <a:pt x="1380" y="1590"/>
                      </a:lnTo>
                      <a:lnTo>
                        <a:pt x="1390" y="1598"/>
                      </a:lnTo>
                      <a:lnTo>
                        <a:pt x="1402" y="1610"/>
                      </a:lnTo>
                      <a:lnTo>
                        <a:pt x="1398" y="1640"/>
                      </a:lnTo>
                      <a:lnTo>
                        <a:pt x="1480" y="1732"/>
                      </a:lnTo>
                      <a:lnTo>
                        <a:pt x="1480" y="1732"/>
                      </a:lnTo>
                      <a:lnTo>
                        <a:pt x="1484" y="1734"/>
                      </a:lnTo>
                      <a:lnTo>
                        <a:pt x="1494" y="1738"/>
                      </a:lnTo>
                      <a:lnTo>
                        <a:pt x="1500" y="1738"/>
                      </a:lnTo>
                      <a:lnTo>
                        <a:pt x="1506" y="1738"/>
                      </a:lnTo>
                      <a:lnTo>
                        <a:pt x="1512" y="1736"/>
                      </a:lnTo>
                      <a:lnTo>
                        <a:pt x="1516" y="1732"/>
                      </a:lnTo>
                      <a:lnTo>
                        <a:pt x="1516" y="1732"/>
                      </a:lnTo>
                      <a:lnTo>
                        <a:pt x="1518" y="1724"/>
                      </a:lnTo>
                      <a:lnTo>
                        <a:pt x="1520" y="1716"/>
                      </a:lnTo>
                      <a:lnTo>
                        <a:pt x="1522" y="1698"/>
                      </a:lnTo>
                      <a:lnTo>
                        <a:pt x="1520" y="1676"/>
                      </a:lnTo>
                      <a:lnTo>
                        <a:pt x="1516" y="1652"/>
                      </a:lnTo>
                      <a:lnTo>
                        <a:pt x="1516" y="1652"/>
                      </a:lnTo>
                      <a:lnTo>
                        <a:pt x="1508" y="1632"/>
                      </a:lnTo>
                      <a:lnTo>
                        <a:pt x="1500" y="1616"/>
                      </a:lnTo>
                      <a:lnTo>
                        <a:pt x="1490" y="1602"/>
                      </a:lnTo>
                      <a:lnTo>
                        <a:pt x="1490" y="1602"/>
                      </a:lnTo>
                      <a:lnTo>
                        <a:pt x="1486" y="1596"/>
                      </a:lnTo>
                      <a:lnTo>
                        <a:pt x="1476" y="1580"/>
                      </a:lnTo>
                      <a:lnTo>
                        <a:pt x="1456" y="1558"/>
                      </a:lnTo>
                      <a:lnTo>
                        <a:pt x="1442" y="1544"/>
                      </a:lnTo>
                      <a:lnTo>
                        <a:pt x="1424" y="1528"/>
                      </a:lnTo>
                      <a:lnTo>
                        <a:pt x="1424" y="1528"/>
                      </a:lnTo>
                      <a:lnTo>
                        <a:pt x="1416" y="1518"/>
                      </a:lnTo>
                      <a:lnTo>
                        <a:pt x="1408" y="1508"/>
                      </a:lnTo>
                      <a:lnTo>
                        <a:pt x="1402" y="1498"/>
                      </a:lnTo>
                      <a:lnTo>
                        <a:pt x="1396" y="1486"/>
                      </a:lnTo>
                      <a:lnTo>
                        <a:pt x="1386" y="1464"/>
                      </a:lnTo>
                      <a:lnTo>
                        <a:pt x="1382" y="1442"/>
                      </a:lnTo>
                      <a:lnTo>
                        <a:pt x="1378" y="1420"/>
                      </a:lnTo>
                      <a:lnTo>
                        <a:pt x="1376" y="1404"/>
                      </a:lnTo>
                      <a:lnTo>
                        <a:pt x="1376" y="1388"/>
                      </a:lnTo>
                      <a:lnTo>
                        <a:pt x="1376" y="1388"/>
                      </a:lnTo>
                      <a:lnTo>
                        <a:pt x="1378" y="1374"/>
                      </a:lnTo>
                      <a:lnTo>
                        <a:pt x="1382" y="1340"/>
                      </a:lnTo>
                      <a:lnTo>
                        <a:pt x="1386" y="1322"/>
                      </a:lnTo>
                      <a:lnTo>
                        <a:pt x="1392" y="1306"/>
                      </a:lnTo>
                      <a:lnTo>
                        <a:pt x="1396" y="1300"/>
                      </a:lnTo>
                      <a:lnTo>
                        <a:pt x="1400" y="1294"/>
                      </a:lnTo>
                      <a:lnTo>
                        <a:pt x="1406" y="1290"/>
                      </a:lnTo>
                      <a:lnTo>
                        <a:pt x="1410" y="1288"/>
                      </a:lnTo>
                      <a:lnTo>
                        <a:pt x="1410" y="1288"/>
                      </a:lnTo>
                      <a:lnTo>
                        <a:pt x="1422" y="1284"/>
                      </a:lnTo>
                      <a:lnTo>
                        <a:pt x="1432" y="1278"/>
                      </a:lnTo>
                      <a:lnTo>
                        <a:pt x="1442" y="1268"/>
                      </a:lnTo>
                      <a:lnTo>
                        <a:pt x="1450" y="1256"/>
                      </a:lnTo>
                      <a:lnTo>
                        <a:pt x="1460" y="1236"/>
                      </a:lnTo>
                      <a:lnTo>
                        <a:pt x="1464" y="1228"/>
                      </a:lnTo>
                      <a:lnTo>
                        <a:pt x="1464" y="1228"/>
                      </a:lnTo>
                      <a:lnTo>
                        <a:pt x="1464" y="1222"/>
                      </a:lnTo>
                      <a:lnTo>
                        <a:pt x="1464" y="1214"/>
                      </a:lnTo>
                      <a:lnTo>
                        <a:pt x="1466" y="1204"/>
                      </a:lnTo>
                      <a:lnTo>
                        <a:pt x="1470" y="1194"/>
                      </a:lnTo>
                      <a:lnTo>
                        <a:pt x="1478" y="1184"/>
                      </a:lnTo>
                      <a:lnTo>
                        <a:pt x="1490" y="1174"/>
                      </a:lnTo>
                      <a:lnTo>
                        <a:pt x="1508" y="1166"/>
                      </a:lnTo>
                      <a:lnTo>
                        <a:pt x="1508" y="1166"/>
                      </a:lnTo>
                      <a:lnTo>
                        <a:pt x="1518" y="1160"/>
                      </a:lnTo>
                      <a:lnTo>
                        <a:pt x="1528" y="1152"/>
                      </a:lnTo>
                      <a:lnTo>
                        <a:pt x="1538" y="1142"/>
                      </a:lnTo>
                      <a:lnTo>
                        <a:pt x="1548" y="1130"/>
                      </a:lnTo>
                      <a:lnTo>
                        <a:pt x="1564" y="1102"/>
                      </a:lnTo>
                      <a:lnTo>
                        <a:pt x="1580" y="1074"/>
                      </a:lnTo>
                      <a:lnTo>
                        <a:pt x="1592" y="1044"/>
                      </a:lnTo>
                      <a:lnTo>
                        <a:pt x="1600" y="1020"/>
                      </a:lnTo>
                      <a:lnTo>
                        <a:pt x="1608" y="996"/>
                      </a:lnTo>
                      <a:lnTo>
                        <a:pt x="1618" y="962"/>
                      </a:lnTo>
                      <a:lnTo>
                        <a:pt x="1618" y="962"/>
                      </a:lnTo>
                      <a:lnTo>
                        <a:pt x="1620" y="962"/>
                      </a:lnTo>
                      <a:lnTo>
                        <a:pt x="1622" y="962"/>
                      </a:lnTo>
                      <a:lnTo>
                        <a:pt x="1626" y="958"/>
                      </a:lnTo>
                      <a:lnTo>
                        <a:pt x="1624" y="952"/>
                      </a:lnTo>
                      <a:lnTo>
                        <a:pt x="1614" y="938"/>
                      </a:lnTo>
                      <a:lnTo>
                        <a:pt x="1596" y="918"/>
                      </a:lnTo>
                      <a:lnTo>
                        <a:pt x="1566" y="890"/>
                      </a:lnTo>
                      <a:lnTo>
                        <a:pt x="1520" y="850"/>
                      </a:lnTo>
                      <a:lnTo>
                        <a:pt x="1520" y="850"/>
                      </a:lnTo>
                      <a:lnTo>
                        <a:pt x="1496" y="832"/>
                      </a:lnTo>
                      <a:lnTo>
                        <a:pt x="1470" y="814"/>
                      </a:lnTo>
                      <a:lnTo>
                        <a:pt x="1440" y="796"/>
                      </a:lnTo>
                      <a:lnTo>
                        <a:pt x="1410" y="780"/>
                      </a:lnTo>
                      <a:lnTo>
                        <a:pt x="1412" y="778"/>
                      </a:lnTo>
                      <a:lnTo>
                        <a:pt x="1454" y="772"/>
                      </a:lnTo>
                      <a:lnTo>
                        <a:pt x="1522" y="768"/>
                      </a:lnTo>
                      <a:lnTo>
                        <a:pt x="1570" y="768"/>
                      </a:lnTo>
                      <a:lnTo>
                        <a:pt x="1624" y="768"/>
                      </a:lnTo>
                      <a:lnTo>
                        <a:pt x="1674" y="760"/>
                      </a:lnTo>
                      <a:lnTo>
                        <a:pt x="1674" y="760"/>
                      </a:lnTo>
                      <a:lnTo>
                        <a:pt x="1694" y="752"/>
                      </a:lnTo>
                      <a:lnTo>
                        <a:pt x="1710" y="744"/>
                      </a:lnTo>
                      <a:lnTo>
                        <a:pt x="1718" y="740"/>
                      </a:lnTo>
                      <a:lnTo>
                        <a:pt x="1722" y="734"/>
                      </a:lnTo>
                      <a:lnTo>
                        <a:pt x="1722" y="734"/>
                      </a:lnTo>
                      <a:lnTo>
                        <a:pt x="1734" y="712"/>
                      </a:lnTo>
                      <a:lnTo>
                        <a:pt x="1744" y="698"/>
                      </a:lnTo>
                      <a:lnTo>
                        <a:pt x="1760" y="678"/>
                      </a:lnTo>
                      <a:lnTo>
                        <a:pt x="1760" y="678"/>
                      </a:lnTo>
                      <a:lnTo>
                        <a:pt x="1774" y="656"/>
                      </a:lnTo>
                      <a:lnTo>
                        <a:pt x="1782" y="642"/>
                      </a:lnTo>
                      <a:lnTo>
                        <a:pt x="1786" y="632"/>
                      </a:lnTo>
                      <a:lnTo>
                        <a:pt x="1788" y="628"/>
                      </a:lnTo>
                      <a:lnTo>
                        <a:pt x="1788" y="628"/>
                      </a:lnTo>
                      <a:lnTo>
                        <a:pt x="1792" y="612"/>
                      </a:lnTo>
                      <a:lnTo>
                        <a:pt x="1796" y="598"/>
                      </a:lnTo>
                      <a:lnTo>
                        <a:pt x="1798" y="594"/>
                      </a:lnTo>
                      <a:lnTo>
                        <a:pt x="1802" y="590"/>
                      </a:lnTo>
                      <a:lnTo>
                        <a:pt x="1802" y="590"/>
                      </a:lnTo>
                      <a:lnTo>
                        <a:pt x="1806" y="586"/>
                      </a:lnTo>
                      <a:lnTo>
                        <a:pt x="1810" y="580"/>
                      </a:lnTo>
                      <a:lnTo>
                        <a:pt x="1820" y="562"/>
                      </a:lnTo>
                      <a:lnTo>
                        <a:pt x="1824" y="552"/>
                      </a:lnTo>
                      <a:lnTo>
                        <a:pt x="1826" y="542"/>
                      </a:lnTo>
                      <a:lnTo>
                        <a:pt x="1826" y="532"/>
                      </a:lnTo>
                      <a:lnTo>
                        <a:pt x="1822" y="526"/>
                      </a:lnTo>
                      <a:lnTo>
                        <a:pt x="1822" y="526"/>
                      </a:lnTo>
                      <a:lnTo>
                        <a:pt x="1820" y="518"/>
                      </a:lnTo>
                      <a:lnTo>
                        <a:pt x="1820" y="512"/>
                      </a:lnTo>
                      <a:lnTo>
                        <a:pt x="1820" y="506"/>
                      </a:lnTo>
                      <a:lnTo>
                        <a:pt x="1824" y="498"/>
                      </a:lnTo>
                      <a:lnTo>
                        <a:pt x="1828" y="488"/>
                      </a:lnTo>
                      <a:lnTo>
                        <a:pt x="1832" y="484"/>
                      </a:lnTo>
                      <a:lnTo>
                        <a:pt x="1832" y="484"/>
                      </a:lnTo>
                      <a:lnTo>
                        <a:pt x="1842" y="474"/>
                      </a:lnTo>
                      <a:lnTo>
                        <a:pt x="1850" y="466"/>
                      </a:lnTo>
                      <a:lnTo>
                        <a:pt x="1850" y="462"/>
                      </a:lnTo>
                      <a:lnTo>
                        <a:pt x="1848" y="458"/>
                      </a:lnTo>
                      <a:lnTo>
                        <a:pt x="1848" y="458"/>
                      </a:lnTo>
                      <a:lnTo>
                        <a:pt x="1846" y="452"/>
                      </a:lnTo>
                      <a:lnTo>
                        <a:pt x="1846" y="446"/>
                      </a:lnTo>
                      <a:lnTo>
                        <a:pt x="1848" y="428"/>
                      </a:lnTo>
                      <a:lnTo>
                        <a:pt x="1852" y="404"/>
                      </a:lnTo>
                      <a:lnTo>
                        <a:pt x="1852" y="404"/>
                      </a:lnTo>
                      <a:lnTo>
                        <a:pt x="1868" y="384"/>
                      </a:lnTo>
                      <a:lnTo>
                        <a:pt x="1880" y="370"/>
                      </a:lnTo>
                      <a:lnTo>
                        <a:pt x="1882" y="364"/>
                      </a:lnTo>
                      <a:lnTo>
                        <a:pt x="1884" y="358"/>
                      </a:lnTo>
                      <a:lnTo>
                        <a:pt x="1884" y="358"/>
                      </a:lnTo>
                      <a:lnTo>
                        <a:pt x="1888" y="348"/>
                      </a:lnTo>
                      <a:lnTo>
                        <a:pt x="1896" y="332"/>
                      </a:lnTo>
                      <a:lnTo>
                        <a:pt x="1910" y="318"/>
                      </a:lnTo>
                      <a:lnTo>
                        <a:pt x="1916" y="312"/>
                      </a:lnTo>
                      <a:lnTo>
                        <a:pt x="1924" y="308"/>
                      </a:lnTo>
                      <a:lnTo>
                        <a:pt x="1924" y="308"/>
                      </a:lnTo>
                      <a:lnTo>
                        <a:pt x="1930" y="302"/>
                      </a:lnTo>
                      <a:lnTo>
                        <a:pt x="1936" y="298"/>
                      </a:lnTo>
                      <a:lnTo>
                        <a:pt x="1946" y="286"/>
                      </a:lnTo>
                      <a:lnTo>
                        <a:pt x="1956" y="272"/>
                      </a:lnTo>
                      <a:lnTo>
                        <a:pt x="1956" y="272"/>
                      </a:lnTo>
                      <a:lnTo>
                        <a:pt x="1960" y="258"/>
                      </a:lnTo>
                      <a:lnTo>
                        <a:pt x="1966" y="246"/>
                      </a:lnTo>
                      <a:lnTo>
                        <a:pt x="1970" y="242"/>
                      </a:lnTo>
                      <a:lnTo>
                        <a:pt x="1974" y="240"/>
                      </a:lnTo>
                      <a:lnTo>
                        <a:pt x="1974" y="240"/>
                      </a:lnTo>
                      <a:lnTo>
                        <a:pt x="1980" y="236"/>
                      </a:lnTo>
                      <a:lnTo>
                        <a:pt x="1984" y="232"/>
                      </a:lnTo>
                      <a:lnTo>
                        <a:pt x="1994" y="218"/>
                      </a:lnTo>
                      <a:lnTo>
                        <a:pt x="2006" y="202"/>
                      </a:lnTo>
                      <a:lnTo>
                        <a:pt x="2028" y="156"/>
                      </a:lnTo>
                      <a:lnTo>
                        <a:pt x="2038" y="114"/>
                      </a:lnTo>
                      <a:lnTo>
                        <a:pt x="2036" y="78"/>
                      </a:lnTo>
                      <a:close/>
                      <a:moveTo>
                        <a:pt x="1014" y="582"/>
                      </a:moveTo>
                      <a:lnTo>
                        <a:pt x="1014" y="584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905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227" name="Group 172"/>
              <p:cNvGrpSpPr>
                <a:grpSpLocks noChangeAspect="1"/>
              </p:cNvGrpSpPr>
              <p:nvPr/>
            </p:nvGrpSpPr>
            <p:grpSpPr>
              <a:xfrm rot="19711069">
                <a:off x="7705128" y="419213"/>
                <a:ext cx="1376651" cy="1173997"/>
                <a:chOff x="5181600" y="457200"/>
                <a:chExt cx="3235325" cy="2759075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38" name="Freeform 86"/>
                <p:cNvSpPr>
                  <a:spLocks/>
                </p:cNvSpPr>
                <p:nvPr/>
              </p:nvSpPr>
              <p:spPr bwMode="auto">
                <a:xfrm>
                  <a:off x="6400801" y="787399"/>
                  <a:ext cx="390524" cy="581026"/>
                </a:xfrm>
                <a:custGeom>
                  <a:avLst/>
                  <a:gdLst/>
                  <a:ahLst/>
                  <a:cxnLst>
                    <a:cxn ang="0">
                      <a:pos x="242" y="366"/>
                    </a:cxn>
                    <a:cxn ang="0">
                      <a:pos x="242" y="366"/>
                    </a:cxn>
                    <a:cxn ang="0">
                      <a:pos x="244" y="364"/>
                    </a:cxn>
                    <a:cxn ang="0">
                      <a:pos x="246" y="364"/>
                    </a:cxn>
                    <a:cxn ang="0">
                      <a:pos x="246" y="364"/>
                    </a:cxn>
                    <a:cxn ang="0">
                      <a:pos x="236" y="348"/>
                    </a:cxn>
                    <a:cxn ang="0">
                      <a:pos x="50" y="54"/>
                    </a:cxn>
                    <a:cxn ang="0">
                      <a:pos x="50" y="54"/>
                    </a:cxn>
                    <a:cxn ang="0">
                      <a:pos x="32" y="28"/>
                    </a:cxn>
                    <a:cxn ang="0">
                      <a:pos x="32" y="26"/>
                    </a:cxn>
                    <a:cxn ang="0">
                      <a:pos x="32" y="26"/>
                    </a:cxn>
                    <a:cxn ang="0">
                      <a:pos x="22" y="14"/>
                    </a:cxn>
                    <a:cxn ang="0">
                      <a:pos x="10" y="4"/>
                    </a:cxn>
                    <a:cxn ang="0">
                      <a:pos x="10" y="4"/>
                    </a:cxn>
                    <a:cxn ang="0">
                      <a:pos x="6" y="2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6"/>
                    </a:cxn>
                    <a:cxn ang="0">
                      <a:pos x="10" y="24"/>
                    </a:cxn>
                    <a:cxn ang="0">
                      <a:pos x="10" y="24"/>
                    </a:cxn>
                    <a:cxn ang="0">
                      <a:pos x="20" y="34"/>
                    </a:cxn>
                    <a:cxn ang="0">
                      <a:pos x="28" y="44"/>
                    </a:cxn>
                    <a:cxn ang="0">
                      <a:pos x="232" y="352"/>
                    </a:cxn>
                    <a:cxn ang="0">
                      <a:pos x="232" y="352"/>
                    </a:cxn>
                    <a:cxn ang="0">
                      <a:pos x="238" y="362"/>
                    </a:cxn>
                    <a:cxn ang="0">
                      <a:pos x="242" y="366"/>
                    </a:cxn>
                    <a:cxn ang="0">
                      <a:pos x="242" y="366"/>
                    </a:cxn>
                  </a:cxnLst>
                  <a:rect l="0" t="0" r="r" b="b"/>
                  <a:pathLst>
                    <a:path w="246" h="366">
                      <a:moveTo>
                        <a:pt x="242" y="366"/>
                      </a:moveTo>
                      <a:lnTo>
                        <a:pt x="242" y="366"/>
                      </a:lnTo>
                      <a:lnTo>
                        <a:pt x="244" y="364"/>
                      </a:lnTo>
                      <a:lnTo>
                        <a:pt x="246" y="364"/>
                      </a:lnTo>
                      <a:lnTo>
                        <a:pt x="246" y="364"/>
                      </a:lnTo>
                      <a:lnTo>
                        <a:pt x="236" y="348"/>
                      </a:lnTo>
                      <a:lnTo>
                        <a:pt x="50" y="54"/>
                      </a:lnTo>
                      <a:lnTo>
                        <a:pt x="50" y="54"/>
                      </a:lnTo>
                      <a:lnTo>
                        <a:pt x="32" y="28"/>
                      </a:lnTo>
                      <a:lnTo>
                        <a:pt x="32" y="26"/>
                      </a:lnTo>
                      <a:lnTo>
                        <a:pt x="32" y="26"/>
                      </a:lnTo>
                      <a:lnTo>
                        <a:pt x="22" y="14"/>
                      </a:lnTo>
                      <a:lnTo>
                        <a:pt x="10" y="4"/>
                      </a:lnTo>
                      <a:lnTo>
                        <a:pt x="10" y="4"/>
                      </a:lnTo>
                      <a:lnTo>
                        <a:pt x="6" y="2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6"/>
                      </a:lnTo>
                      <a:lnTo>
                        <a:pt x="10" y="24"/>
                      </a:lnTo>
                      <a:lnTo>
                        <a:pt x="10" y="24"/>
                      </a:lnTo>
                      <a:lnTo>
                        <a:pt x="20" y="34"/>
                      </a:lnTo>
                      <a:lnTo>
                        <a:pt x="28" y="44"/>
                      </a:lnTo>
                      <a:lnTo>
                        <a:pt x="232" y="352"/>
                      </a:lnTo>
                      <a:lnTo>
                        <a:pt x="232" y="352"/>
                      </a:lnTo>
                      <a:lnTo>
                        <a:pt x="238" y="362"/>
                      </a:lnTo>
                      <a:lnTo>
                        <a:pt x="242" y="366"/>
                      </a:lnTo>
                      <a:lnTo>
                        <a:pt x="24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9" name="Freeform 87"/>
                <p:cNvSpPr>
                  <a:spLocks/>
                </p:cNvSpPr>
                <p:nvPr/>
              </p:nvSpPr>
              <p:spPr bwMode="auto">
                <a:xfrm>
                  <a:off x="6791325" y="1381124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0" name="Freeform 88"/>
                <p:cNvSpPr>
                  <a:spLocks/>
                </p:cNvSpPr>
                <p:nvPr/>
              </p:nvSpPr>
              <p:spPr bwMode="auto">
                <a:xfrm>
                  <a:off x="6819900" y="787399"/>
                  <a:ext cx="387350" cy="581026"/>
                </a:xfrm>
                <a:custGeom>
                  <a:avLst/>
                  <a:gdLst/>
                  <a:ahLst/>
                  <a:cxnLst>
                    <a:cxn ang="0">
                      <a:pos x="2" y="366"/>
                    </a:cxn>
                    <a:cxn ang="0">
                      <a:pos x="2" y="366"/>
                    </a:cxn>
                    <a:cxn ang="0">
                      <a:pos x="6" y="362"/>
                    </a:cxn>
                    <a:cxn ang="0">
                      <a:pos x="14" y="352"/>
                    </a:cxn>
                    <a:cxn ang="0">
                      <a:pos x="216" y="44"/>
                    </a:cxn>
                    <a:cxn ang="0">
                      <a:pos x="216" y="44"/>
                    </a:cxn>
                    <a:cxn ang="0">
                      <a:pos x="226" y="34"/>
                    </a:cxn>
                    <a:cxn ang="0">
                      <a:pos x="234" y="24"/>
                    </a:cxn>
                    <a:cxn ang="0">
                      <a:pos x="234" y="24"/>
                    </a:cxn>
                    <a:cxn ang="0">
                      <a:pos x="240" y="16"/>
                    </a:cxn>
                    <a:cxn ang="0">
                      <a:pos x="244" y="6"/>
                    </a:cxn>
                    <a:cxn ang="0">
                      <a:pos x="244" y="6"/>
                    </a:cxn>
                    <a:cxn ang="0">
                      <a:pos x="244" y="2"/>
                    </a:cxn>
                    <a:cxn ang="0">
                      <a:pos x="242" y="0"/>
                    </a:cxn>
                    <a:cxn ang="0">
                      <a:pos x="238" y="2"/>
                    </a:cxn>
                    <a:cxn ang="0">
                      <a:pos x="234" y="4"/>
                    </a:cxn>
                    <a:cxn ang="0">
                      <a:pos x="234" y="4"/>
                    </a:cxn>
                    <a:cxn ang="0">
                      <a:pos x="222" y="14"/>
                    </a:cxn>
                    <a:cxn ang="0">
                      <a:pos x="212" y="26"/>
                    </a:cxn>
                    <a:cxn ang="0">
                      <a:pos x="212" y="28"/>
                    </a:cxn>
                    <a:cxn ang="0">
                      <a:pos x="212" y="28"/>
                    </a:cxn>
                    <a:cxn ang="0">
                      <a:pos x="194" y="54"/>
                    </a:cxn>
                    <a:cxn ang="0">
                      <a:pos x="8" y="348"/>
                    </a:cxn>
                    <a:cxn ang="0">
                      <a:pos x="8" y="348"/>
                    </a:cxn>
                    <a:cxn ang="0">
                      <a:pos x="0" y="364"/>
                    </a:cxn>
                    <a:cxn ang="0">
                      <a:pos x="0" y="364"/>
                    </a:cxn>
                    <a:cxn ang="0">
                      <a:pos x="0" y="366"/>
                    </a:cxn>
                    <a:cxn ang="0">
                      <a:pos x="0" y="366"/>
                    </a:cxn>
                    <a:cxn ang="0">
                      <a:pos x="2" y="366"/>
                    </a:cxn>
                    <a:cxn ang="0">
                      <a:pos x="2" y="366"/>
                    </a:cxn>
                  </a:cxnLst>
                  <a:rect l="0" t="0" r="r" b="b"/>
                  <a:pathLst>
                    <a:path w="244" h="366">
                      <a:moveTo>
                        <a:pt x="2" y="366"/>
                      </a:moveTo>
                      <a:lnTo>
                        <a:pt x="2" y="366"/>
                      </a:lnTo>
                      <a:lnTo>
                        <a:pt x="6" y="362"/>
                      </a:lnTo>
                      <a:lnTo>
                        <a:pt x="14" y="352"/>
                      </a:lnTo>
                      <a:lnTo>
                        <a:pt x="216" y="44"/>
                      </a:lnTo>
                      <a:lnTo>
                        <a:pt x="216" y="44"/>
                      </a:lnTo>
                      <a:lnTo>
                        <a:pt x="226" y="34"/>
                      </a:lnTo>
                      <a:lnTo>
                        <a:pt x="234" y="24"/>
                      </a:lnTo>
                      <a:lnTo>
                        <a:pt x="234" y="24"/>
                      </a:lnTo>
                      <a:lnTo>
                        <a:pt x="240" y="16"/>
                      </a:lnTo>
                      <a:lnTo>
                        <a:pt x="244" y="6"/>
                      </a:lnTo>
                      <a:lnTo>
                        <a:pt x="244" y="6"/>
                      </a:lnTo>
                      <a:lnTo>
                        <a:pt x="244" y="2"/>
                      </a:lnTo>
                      <a:lnTo>
                        <a:pt x="242" y="0"/>
                      </a:lnTo>
                      <a:lnTo>
                        <a:pt x="238" y="2"/>
                      </a:lnTo>
                      <a:lnTo>
                        <a:pt x="234" y="4"/>
                      </a:lnTo>
                      <a:lnTo>
                        <a:pt x="234" y="4"/>
                      </a:lnTo>
                      <a:lnTo>
                        <a:pt x="222" y="14"/>
                      </a:lnTo>
                      <a:lnTo>
                        <a:pt x="212" y="26"/>
                      </a:lnTo>
                      <a:lnTo>
                        <a:pt x="212" y="28"/>
                      </a:lnTo>
                      <a:lnTo>
                        <a:pt x="212" y="28"/>
                      </a:lnTo>
                      <a:lnTo>
                        <a:pt x="194" y="54"/>
                      </a:lnTo>
                      <a:lnTo>
                        <a:pt x="8" y="348"/>
                      </a:lnTo>
                      <a:lnTo>
                        <a:pt x="8" y="348"/>
                      </a:lnTo>
                      <a:lnTo>
                        <a:pt x="0" y="364"/>
                      </a:lnTo>
                      <a:lnTo>
                        <a:pt x="0" y="364"/>
                      </a:lnTo>
                      <a:lnTo>
                        <a:pt x="0" y="366"/>
                      </a:lnTo>
                      <a:lnTo>
                        <a:pt x="0" y="366"/>
                      </a:lnTo>
                      <a:lnTo>
                        <a:pt x="2" y="366"/>
                      </a:lnTo>
                      <a:lnTo>
                        <a:pt x="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1" name="Freeform 89"/>
                <p:cNvSpPr>
                  <a:spLocks noEditPoints="1"/>
                </p:cNvSpPr>
                <p:nvPr/>
              </p:nvSpPr>
              <p:spPr bwMode="auto">
                <a:xfrm>
                  <a:off x="5181600" y="457200"/>
                  <a:ext cx="3235325" cy="2759075"/>
                </a:xfrm>
                <a:custGeom>
                  <a:avLst/>
                  <a:gdLst/>
                  <a:ahLst/>
                  <a:cxnLst>
                    <a:cxn ang="0">
                      <a:pos x="1778" y="8"/>
                    </a:cxn>
                    <a:cxn ang="0">
                      <a:pos x="1424" y="184"/>
                    </a:cxn>
                    <a:cxn ang="0">
                      <a:pos x="1152" y="514"/>
                    </a:cxn>
                    <a:cxn ang="0">
                      <a:pos x="1064" y="610"/>
                    </a:cxn>
                    <a:cxn ang="0">
                      <a:pos x="1042" y="574"/>
                    </a:cxn>
                    <a:cxn ang="0">
                      <a:pos x="1014" y="574"/>
                    </a:cxn>
                    <a:cxn ang="0">
                      <a:pos x="982" y="586"/>
                    </a:cxn>
                    <a:cxn ang="0">
                      <a:pos x="964" y="644"/>
                    </a:cxn>
                    <a:cxn ang="0">
                      <a:pos x="774" y="350"/>
                    </a:cxn>
                    <a:cxn ang="0">
                      <a:pos x="432" y="66"/>
                    </a:cxn>
                    <a:cxn ang="0">
                      <a:pos x="60" y="14"/>
                    </a:cxn>
                    <a:cxn ang="0">
                      <a:pos x="58" y="236"/>
                    </a:cxn>
                    <a:cxn ang="0">
                      <a:pos x="100" y="298"/>
                    </a:cxn>
                    <a:cxn ang="0">
                      <a:pos x="154" y="358"/>
                    </a:cxn>
                    <a:cxn ang="0">
                      <a:pos x="190" y="458"/>
                    </a:cxn>
                    <a:cxn ang="0">
                      <a:pos x="216" y="506"/>
                    </a:cxn>
                    <a:cxn ang="0">
                      <a:pos x="228" y="580"/>
                    </a:cxn>
                    <a:cxn ang="0">
                      <a:pos x="252" y="632"/>
                    </a:cxn>
                    <a:cxn ang="0">
                      <a:pos x="320" y="740"/>
                    </a:cxn>
                    <a:cxn ang="0">
                      <a:pos x="628" y="780"/>
                    </a:cxn>
                    <a:cxn ang="0">
                      <a:pos x="422" y="938"/>
                    </a:cxn>
                    <a:cxn ang="0">
                      <a:pos x="446" y="1044"/>
                    </a:cxn>
                    <a:cxn ang="0">
                      <a:pos x="548" y="1174"/>
                    </a:cxn>
                    <a:cxn ang="0">
                      <a:pos x="588" y="1256"/>
                    </a:cxn>
                    <a:cxn ang="0">
                      <a:pos x="646" y="1306"/>
                    </a:cxn>
                    <a:cxn ang="0">
                      <a:pos x="650" y="1464"/>
                    </a:cxn>
                    <a:cxn ang="0">
                      <a:pos x="562" y="1580"/>
                    </a:cxn>
                    <a:cxn ang="0">
                      <a:pos x="516" y="1698"/>
                    </a:cxn>
                    <a:cxn ang="0">
                      <a:pos x="554" y="1734"/>
                    </a:cxn>
                    <a:cxn ang="0">
                      <a:pos x="670" y="1586"/>
                    </a:cxn>
                    <a:cxn ang="0">
                      <a:pos x="770" y="1476"/>
                    </a:cxn>
                    <a:cxn ang="0">
                      <a:pos x="890" y="1070"/>
                    </a:cxn>
                    <a:cxn ang="0">
                      <a:pos x="938" y="954"/>
                    </a:cxn>
                    <a:cxn ang="0">
                      <a:pos x="962" y="1146"/>
                    </a:cxn>
                    <a:cxn ang="0">
                      <a:pos x="1022" y="1320"/>
                    </a:cxn>
                    <a:cxn ang="0">
                      <a:pos x="1076" y="1068"/>
                    </a:cxn>
                    <a:cxn ang="0">
                      <a:pos x="1106" y="958"/>
                    </a:cxn>
                    <a:cxn ang="0">
                      <a:pos x="1160" y="1136"/>
                    </a:cxn>
                    <a:cxn ang="0">
                      <a:pos x="1268" y="1476"/>
                    </a:cxn>
                    <a:cxn ang="0">
                      <a:pos x="1366" y="1586"/>
                    </a:cxn>
                    <a:cxn ang="0">
                      <a:pos x="1494" y="1738"/>
                    </a:cxn>
                    <a:cxn ang="0">
                      <a:pos x="1520" y="1676"/>
                    </a:cxn>
                    <a:cxn ang="0">
                      <a:pos x="1456" y="1558"/>
                    </a:cxn>
                    <a:cxn ang="0">
                      <a:pos x="1382" y="1442"/>
                    </a:cxn>
                    <a:cxn ang="0">
                      <a:pos x="1396" y="1300"/>
                    </a:cxn>
                    <a:cxn ang="0">
                      <a:pos x="1460" y="1236"/>
                    </a:cxn>
                    <a:cxn ang="0">
                      <a:pos x="1508" y="1166"/>
                    </a:cxn>
                    <a:cxn ang="0">
                      <a:pos x="1600" y="1020"/>
                    </a:cxn>
                    <a:cxn ang="0">
                      <a:pos x="1596" y="918"/>
                    </a:cxn>
                    <a:cxn ang="0">
                      <a:pos x="1454" y="772"/>
                    </a:cxn>
                    <a:cxn ang="0">
                      <a:pos x="1722" y="734"/>
                    </a:cxn>
                    <a:cxn ang="0">
                      <a:pos x="1788" y="628"/>
                    </a:cxn>
                    <a:cxn ang="0">
                      <a:pos x="1820" y="562"/>
                    </a:cxn>
                    <a:cxn ang="0">
                      <a:pos x="1824" y="498"/>
                    </a:cxn>
                    <a:cxn ang="0">
                      <a:pos x="1846" y="452"/>
                    </a:cxn>
                    <a:cxn ang="0">
                      <a:pos x="1884" y="358"/>
                    </a:cxn>
                    <a:cxn ang="0">
                      <a:pos x="1946" y="286"/>
                    </a:cxn>
                    <a:cxn ang="0">
                      <a:pos x="1984" y="232"/>
                    </a:cxn>
                    <a:cxn ang="0">
                      <a:pos x="1014" y="582"/>
                    </a:cxn>
                  </a:cxnLst>
                  <a:rect l="0" t="0" r="r" b="b"/>
                  <a:pathLst>
                    <a:path w="2038" h="1738">
                      <a:moveTo>
                        <a:pt x="2036" y="78"/>
                      </a:moveTo>
                      <a:lnTo>
                        <a:pt x="2018" y="44"/>
                      </a:lnTo>
                      <a:lnTo>
                        <a:pt x="1978" y="14"/>
                      </a:lnTo>
                      <a:lnTo>
                        <a:pt x="1916" y="2"/>
                      </a:lnTo>
                      <a:lnTo>
                        <a:pt x="1850" y="0"/>
                      </a:lnTo>
                      <a:lnTo>
                        <a:pt x="1850" y="0"/>
                      </a:lnTo>
                      <a:lnTo>
                        <a:pt x="1832" y="0"/>
                      </a:lnTo>
                      <a:lnTo>
                        <a:pt x="1808" y="4"/>
                      </a:lnTo>
                      <a:lnTo>
                        <a:pt x="1778" y="8"/>
                      </a:lnTo>
                      <a:lnTo>
                        <a:pt x="1742" y="16"/>
                      </a:lnTo>
                      <a:lnTo>
                        <a:pt x="1702" y="28"/>
                      </a:lnTo>
                      <a:lnTo>
                        <a:pt x="1656" y="46"/>
                      </a:lnTo>
                      <a:lnTo>
                        <a:pt x="1606" y="66"/>
                      </a:lnTo>
                      <a:lnTo>
                        <a:pt x="1606" y="66"/>
                      </a:lnTo>
                      <a:lnTo>
                        <a:pt x="1558" y="92"/>
                      </a:lnTo>
                      <a:lnTo>
                        <a:pt x="1510" y="120"/>
                      </a:lnTo>
                      <a:lnTo>
                        <a:pt x="1466" y="152"/>
                      </a:lnTo>
                      <a:lnTo>
                        <a:pt x="1424" y="184"/>
                      </a:lnTo>
                      <a:lnTo>
                        <a:pt x="1382" y="222"/>
                      </a:lnTo>
                      <a:lnTo>
                        <a:pt x="1342" y="260"/>
                      </a:lnTo>
                      <a:lnTo>
                        <a:pt x="1302" y="304"/>
                      </a:lnTo>
                      <a:lnTo>
                        <a:pt x="1264" y="350"/>
                      </a:lnTo>
                      <a:lnTo>
                        <a:pt x="1264" y="350"/>
                      </a:lnTo>
                      <a:lnTo>
                        <a:pt x="1234" y="388"/>
                      </a:lnTo>
                      <a:lnTo>
                        <a:pt x="1204" y="430"/>
                      </a:lnTo>
                      <a:lnTo>
                        <a:pt x="1176" y="472"/>
                      </a:lnTo>
                      <a:lnTo>
                        <a:pt x="1152" y="514"/>
                      </a:lnTo>
                      <a:lnTo>
                        <a:pt x="1110" y="590"/>
                      </a:lnTo>
                      <a:lnTo>
                        <a:pt x="1080" y="646"/>
                      </a:lnTo>
                      <a:lnTo>
                        <a:pt x="1080" y="646"/>
                      </a:lnTo>
                      <a:lnTo>
                        <a:pt x="1074" y="644"/>
                      </a:lnTo>
                      <a:lnTo>
                        <a:pt x="1074" y="644"/>
                      </a:lnTo>
                      <a:lnTo>
                        <a:pt x="1068" y="632"/>
                      </a:lnTo>
                      <a:lnTo>
                        <a:pt x="1060" y="618"/>
                      </a:lnTo>
                      <a:lnTo>
                        <a:pt x="1060" y="618"/>
                      </a:lnTo>
                      <a:lnTo>
                        <a:pt x="1064" y="610"/>
                      </a:lnTo>
                      <a:lnTo>
                        <a:pt x="1066" y="602"/>
                      </a:lnTo>
                      <a:lnTo>
                        <a:pt x="1066" y="602"/>
                      </a:lnTo>
                      <a:lnTo>
                        <a:pt x="1064" y="592"/>
                      </a:lnTo>
                      <a:lnTo>
                        <a:pt x="1060" y="586"/>
                      </a:lnTo>
                      <a:lnTo>
                        <a:pt x="1052" y="580"/>
                      </a:lnTo>
                      <a:lnTo>
                        <a:pt x="1042" y="578"/>
                      </a:lnTo>
                      <a:lnTo>
                        <a:pt x="1042" y="578"/>
                      </a:lnTo>
                      <a:lnTo>
                        <a:pt x="1040" y="580"/>
                      </a:lnTo>
                      <a:lnTo>
                        <a:pt x="1042" y="574"/>
                      </a:lnTo>
                      <a:lnTo>
                        <a:pt x="1036" y="574"/>
                      </a:lnTo>
                      <a:lnTo>
                        <a:pt x="1032" y="574"/>
                      </a:lnTo>
                      <a:lnTo>
                        <a:pt x="1032" y="574"/>
                      </a:lnTo>
                      <a:lnTo>
                        <a:pt x="1024" y="568"/>
                      </a:lnTo>
                      <a:lnTo>
                        <a:pt x="1024" y="568"/>
                      </a:lnTo>
                      <a:lnTo>
                        <a:pt x="1022" y="568"/>
                      </a:lnTo>
                      <a:lnTo>
                        <a:pt x="1018" y="570"/>
                      </a:lnTo>
                      <a:lnTo>
                        <a:pt x="1012" y="570"/>
                      </a:lnTo>
                      <a:lnTo>
                        <a:pt x="1014" y="574"/>
                      </a:lnTo>
                      <a:lnTo>
                        <a:pt x="1008" y="574"/>
                      </a:lnTo>
                      <a:lnTo>
                        <a:pt x="1004" y="574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0" y="578"/>
                      </a:lnTo>
                      <a:lnTo>
                        <a:pt x="1000" y="578"/>
                      </a:lnTo>
                      <a:lnTo>
                        <a:pt x="990" y="580"/>
                      </a:lnTo>
                      <a:lnTo>
                        <a:pt x="982" y="586"/>
                      </a:lnTo>
                      <a:lnTo>
                        <a:pt x="978" y="592"/>
                      </a:lnTo>
                      <a:lnTo>
                        <a:pt x="976" y="602"/>
                      </a:lnTo>
                      <a:lnTo>
                        <a:pt x="976" y="602"/>
                      </a:lnTo>
                      <a:lnTo>
                        <a:pt x="978" y="608"/>
                      </a:lnTo>
                      <a:lnTo>
                        <a:pt x="980" y="616"/>
                      </a:lnTo>
                      <a:lnTo>
                        <a:pt x="980" y="616"/>
                      </a:lnTo>
                      <a:lnTo>
                        <a:pt x="970" y="632"/>
                      </a:lnTo>
                      <a:lnTo>
                        <a:pt x="964" y="644"/>
                      </a:lnTo>
                      <a:lnTo>
                        <a:pt x="964" y="644"/>
                      </a:lnTo>
                      <a:lnTo>
                        <a:pt x="958" y="646"/>
                      </a:lnTo>
                      <a:lnTo>
                        <a:pt x="958" y="646"/>
                      </a:lnTo>
                      <a:lnTo>
                        <a:pt x="928" y="590"/>
                      </a:lnTo>
                      <a:lnTo>
                        <a:pt x="886" y="514"/>
                      </a:lnTo>
                      <a:lnTo>
                        <a:pt x="860" y="472"/>
                      </a:lnTo>
                      <a:lnTo>
                        <a:pt x="834" y="430"/>
                      </a:lnTo>
                      <a:lnTo>
                        <a:pt x="804" y="388"/>
                      </a:lnTo>
                      <a:lnTo>
                        <a:pt x="774" y="350"/>
                      </a:lnTo>
                      <a:lnTo>
                        <a:pt x="774" y="350"/>
                      </a:lnTo>
                      <a:lnTo>
                        <a:pt x="736" y="304"/>
                      </a:lnTo>
                      <a:lnTo>
                        <a:pt x="696" y="260"/>
                      </a:lnTo>
                      <a:lnTo>
                        <a:pt x="656" y="222"/>
                      </a:lnTo>
                      <a:lnTo>
                        <a:pt x="614" y="184"/>
                      </a:lnTo>
                      <a:lnTo>
                        <a:pt x="572" y="152"/>
                      </a:lnTo>
                      <a:lnTo>
                        <a:pt x="528" y="120"/>
                      </a:lnTo>
                      <a:lnTo>
                        <a:pt x="480" y="92"/>
                      </a:lnTo>
                      <a:lnTo>
                        <a:pt x="432" y="66"/>
                      </a:lnTo>
                      <a:lnTo>
                        <a:pt x="432" y="66"/>
                      </a:lnTo>
                      <a:lnTo>
                        <a:pt x="382" y="46"/>
                      </a:lnTo>
                      <a:lnTo>
                        <a:pt x="336" y="28"/>
                      </a:lnTo>
                      <a:lnTo>
                        <a:pt x="296" y="16"/>
                      </a:lnTo>
                      <a:lnTo>
                        <a:pt x="260" y="8"/>
                      </a:lnTo>
                      <a:lnTo>
                        <a:pt x="230" y="4"/>
                      </a:lnTo>
                      <a:lnTo>
                        <a:pt x="206" y="0"/>
                      </a:lnTo>
                      <a:lnTo>
                        <a:pt x="188" y="0"/>
                      </a:lnTo>
                      <a:lnTo>
                        <a:pt x="122" y="2"/>
                      </a:lnTo>
                      <a:lnTo>
                        <a:pt x="60" y="14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4"/>
                      </a:lnTo>
                      <a:lnTo>
                        <a:pt x="10" y="156"/>
                      </a:lnTo>
                      <a:lnTo>
                        <a:pt x="32" y="202"/>
                      </a:lnTo>
                      <a:lnTo>
                        <a:pt x="32" y="202"/>
                      </a:lnTo>
                      <a:lnTo>
                        <a:pt x="42" y="218"/>
                      </a:lnTo>
                      <a:lnTo>
                        <a:pt x="54" y="232"/>
                      </a:lnTo>
                      <a:lnTo>
                        <a:pt x="58" y="236"/>
                      </a:lnTo>
                      <a:lnTo>
                        <a:pt x="64" y="240"/>
                      </a:lnTo>
                      <a:lnTo>
                        <a:pt x="64" y="240"/>
                      </a:lnTo>
                      <a:lnTo>
                        <a:pt x="68" y="242"/>
                      </a:lnTo>
                      <a:lnTo>
                        <a:pt x="72" y="246"/>
                      </a:lnTo>
                      <a:lnTo>
                        <a:pt x="78" y="258"/>
                      </a:lnTo>
                      <a:lnTo>
                        <a:pt x="82" y="272"/>
                      </a:lnTo>
                      <a:lnTo>
                        <a:pt x="82" y="272"/>
                      </a:lnTo>
                      <a:lnTo>
                        <a:pt x="90" y="286"/>
                      </a:lnTo>
                      <a:lnTo>
                        <a:pt x="100" y="298"/>
                      </a:lnTo>
                      <a:lnTo>
                        <a:pt x="108" y="302"/>
                      </a:lnTo>
                      <a:lnTo>
                        <a:pt x="114" y="308"/>
                      </a:lnTo>
                      <a:lnTo>
                        <a:pt x="114" y="308"/>
                      </a:lnTo>
                      <a:lnTo>
                        <a:pt x="122" y="312"/>
                      </a:lnTo>
                      <a:lnTo>
                        <a:pt x="128" y="318"/>
                      </a:lnTo>
                      <a:lnTo>
                        <a:pt x="140" y="332"/>
                      </a:lnTo>
                      <a:lnTo>
                        <a:pt x="150" y="348"/>
                      </a:lnTo>
                      <a:lnTo>
                        <a:pt x="154" y="358"/>
                      </a:lnTo>
                      <a:lnTo>
                        <a:pt x="154" y="358"/>
                      </a:lnTo>
                      <a:lnTo>
                        <a:pt x="156" y="364"/>
                      </a:lnTo>
                      <a:lnTo>
                        <a:pt x="158" y="370"/>
                      </a:lnTo>
                      <a:lnTo>
                        <a:pt x="170" y="384"/>
                      </a:lnTo>
                      <a:lnTo>
                        <a:pt x="186" y="404"/>
                      </a:lnTo>
                      <a:lnTo>
                        <a:pt x="186" y="404"/>
                      </a:lnTo>
                      <a:lnTo>
                        <a:pt x="190" y="428"/>
                      </a:lnTo>
                      <a:lnTo>
                        <a:pt x="192" y="446"/>
                      </a:lnTo>
                      <a:lnTo>
                        <a:pt x="192" y="452"/>
                      </a:lnTo>
                      <a:lnTo>
                        <a:pt x="190" y="458"/>
                      </a:lnTo>
                      <a:lnTo>
                        <a:pt x="190" y="458"/>
                      </a:lnTo>
                      <a:lnTo>
                        <a:pt x="188" y="462"/>
                      </a:lnTo>
                      <a:lnTo>
                        <a:pt x="188" y="466"/>
                      </a:lnTo>
                      <a:lnTo>
                        <a:pt x="194" y="474"/>
                      </a:lnTo>
                      <a:lnTo>
                        <a:pt x="206" y="484"/>
                      </a:lnTo>
                      <a:lnTo>
                        <a:pt x="206" y="484"/>
                      </a:lnTo>
                      <a:lnTo>
                        <a:pt x="210" y="488"/>
                      </a:lnTo>
                      <a:lnTo>
                        <a:pt x="214" y="498"/>
                      </a:lnTo>
                      <a:lnTo>
                        <a:pt x="216" y="506"/>
                      </a:lnTo>
                      <a:lnTo>
                        <a:pt x="218" y="512"/>
                      </a:lnTo>
                      <a:lnTo>
                        <a:pt x="218" y="518"/>
                      </a:lnTo>
                      <a:lnTo>
                        <a:pt x="214" y="526"/>
                      </a:lnTo>
                      <a:lnTo>
                        <a:pt x="214" y="526"/>
                      </a:lnTo>
                      <a:lnTo>
                        <a:pt x="212" y="532"/>
                      </a:lnTo>
                      <a:lnTo>
                        <a:pt x="212" y="542"/>
                      </a:lnTo>
                      <a:lnTo>
                        <a:pt x="214" y="552"/>
                      </a:lnTo>
                      <a:lnTo>
                        <a:pt x="218" y="562"/>
                      </a:lnTo>
                      <a:lnTo>
                        <a:pt x="228" y="580"/>
                      </a:lnTo>
                      <a:lnTo>
                        <a:pt x="232" y="586"/>
                      </a:lnTo>
                      <a:lnTo>
                        <a:pt x="236" y="590"/>
                      </a:lnTo>
                      <a:lnTo>
                        <a:pt x="236" y="590"/>
                      </a:lnTo>
                      <a:lnTo>
                        <a:pt x="238" y="594"/>
                      </a:lnTo>
                      <a:lnTo>
                        <a:pt x="242" y="598"/>
                      </a:lnTo>
                      <a:lnTo>
                        <a:pt x="246" y="612"/>
                      </a:lnTo>
                      <a:lnTo>
                        <a:pt x="250" y="628"/>
                      </a:lnTo>
                      <a:lnTo>
                        <a:pt x="250" y="628"/>
                      </a:lnTo>
                      <a:lnTo>
                        <a:pt x="252" y="632"/>
                      </a:lnTo>
                      <a:lnTo>
                        <a:pt x="254" y="642"/>
                      </a:lnTo>
                      <a:lnTo>
                        <a:pt x="264" y="656"/>
                      </a:lnTo>
                      <a:lnTo>
                        <a:pt x="278" y="678"/>
                      </a:lnTo>
                      <a:lnTo>
                        <a:pt x="278" y="678"/>
                      </a:lnTo>
                      <a:lnTo>
                        <a:pt x="294" y="698"/>
                      </a:lnTo>
                      <a:lnTo>
                        <a:pt x="304" y="712"/>
                      </a:lnTo>
                      <a:lnTo>
                        <a:pt x="316" y="734"/>
                      </a:lnTo>
                      <a:lnTo>
                        <a:pt x="316" y="734"/>
                      </a:lnTo>
                      <a:lnTo>
                        <a:pt x="320" y="740"/>
                      </a:lnTo>
                      <a:lnTo>
                        <a:pt x="326" y="744"/>
                      </a:lnTo>
                      <a:lnTo>
                        <a:pt x="344" y="752"/>
                      </a:lnTo>
                      <a:lnTo>
                        <a:pt x="364" y="760"/>
                      </a:lnTo>
                      <a:lnTo>
                        <a:pt x="414" y="768"/>
                      </a:lnTo>
                      <a:lnTo>
                        <a:pt x="468" y="768"/>
                      </a:lnTo>
                      <a:lnTo>
                        <a:pt x="516" y="768"/>
                      </a:lnTo>
                      <a:lnTo>
                        <a:pt x="584" y="772"/>
                      </a:lnTo>
                      <a:lnTo>
                        <a:pt x="626" y="778"/>
                      </a:lnTo>
                      <a:lnTo>
                        <a:pt x="628" y="780"/>
                      </a:lnTo>
                      <a:lnTo>
                        <a:pt x="628" y="780"/>
                      </a:lnTo>
                      <a:lnTo>
                        <a:pt x="596" y="796"/>
                      </a:lnTo>
                      <a:lnTo>
                        <a:pt x="568" y="814"/>
                      </a:lnTo>
                      <a:lnTo>
                        <a:pt x="542" y="832"/>
                      </a:lnTo>
                      <a:lnTo>
                        <a:pt x="518" y="850"/>
                      </a:lnTo>
                      <a:lnTo>
                        <a:pt x="518" y="850"/>
                      </a:lnTo>
                      <a:lnTo>
                        <a:pt x="472" y="890"/>
                      </a:lnTo>
                      <a:lnTo>
                        <a:pt x="442" y="918"/>
                      </a:lnTo>
                      <a:lnTo>
                        <a:pt x="422" y="938"/>
                      </a:lnTo>
                      <a:lnTo>
                        <a:pt x="414" y="952"/>
                      </a:lnTo>
                      <a:lnTo>
                        <a:pt x="412" y="958"/>
                      </a:lnTo>
                      <a:lnTo>
                        <a:pt x="416" y="962"/>
                      </a:lnTo>
                      <a:lnTo>
                        <a:pt x="418" y="962"/>
                      </a:lnTo>
                      <a:lnTo>
                        <a:pt x="420" y="962"/>
                      </a:lnTo>
                      <a:lnTo>
                        <a:pt x="430" y="996"/>
                      </a:lnTo>
                      <a:lnTo>
                        <a:pt x="430" y="996"/>
                      </a:lnTo>
                      <a:lnTo>
                        <a:pt x="438" y="1020"/>
                      </a:lnTo>
                      <a:lnTo>
                        <a:pt x="446" y="1044"/>
                      </a:lnTo>
                      <a:lnTo>
                        <a:pt x="458" y="1074"/>
                      </a:lnTo>
                      <a:lnTo>
                        <a:pt x="474" y="1102"/>
                      </a:lnTo>
                      <a:lnTo>
                        <a:pt x="490" y="1130"/>
                      </a:lnTo>
                      <a:lnTo>
                        <a:pt x="500" y="1142"/>
                      </a:lnTo>
                      <a:lnTo>
                        <a:pt x="510" y="1152"/>
                      </a:lnTo>
                      <a:lnTo>
                        <a:pt x="520" y="1160"/>
                      </a:lnTo>
                      <a:lnTo>
                        <a:pt x="530" y="1166"/>
                      </a:lnTo>
                      <a:lnTo>
                        <a:pt x="530" y="1166"/>
                      </a:lnTo>
                      <a:lnTo>
                        <a:pt x="548" y="1174"/>
                      </a:lnTo>
                      <a:lnTo>
                        <a:pt x="560" y="1184"/>
                      </a:lnTo>
                      <a:lnTo>
                        <a:pt x="568" y="1194"/>
                      </a:lnTo>
                      <a:lnTo>
                        <a:pt x="572" y="1204"/>
                      </a:lnTo>
                      <a:lnTo>
                        <a:pt x="574" y="1214"/>
                      </a:lnTo>
                      <a:lnTo>
                        <a:pt x="574" y="1222"/>
                      </a:lnTo>
                      <a:lnTo>
                        <a:pt x="574" y="1228"/>
                      </a:lnTo>
                      <a:lnTo>
                        <a:pt x="574" y="1228"/>
                      </a:lnTo>
                      <a:lnTo>
                        <a:pt x="578" y="1236"/>
                      </a:lnTo>
                      <a:lnTo>
                        <a:pt x="588" y="1256"/>
                      </a:lnTo>
                      <a:lnTo>
                        <a:pt x="596" y="1268"/>
                      </a:lnTo>
                      <a:lnTo>
                        <a:pt x="604" y="1278"/>
                      </a:lnTo>
                      <a:lnTo>
                        <a:pt x="616" y="1284"/>
                      </a:lnTo>
                      <a:lnTo>
                        <a:pt x="626" y="1288"/>
                      </a:lnTo>
                      <a:lnTo>
                        <a:pt x="626" y="1288"/>
                      </a:lnTo>
                      <a:lnTo>
                        <a:pt x="632" y="1290"/>
                      </a:lnTo>
                      <a:lnTo>
                        <a:pt x="638" y="1294"/>
                      </a:lnTo>
                      <a:lnTo>
                        <a:pt x="642" y="1300"/>
                      </a:lnTo>
                      <a:lnTo>
                        <a:pt x="646" y="1306"/>
                      </a:lnTo>
                      <a:lnTo>
                        <a:pt x="652" y="1322"/>
                      </a:lnTo>
                      <a:lnTo>
                        <a:pt x="656" y="1340"/>
                      </a:lnTo>
                      <a:lnTo>
                        <a:pt x="660" y="1374"/>
                      </a:lnTo>
                      <a:lnTo>
                        <a:pt x="662" y="1388"/>
                      </a:lnTo>
                      <a:lnTo>
                        <a:pt x="662" y="1388"/>
                      </a:lnTo>
                      <a:lnTo>
                        <a:pt x="662" y="1404"/>
                      </a:lnTo>
                      <a:lnTo>
                        <a:pt x="660" y="1420"/>
                      </a:lnTo>
                      <a:lnTo>
                        <a:pt x="656" y="1442"/>
                      </a:lnTo>
                      <a:lnTo>
                        <a:pt x="650" y="1464"/>
                      </a:lnTo>
                      <a:lnTo>
                        <a:pt x="642" y="1486"/>
                      </a:lnTo>
                      <a:lnTo>
                        <a:pt x="636" y="1498"/>
                      </a:lnTo>
                      <a:lnTo>
                        <a:pt x="630" y="1508"/>
                      </a:lnTo>
                      <a:lnTo>
                        <a:pt x="622" y="1518"/>
                      </a:lnTo>
                      <a:lnTo>
                        <a:pt x="612" y="1528"/>
                      </a:lnTo>
                      <a:lnTo>
                        <a:pt x="612" y="1528"/>
                      </a:lnTo>
                      <a:lnTo>
                        <a:pt x="596" y="1544"/>
                      </a:lnTo>
                      <a:lnTo>
                        <a:pt x="582" y="1558"/>
                      </a:lnTo>
                      <a:lnTo>
                        <a:pt x="562" y="1580"/>
                      </a:lnTo>
                      <a:lnTo>
                        <a:pt x="550" y="1596"/>
                      </a:lnTo>
                      <a:lnTo>
                        <a:pt x="548" y="1602"/>
                      </a:lnTo>
                      <a:lnTo>
                        <a:pt x="548" y="1602"/>
                      </a:lnTo>
                      <a:lnTo>
                        <a:pt x="538" y="1616"/>
                      </a:lnTo>
                      <a:lnTo>
                        <a:pt x="530" y="1632"/>
                      </a:lnTo>
                      <a:lnTo>
                        <a:pt x="522" y="1652"/>
                      </a:lnTo>
                      <a:lnTo>
                        <a:pt x="522" y="1652"/>
                      </a:lnTo>
                      <a:lnTo>
                        <a:pt x="518" y="1676"/>
                      </a:lnTo>
                      <a:lnTo>
                        <a:pt x="516" y="1698"/>
                      </a:lnTo>
                      <a:lnTo>
                        <a:pt x="518" y="1716"/>
                      </a:lnTo>
                      <a:lnTo>
                        <a:pt x="520" y="1724"/>
                      </a:lnTo>
                      <a:lnTo>
                        <a:pt x="522" y="1732"/>
                      </a:lnTo>
                      <a:lnTo>
                        <a:pt x="522" y="1732"/>
                      </a:lnTo>
                      <a:lnTo>
                        <a:pt x="526" y="1736"/>
                      </a:lnTo>
                      <a:lnTo>
                        <a:pt x="532" y="1738"/>
                      </a:lnTo>
                      <a:lnTo>
                        <a:pt x="538" y="1738"/>
                      </a:lnTo>
                      <a:lnTo>
                        <a:pt x="544" y="1738"/>
                      </a:lnTo>
                      <a:lnTo>
                        <a:pt x="554" y="1734"/>
                      </a:lnTo>
                      <a:lnTo>
                        <a:pt x="558" y="1732"/>
                      </a:lnTo>
                      <a:lnTo>
                        <a:pt x="640" y="1640"/>
                      </a:lnTo>
                      <a:lnTo>
                        <a:pt x="636" y="1610"/>
                      </a:lnTo>
                      <a:lnTo>
                        <a:pt x="636" y="1610"/>
                      </a:lnTo>
                      <a:lnTo>
                        <a:pt x="648" y="1598"/>
                      </a:lnTo>
                      <a:lnTo>
                        <a:pt x="658" y="1590"/>
                      </a:lnTo>
                      <a:lnTo>
                        <a:pt x="664" y="1588"/>
                      </a:lnTo>
                      <a:lnTo>
                        <a:pt x="670" y="1586"/>
                      </a:lnTo>
                      <a:lnTo>
                        <a:pt x="670" y="1586"/>
                      </a:lnTo>
                      <a:lnTo>
                        <a:pt x="678" y="1582"/>
                      </a:lnTo>
                      <a:lnTo>
                        <a:pt x="684" y="1578"/>
                      </a:lnTo>
                      <a:lnTo>
                        <a:pt x="698" y="1562"/>
                      </a:lnTo>
                      <a:lnTo>
                        <a:pt x="712" y="1538"/>
                      </a:lnTo>
                      <a:lnTo>
                        <a:pt x="712" y="1538"/>
                      </a:lnTo>
                      <a:lnTo>
                        <a:pt x="732" y="1520"/>
                      </a:lnTo>
                      <a:lnTo>
                        <a:pt x="752" y="1500"/>
                      </a:lnTo>
                      <a:lnTo>
                        <a:pt x="770" y="1476"/>
                      </a:lnTo>
                      <a:lnTo>
                        <a:pt x="770" y="1476"/>
                      </a:lnTo>
                      <a:lnTo>
                        <a:pt x="790" y="1446"/>
                      </a:lnTo>
                      <a:lnTo>
                        <a:pt x="812" y="1410"/>
                      </a:lnTo>
                      <a:lnTo>
                        <a:pt x="830" y="1374"/>
                      </a:lnTo>
                      <a:lnTo>
                        <a:pt x="836" y="1356"/>
                      </a:lnTo>
                      <a:lnTo>
                        <a:pt x="840" y="1342"/>
                      </a:lnTo>
                      <a:lnTo>
                        <a:pt x="840" y="1342"/>
                      </a:lnTo>
                      <a:lnTo>
                        <a:pt x="854" y="1266"/>
                      </a:lnTo>
                      <a:lnTo>
                        <a:pt x="878" y="1136"/>
                      </a:lnTo>
                      <a:lnTo>
                        <a:pt x="890" y="1070"/>
                      </a:lnTo>
                      <a:lnTo>
                        <a:pt x="904" y="1014"/>
                      </a:lnTo>
                      <a:lnTo>
                        <a:pt x="910" y="992"/>
                      </a:lnTo>
                      <a:lnTo>
                        <a:pt x="916" y="974"/>
                      </a:lnTo>
                      <a:lnTo>
                        <a:pt x="922" y="964"/>
                      </a:lnTo>
                      <a:lnTo>
                        <a:pt x="924" y="960"/>
                      </a:lnTo>
                      <a:lnTo>
                        <a:pt x="926" y="960"/>
                      </a:lnTo>
                      <a:lnTo>
                        <a:pt x="926" y="960"/>
                      </a:lnTo>
                      <a:lnTo>
                        <a:pt x="932" y="958"/>
                      </a:lnTo>
                      <a:lnTo>
                        <a:pt x="938" y="954"/>
                      </a:lnTo>
                      <a:lnTo>
                        <a:pt x="950" y="942"/>
                      </a:lnTo>
                      <a:lnTo>
                        <a:pt x="964" y="926"/>
                      </a:lnTo>
                      <a:lnTo>
                        <a:pt x="976" y="908"/>
                      </a:lnTo>
                      <a:lnTo>
                        <a:pt x="968" y="972"/>
                      </a:lnTo>
                      <a:lnTo>
                        <a:pt x="972" y="994"/>
                      </a:lnTo>
                      <a:lnTo>
                        <a:pt x="962" y="1022"/>
                      </a:lnTo>
                      <a:lnTo>
                        <a:pt x="962" y="1068"/>
                      </a:lnTo>
                      <a:lnTo>
                        <a:pt x="962" y="1080"/>
                      </a:lnTo>
                      <a:lnTo>
                        <a:pt x="962" y="1146"/>
                      </a:lnTo>
                      <a:lnTo>
                        <a:pt x="972" y="1150"/>
                      </a:lnTo>
                      <a:lnTo>
                        <a:pt x="972" y="1160"/>
                      </a:lnTo>
                      <a:lnTo>
                        <a:pt x="962" y="1170"/>
                      </a:lnTo>
                      <a:lnTo>
                        <a:pt x="964" y="1202"/>
                      </a:lnTo>
                      <a:lnTo>
                        <a:pt x="964" y="1252"/>
                      </a:lnTo>
                      <a:lnTo>
                        <a:pt x="984" y="1294"/>
                      </a:lnTo>
                      <a:lnTo>
                        <a:pt x="1016" y="1320"/>
                      </a:lnTo>
                      <a:lnTo>
                        <a:pt x="1018" y="1292"/>
                      </a:lnTo>
                      <a:lnTo>
                        <a:pt x="1022" y="1320"/>
                      </a:lnTo>
                      <a:lnTo>
                        <a:pt x="1054" y="1294"/>
                      </a:lnTo>
                      <a:lnTo>
                        <a:pt x="1074" y="1252"/>
                      </a:lnTo>
                      <a:lnTo>
                        <a:pt x="1074" y="1202"/>
                      </a:lnTo>
                      <a:lnTo>
                        <a:pt x="1076" y="1170"/>
                      </a:lnTo>
                      <a:lnTo>
                        <a:pt x="1066" y="1160"/>
                      </a:lnTo>
                      <a:lnTo>
                        <a:pt x="1066" y="1150"/>
                      </a:lnTo>
                      <a:lnTo>
                        <a:pt x="1076" y="1146"/>
                      </a:lnTo>
                      <a:lnTo>
                        <a:pt x="1076" y="1080"/>
                      </a:lnTo>
                      <a:lnTo>
                        <a:pt x="1076" y="1068"/>
                      </a:lnTo>
                      <a:lnTo>
                        <a:pt x="1076" y="1022"/>
                      </a:lnTo>
                      <a:lnTo>
                        <a:pt x="1066" y="994"/>
                      </a:lnTo>
                      <a:lnTo>
                        <a:pt x="1068" y="972"/>
                      </a:lnTo>
                      <a:lnTo>
                        <a:pt x="1062" y="908"/>
                      </a:lnTo>
                      <a:lnTo>
                        <a:pt x="1062" y="908"/>
                      </a:lnTo>
                      <a:lnTo>
                        <a:pt x="1074" y="926"/>
                      </a:lnTo>
                      <a:lnTo>
                        <a:pt x="1088" y="942"/>
                      </a:lnTo>
                      <a:lnTo>
                        <a:pt x="1100" y="954"/>
                      </a:lnTo>
                      <a:lnTo>
                        <a:pt x="1106" y="958"/>
                      </a:lnTo>
                      <a:lnTo>
                        <a:pt x="1112" y="960"/>
                      </a:lnTo>
                      <a:lnTo>
                        <a:pt x="1112" y="960"/>
                      </a:lnTo>
                      <a:lnTo>
                        <a:pt x="1114" y="960"/>
                      </a:lnTo>
                      <a:lnTo>
                        <a:pt x="1116" y="964"/>
                      </a:lnTo>
                      <a:lnTo>
                        <a:pt x="1122" y="974"/>
                      </a:lnTo>
                      <a:lnTo>
                        <a:pt x="1128" y="992"/>
                      </a:lnTo>
                      <a:lnTo>
                        <a:pt x="1134" y="1014"/>
                      </a:lnTo>
                      <a:lnTo>
                        <a:pt x="1148" y="1070"/>
                      </a:lnTo>
                      <a:lnTo>
                        <a:pt x="1160" y="1136"/>
                      </a:lnTo>
                      <a:lnTo>
                        <a:pt x="1184" y="1266"/>
                      </a:lnTo>
                      <a:lnTo>
                        <a:pt x="1198" y="1342"/>
                      </a:lnTo>
                      <a:lnTo>
                        <a:pt x="1198" y="1342"/>
                      </a:lnTo>
                      <a:lnTo>
                        <a:pt x="1202" y="1356"/>
                      </a:lnTo>
                      <a:lnTo>
                        <a:pt x="1208" y="1374"/>
                      </a:lnTo>
                      <a:lnTo>
                        <a:pt x="1226" y="1410"/>
                      </a:lnTo>
                      <a:lnTo>
                        <a:pt x="1248" y="1446"/>
                      </a:lnTo>
                      <a:lnTo>
                        <a:pt x="1268" y="1476"/>
                      </a:lnTo>
                      <a:lnTo>
                        <a:pt x="1268" y="1476"/>
                      </a:lnTo>
                      <a:lnTo>
                        <a:pt x="1286" y="1500"/>
                      </a:lnTo>
                      <a:lnTo>
                        <a:pt x="1304" y="1520"/>
                      </a:lnTo>
                      <a:lnTo>
                        <a:pt x="1326" y="1538"/>
                      </a:lnTo>
                      <a:lnTo>
                        <a:pt x="1326" y="1538"/>
                      </a:lnTo>
                      <a:lnTo>
                        <a:pt x="1340" y="1562"/>
                      </a:lnTo>
                      <a:lnTo>
                        <a:pt x="1354" y="1578"/>
                      </a:lnTo>
                      <a:lnTo>
                        <a:pt x="1360" y="1582"/>
                      </a:lnTo>
                      <a:lnTo>
                        <a:pt x="1366" y="1586"/>
                      </a:lnTo>
                      <a:lnTo>
                        <a:pt x="1366" y="1586"/>
                      </a:lnTo>
                      <a:lnTo>
                        <a:pt x="1374" y="1588"/>
                      </a:lnTo>
                      <a:lnTo>
                        <a:pt x="1380" y="1590"/>
                      </a:lnTo>
                      <a:lnTo>
                        <a:pt x="1390" y="1598"/>
                      </a:lnTo>
                      <a:lnTo>
                        <a:pt x="1402" y="1610"/>
                      </a:lnTo>
                      <a:lnTo>
                        <a:pt x="1398" y="1640"/>
                      </a:lnTo>
                      <a:lnTo>
                        <a:pt x="1480" y="1732"/>
                      </a:lnTo>
                      <a:lnTo>
                        <a:pt x="1480" y="1732"/>
                      </a:lnTo>
                      <a:lnTo>
                        <a:pt x="1484" y="1734"/>
                      </a:lnTo>
                      <a:lnTo>
                        <a:pt x="1494" y="1738"/>
                      </a:lnTo>
                      <a:lnTo>
                        <a:pt x="1500" y="1738"/>
                      </a:lnTo>
                      <a:lnTo>
                        <a:pt x="1506" y="1738"/>
                      </a:lnTo>
                      <a:lnTo>
                        <a:pt x="1512" y="1736"/>
                      </a:lnTo>
                      <a:lnTo>
                        <a:pt x="1516" y="1732"/>
                      </a:lnTo>
                      <a:lnTo>
                        <a:pt x="1516" y="1732"/>
                      </a:lnTo>
                      <a:lnTo>
                        <a:pt x="1518" y="1724"/>
                      </a:lnTo>
                      <a:lnTo>
                        <a:pt x="1520" y="1716"/>
                      </a:lnTo>
                      <a:lnTo>
                        <a:pt x="1522" y="1698"/>
                      </a:lnTo>
                      <a:lnTo>
                        <a:pt x="1520" y="1676"/>
                      </a:lnTo>
                      <a:lnTo>
                        <a:pt x="1516" y="1652"/>
                      </a:lnTo>
                      <a:lnTo>
                        <a:pt x="1516" y="1652"/>
                      </a:lnTo>
                      <a:lnTo>
                        <a:pt x="1508" y="1632"/>
                      </a:lnTo>
                      <a:lnTo>
                        <a:pt x="1500" y="1616"/>
                      </a:lnTo>
                      <a:lnTo>
                        <a:pt x="1490" y="1602"/>
                      </a:lnTo>
                      <a:lnTo>
                        <a:pt x="1490" y="1602"/>
                      </a:lnTo>
                      <a:lnTo>
                        <a:pt x="1486" y="1596"/>
                      </a:lnTo>
                      <a:lnTo>
                        <a:pt x="1476" y="1580"/>
                      </a:lnTo>
                      <a:lnTo>
                        <a:pt x="1456" y="1558"/>
                      </a:lnTo>
                      <a:lnTo>
                        <a:pt x="1442" y="1544"/>
                      </a:lnTo>
                      <a:lnTo>
                        <a:pt x="1424" y="1528"/>
                      </a:lnTo>
                      <a:lnTo>
                        <a:pt x="1424" y="1528"/>
                      </a:lnTo>
                      <a:lnTo>
                        <a:pt x="1416" y="1518"/>
                      </a:lnTo>
                      <a:lnTo>
                        <a:pt x="1408" y="1508"/>
                      </a:lnTo>
                      <a:lnTo>
                        <a:pt x="1402" y="1498"/>
                      </a:lnTo>
                      <a:lnTo>
                        <a:pt x="1396" y="1486"/>
                      </a:lnTo>
                      <a:lnTo>
                        <a:pt x="1386" y="1464"/>
                      </a:lnTo>
                      <a:lnTo>
                        <a:pt x="1382" y="1442"/>
                      </a:lnTo>
                      <a:lnTo>
                        <a:pt x="1378" y="1420"/>
                      </a:lnTo>
                      <a:lnTo>
                        <a:pt x="1376" y="1404"/>
                      </a:lnTo>
                      <a:lnTo>
                        <a:pt x="1376" y="1388"/>
                      </a:lnTo>
                      <a:lnTo>
                        <a:pt x="1376" y="1388"/>
                      </a:lnTo>
                      <a:lnTo>
                        <a:pt x="1378" y="1374"/>
                      </a:lnTo>
                      <a:lnTo>
                        <a:pt x="1382" y="1340"/>
                      </a:lnTo>
                      <a:lnTo>
                        <a:pt x="1386" y="1322"/>
                      </a:lnTo>
                      <a:lnTo>
                        <a:pt x="1392" y="1306"/>
                      </a:lnTo>
                      <a:lnTo>
                        <a:pt x="1396" y="1300"/>
                      </a:lnTo>
                      <a:lnTo>
                        <a:pt x="1400" y="1294"/>
                      </a:lnTo>
                      <a:lnTo>
                        <a:pt x="1406" y="1290"/>
                      </a:lnTo>
                      <a:lnTo>
                        <a:pt x="1410" y="1288"/>
                      </a:lnTo>
                      <a:lnTo>
                        <a:pt x="1410" y="1288"/>
                      </a:lnTo>
                      <a:lnTo>
                        <a:pt x="1422" y="1284"/>
                      </a:lnTo>
                      <a:lnTo>
                        <a:pt x="1432" y="1278"/>
                      </a:lnTo>
                      <a:lnTo>
                        <a:pt x="1442" y="1268"/>
                      </a:lnTo>
                      <a:lnTo>
                        <a:pt x="1450" y="1256"/>
                      </a:lnTo>
                      <a:lnTo>
                        <a:pt x="1460" y="1236"/>
                      </a:lnTo>
                      <a:lnTo>
                        <a:pt x="1464" y="1228"/>
                      </a:lnTo>
                      <a:lnTo>
                        <a:pt x="1464" y="1228"/>
                      </a:lnTo>
                      <a:lnTo>
                        <a:pt x="1464" y="1222"/>
                      </a:lnTo>
                      <a:lnTo>
                        <a:pt x="1464" y="1214"/>
                      </a:lnTo>
                      <a:lnTo>
                        <a:pt x="1466" y="1204"/>
                      </a:lnTo>
                      <a:lnTo>
                        <a:pt x="1470" y="1194"/>
                      </a:lnTo>
                      <a:lnTo>
                        <a:pt x="1478" y="1184"/>
                      </a:lnTo>
                      <a:lnTo>
                        <a:pt x="1490" y="1174"/>
                      </a:lnTo>
                      <a:lnTo>
                        <a:pt x="1508" y="1166"/>
                      </a:lnTo>
                      <a:lnTo>
                        <a:pt x="1508" y="1166"/>
                      </a:lnTo>
                      <a:lnTo>
                        <a:pt x="1518" y="1160"/>
                      </a:lnTo>
                      <a:lnTo>
                        <a:pt x="1528" y="1152"/>
                      </a:lnTo>
                      <a:lnTo>
                        <a:pt x="1538" y="1142"/>
                      </a:lnTo>
                      <a:lnTo>
                        <a:pt x="1548" y="1130"/>
                      </a:lnTo>
                      <a:lnTo>
                        <a:pt x="1564" y="1102"/>
                      </a:lnTo>
                      <a:lnTo>
                        <a:pt x="1580" y="1074"/>
                      </a:lnTo>
                      <a:lnTo>
                        <a:pt x="1592" y="1044"/>
                      </a:lnTo>
                      <a:lnTo>
                        <a:pt x="1600" y="1020"/>
                      </a:lnTo>
                      <a:lnTo>
                        <a:pt x="1608" y="996"/>
                      </a:lnTo>
                      <a:lnTo>
                        <a:pt x="1618" y="962"/>
                      </a:lnTo>
                      <a:lnTo>
                        <a:pt x="1618" y="962"/>
                      </a:lnTo>
                      <a:lnTo>
                        <a:pt x="1620" y="962"/>
                      </a:lnTo>
                      <a:lnTo>
                        <a:pt x="1622" y="962"/>
                      </a:lnTo>
                      <a:lnTo>
                        <a:pt x="1626" y="958"/>
                      </a:lnTo>
                      <a:lnTo>
                        <a:pt x="1624" y="952"/>
                      </a:lnTo>
                      <a:lnTo>
                        <a:pt x="1614" y="938"/>
                      </a:lnTo>
                      <a:lnTo>
                        <a:pt x="1596" y="918"/>
                      </a:lnTo>
                      <a:lnTo>
                        <a:pt x="1566" y="890"/>
                      </a:lnTo>
                      <a:lnTo>
                        <a:pt x="1520" y="850"/>
                      </a:lnTo>
                      <a:lnTo>
                        <a:pt x="1520" y="850"/>
                      </a:lnTo>
                      <a:lnTo>
                        <a:pt x="1496" y="832"/>
                      </a:lnTo>
                      <a:lnTo>
                        <a:pt x="1470" y="814"/>
                      </a:lnTo>
                      <a:lnTo>
                        <a:pt x="1440" y="796"/>
                      </a:lnTo>
                      <a:lnTo>
                        <a:pt x="1410" y="780"/>
                      </a:lnTo>
                      <a:lnTo>
                        <a:pt x="1412" y="778"/>
                      </a:lnTo>
                      <a:lnTo>
                        <a:pt x="1454" y="772"/>
                      </a:lnTo>
                      <a:lnTo>
                        <a:pt x="1522" y="768"/>
                      </a:lnTo>
                      <a:lnTo>
                        <a:pt x="1570" y="768"/>
                      </a:lnTo>
                      <a:lnTo>
                        <a:pt x="1624" y="768"/>
                      </a:lnTo>
                      <a:lnTo>
                        <a:pt x="1674" y="760"/>
                      </a:lnTo>
                      <a:lnTo>
                        <a:pt x="1674" y="760"/>
                      </a:lnTo>
                      <a:lnTo>
                        <a:pt x="1694" y="752"/>
                      </a:lnTo>
                      <a:lnTo>
                        <a:pt x="1710" y="744"/>
                      </a:lnTo>
                      <a:lnTo>
                        <a:pt x="1718" y="740"/>
                      </a:lnTo>
                      <a:lnTo>
                        <a:pt x="1722" y="734"/>
                      </a:lnTo>
                      <a:lnTo>
                        <a:pt x="1722" y="734"/>
                      </a:lnTo>
                      <a:lnTo>
                        <a:pt x="1734" y="712"/>
                      </a:lnTo>
                      <a:lnTo>
                        <a:pt x="1744" y="698"/>
                      </a:lnTo>
                      <a:lnTo>
                        <a:pt x="1760" y="678"/>
                      </a:lnTo>
                      <a:lnTo>
                        <a:pt x="1760" y="678"/>
                      </a:lnTo>
                      <a:lnTo>
                        <a:pt x="1774" y="656"/>
                      </a:lnTo>
                      <a:lnTo>
                        <a:pt x="1782" y="642"/>
                      </a:lnTo>
                      <a:lnTo>
                        <a:pt x="1786" y="632"/>
                      </a:lnTo>
                      <a:lnTo>
                        <a:pt x="1788" y="628"/>
                      </a:lnTo>
                      <a:lnTo>
                        <a:pt x="1788" y="628"/>
                      </a:lnTo>
                      <a:lnTo>
                        <a:pt x="1792" y="612"/>
                      </a:lnTo>
                      <a:lnTo>
                        <a:pt x="1796" y="598"/>
                      </a:lnTo>
                      <a:lnTo>
                        <a:pt x="1798" y="594"/>
                      </a:lnTo>
                      <a:lnTo>
                        <a:pt x="1802" y="590"/>
                      </a:lnTo>
                      <a:lnTo>
                        <a:pt x="1802" y="590"/>
                      </a:lnTo>
                      <a:lnTo>
                        <a:pt x="1806" y="586"/>
                      </a:lnTo>
                      <a:lnTo>
                        <a:pt x="1810" y="580"/>
                      </a:lnTo>
                      <a:lnTo>
                        <a:pt x="1820" y="562"/>
                      </a:lnTo>
                      <a:lnTo>
                        <a:pt x="1824" y="552"/>
                      </a:lnTo>
                      <a:lnTo>
                        <a:pt x="1826" y="542"/>
                      </a:lnTo>
                      <a:lnTo>
                        <a:pt x="1826" y="532"/>
                      </a:lnTo>
                      <a:lnTo>
                        <a:pt x="1822" y="526"/>
                      </a:lnTo>
                      <a:lnTo>
                        <a:pt x="1822" y="526"/>
                      </a:lnTo>
                      <a:lnTo>
                        <a:pt x="1820" y="518"/>
                      </a:lnTo>
                      <a:lnTo>
                        <a:pt x="1820" y="512"/>
                      </a:lnTo>
                      <a:lnTo>
                        <a:pt x="1820" y="506"/>
                      </a:lnTo>
                      <a:lnTo>
                        <a:pt x="1824" y="498"/>
                      </a:lnTo>
                      <a:lnTo>
                        <a:pt x="1828" y="488"/>
                      </a:lnTo>
                      <a:lnTo>
                        <a:pt x="1832" y="484"/>
                      </a:lnTo>
                      <a:lnTo>
                        <a:pt x="1832" y="484"/>
                      </a:lnTo>
                      <a:lnTo>
                        <a:pt x="1842" y="474"/>
                      </a:lnTo>
                      <a:lnTo>
                        <a:pt x="1850" y="466"/>
                      </a:lnTo>
                      <a:lnTo>
                        <a:pt x="1850" y="462"/>
                      </a:lnTo>
                      <a:lnTo>
                        <a:pt x="1848" y="458"/>
                      </a:lnTo>
                      <a:lnTo>
                        <a:pt x="1848" y="458"/>
                      </a:lnTo>
                      <a:lnTo>
                        <a:pt x="1846" y="452"/>
                      </a:lnTo>
                      <a:lnTo>
                        <a:pt x="1846" y="446"/>
                      </a:lnTo>
                      <a:lnTo>
                        <a:pt x="1848" y="428"/>
                      </a:lnTo>
                      <a:lnTo>
                        <a:pt x="1852" y="404"/>
                      </a:lnTo>
                      <a:lnTo>
                        <a:pt x="1852" y="404"/>
                      </a:lnTo>
                      <a:lnTo>
                        <a:pt x="1868" y="384"/>
                      </a:lnTo>
                      <a:lnTo>
                        <a:pt x="1880" y="370"/>
                      </a:lnTo>
                      <a:lnTo>
                        <a:pt x="1882" y="364"/>
                      </a:lnTo>
                      <a:lnTo>
                        <a:pt x="1884" y="358"/>
                      </a:lnTo>
                      <a:lnTo>
                        <a:pt x="1884" y="358"/>
                      </a:lnTo>
                      <a:lnTo>
                        <a:pt x="1888" y="348"/>
                      </a:lnTo>
                      <a:lnTo>
                        <a:pt x="1896" y="332"/>
                      </a:lnTo>
                      <a:lnTo>
                        <a:pt x="1910" y="318"/>
                      </a:lnTo>
                      <a:lnTo>
                        <a:pt x="1916" y="312"/>
                      </a:lnTo>
                      <a:lnTo>
                        <a:pt x="1924" y="308"/>
                      </a:lnTo>
                      <a:lnTo>
                        <a:pt x="1924" y="308"/>
                      </a:lnTo>
                      <a:lnTo>
                        <a:pt x="1930" y="302"/>
                      </a:lnTo>
                      <a:lnTo>
                        <a:pt x="1936" y="298"/>
                      </a:lnTo>
                      <a:lnTo>
                        <a:pt x="1946" y="286"/>
                      </a:lnTo>
                      <a:lnTo>
                        <a:pt x="1956" y="272"/>
                      </a:lnTo>
                      <a:lnTo>
                        <a:pt x="1956" y="272"/>
                      </a:lnTo>
                      <a:lnTo>
                        <a:pt x="1960" y="258"/>
                      </a:lnTo>
                      <a:lnTo>
                        <a:pt x="1966" y="246"/>
                      </a:lnTo>
                      <a:lnTo>
                        <a:pt x="1970" y="242"/>
                      </a:lnTo>
                      <a:lnTo>
                        <a:pt x="1974" y="240"/>
                      </a:lnTo>
                      <a:lnTo>
                        <a:pt x="1974" y="240"/>
                      </a:lnTo>
                      <a:lnTo>
                        <a:pt x="1980" y="236"/>
                      </a:lnTo>
                      <a:lnTo>
                        <a:pt x="1984" y="232"/>
                      </a:lnTo>
                      <a:lnTo>
                        <a:pt x="1994" y="218"/>
                      </a:lnTo>
                      <a:lnTo>
                        <a:pt x="2006" y="202"/>
                      </a:lnTo>
                      <a:lnTo>
                        <a:pt x="2028" y="156"/>
                      </a:lnTo>
                      <a:lnTo>
                        <a:pt x="2038" y="114"/>
                      </a:lnTo>
                      <a:lnTo>
                        <a:pt x="2036" y="78"/>
                      </a:lnTo>
                      <a:close/>
                      <a:moveTo>
                        <a:pt x="1014" y="582"/>
                      </a:moveTo>
                      <a:lnTo>
                        <a:pt x="1014" y="584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905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228" name="Group 177"/>
              <p:cNvGrpSpPr>
                <a:grpSpLocks noChangeAspect="1"/>
              </p:cNvGrpSpPr>
              <p:nvPr/>
            </p:nvGrpSpPr>
            <p:grpSpPr>
              <a:xfrm rot="2429339">
                <a:off x="7324516" y="3846323"/>
                <a:ext cx="1472288" cy="1142999"/>
                <a:chOff x="381000" y="3581400"/>
                <a:chExt cx="3435350" cy="2667000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34" name="Freeform 72"/>
                <p:cNvSpPr>
                  <a:spLocks/>
                </p:cNvSpPr>
                <p:nvPr/>
              </p:nvSpPr>
              <p:spPr bwMode="auto">
                <a:xfrm>
                  <a:off x="1644650" y="4162425"/>
                  <a:ext cx="441325" cy="657225"/>
                </a:xfrm>
                <a:custGeom>
                  <a:avLst/>
                  <a:gdLst/>
                  <a:ahLst/>
                  <a:cxnLst>
                    <a:cxn ang="0">
                      <a:pos x="276" y="414"/>
                    </a:cxn>
                    <a:cxn ang="0">
                      <a:pos x="276" y="414"/>
                    </a:cxn>
                    <a:cxn ang="0">
                      <a:pos x="278" y="414"/>
                    </a:cxn>
                    <a:cxn ang="0">
                      <a:pos x="278" y="412"/>
                    </a:cxn>
                    <a:cxn ang="0">
                      <a:pos x="278" y="412"/>
                    </a:cxn>
                    <a:cxn ang="0">
                      <a:pos x="270" y="396"/>
                    </a:cxn>
                    <a:cxn ang="0">
                      <a:pos x="54" y="60"/>
                    </a:cxn>
                    <a:cxn ang="0">
                      <a:pos x="54" y="60"/>
                    </a:cxn>
                    <a:cxn ang="0">
                      <a:pos x="38" y="32"/>
                    </a:cxn>
                    <a:cxn ang="0">
                      <a:pos x="36" y="28"/>
                    </a:cxn>
                    <a:cxn ang="0">
                      <a:pos x="36" y="28"/>
                    </a:cxn>
                    <a:cxn ang="0">
                      <a:pos x="26" y="14"/>
                    </a:cxn>
                    <a:cxn ang="0">
                      <a:pos x="14" y="4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8"/>
                    </a:cxn>
                    <a:cxn ang="0">
                      <a:pos x="12" y="28"/>
                    </a:cxn>
                    <a:cxn ang="0">
                      <a:pos x="12" y="28"/>
                    </a:cxn>
                    <a:cxn ang="0">
                      <a:pos x="22" y="36"/>
                    </a:cxn>
                    <a:cxn ang="0">
                      <a:pos x="30" y="48"/>
                    </a:cxn>
                    <a:cxn ang="0">
                      <a:pos x="264" y="402"/>
                    </a:cxn>
                    <a:cxn ang="0">
                      <a:pos x="264" y="402"/>
                    </a:cxn>
                    <a:cxn ang="0">
                      <a:pos x="270" y="410"/>
                    </a:cxn>
                    <a:cxn ang="0">
                      <a:pos x="276" y="414"/>
                    </a:cxn>
                    <a:cxn ang="0">
                      <a:pos x="276" y="414"/>
                    </a:cxn>
                  </a:cxnLst>
                  <a:rect l="0" t="0" r="r" b="b"/>
                  <a:pathLst>
                    <a:path w="278" h="414">
                      <a:moveTo>
                        <a:pt x="276" y="414"/>
                      </a:moveTo>
                      <a:lnTo>
                        <a:pt x="276" y="414"/>
                      </a:lnTo>
                      <a:lnTo>
                        <a:pt x="278" y="414"/>
                      </a:lnTo>
                      <a:lnTo>
                        <a:pt x="278" y="412"/>
                      </a:lnTo>
                      <a:lnTo>
                        <a:pt x="278" y="412"/>
                      </a:lnTo>
                      <a:lnTo>
                        <a:pt x="270" y="396"/>
                      </a:lnTo>
                      <a:lnTo>
                        <a:pt x="54" y="60"/>
                      </a:lnTo>
                      <a:lnTo>
                        <a:pt x="54" y="60"/>
                      </a:lnTo>
                      <a:lnTo>
                        <a:pt x="38" y="32"/>
                      </a:lnTo>
                      <a:lnTo>
                        <a:pt x="36" y="28"/>
                      </a:lnTo>
                      <a:lnTo>
                        <a:pt x="36" y="28"/>
                      </a:lnTo>
                      <a:lnTo>
                        <a:pt x="26" y="14"/>
                      </a:lnTo>
                      <a:lnTo>
                        <a:pt x="14" y="4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8"/>
                      </a:lnTo>
                      <a:lnTo>
                        <a:pt x="12" y="28"/>
                      </a:lnTo>
                      <a:lnTo>
                        <a:pt x="12" y="28"/>
                      </a:lnTo>
                      <a:lnTo>
                        <a:pt x="22" y="36"/>
                      </a:lnTo>
                      <a:lnTo>
                        <a:pt x="30" y="48"/>
                      </a:lnTo>
                      <a:lnTo>
                        <a:pt x="264" y="402"/>
                      </a:lnTo>
                      <a:lnTo>
                        <a:pt x="264" y="402"/>
                      </a:lnTo>
                      <a:lnTo>
                        <a:pt x="270" y="410"/>
                      </a:lnTo>
                      <a:lnTo>
                        <a:pt x="276" y="414"/>
                      </a:lnTo>
                      <a:lnTo>
                        <a:pt x="276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5" name="Freeform 73"/>
                <p:cNvSpPr>
                  <a:spLocks/>
                </p:cNvSpPr>
                <p:nvPr/>
              </p:nvSpPr>
              <p:spPr bwMode="auto">
                <a:xfrm>
                  <a:off x="2089150" y="4835525"/>
                  <a:ext cx="1588" cy="3175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2"/>
                    </a:cxn>
                    <a:cxn ang="0">
                      <a:pos x="0" y="2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 h="2"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6" name="Freeform 74"/>
                <p:cNvSpPr>
                  <a:spLocks/>
                </p:cNvSpPr>
                <p:nvPr/>
              </p:nvSpPr>
              <p:spPr bwMode="auto">
                <a:xfrm>
                  <a:off x="2117725" y="4162425"/>
                  <a:ext cx="444500" cy="657225"/>
                </a:xfrm>
                <a:custGeom>
                  <a:avLst/>
                  <a:gdLst/>
                  <a:ahLst/>
                  <a:cxnLst>
                    <a:cxn ang="0">
                      <a:pos x="4" y="414"/>
                    </a:cxn>
                    <a:cxn ang="0">
                      <a:pos x="4" y="414"/>
                    </a:cxn>
                    <a:cxn ang="0">
                      <a:pos x="8" y="410"/>
                    </a:cxn>
                    <a:cxn ang="0">
                      <a:pos x="16" y="402"/>
                    </a:cxn>
                    <a:cxn ang="0">
                      <a:pos x="248" y="48"/>
                    </a:cxn>
                    <a:cxn ang="0">
                      <a:pos x="248" y="48"/>
                    </a:cxn>
                    <a:cxn ang="0">
                      <a:pos x="258" y="36"/>
                    </a:cxn>
                    <a:cxn ang="0">
                      <a:pos x="266" y="28"/>
                    </a:cxn>
                    <a:cxn ang="0">
                      <a:pos x="266" y="28"/>
                    </a:cxn>
                    <a:cxn ang="0">
                      <a:pos x="274" y="18"/>
                    </a:cxn>
                    <a:cxn ang="0">
                      <a:pos x="280" y="6"/>
                    </a:cxn>
                    <a:cxn ang="0">
                      <a:pos x="280" y="6"/>
                    </a:cxn>
                    <a:cxn ang="0">
                      <a:pos x="280" y="2"/>
                    </a:cxn>
                    <a:cxn ang="0">
                      <a:pos x="278" y="0"/>
                    </a:cxn>
                    <a:cxn ang="0">
                      <a:pos x="274" y="0"/>
                    </a:cxn>
                    <a:cxn ang="0">
                      <a:pos x="268" y="2"/>
                    </a:cxn>
                    <a:cxn ang="0">
                      <a:pos x="266" y="4"/>
                    </a:cxn>
                    <a:cxn ang="0">
                      <a:pos x="266" y="4"/>
                    </a:cxn>
                    <a:cxn ang="0">
                      <a:pos x="254" y="14"/>
                    </a:cxn>
                    <a:cxn ang="0">
                      <a:pos x="244" y="28"/>
                    </a:cxn>
                    <a:cxn ang="0">
                      <a:pos x="240" y="32"/>
                    </a:cxn>
                    <a:cxn ang="0">
                      <a:pos x="240" y="32"/>
                    </a:cxn>
                    <a:cxn ang="0">
                      <a:pos x="224" y="60"/>
                    </a:cxn>
                    <a:cxn ang="0">
                      <a:pos x="10" y="396"/>
                    </a:cxn>
                    <a:cxn ang="0">
                      <a:pos x="10" y="396"/>
                    </a:cxn>
                    <a:cxn ang="0">
                      <a:pos x="0" y="412"/>
                    </a:cxn>
                    <a:cxn ang="0">
                      <a:pos x="0" y="412"/>
                    </a:cxn>
                    <a:cxn ang="0">
                      <a:pos x="0" y="414"/>
                    </a:cxn>
                    <a:cxn ang="0">
                      <a:pos x="0" y="414"/>
                    </a:cxn>
                    <a:cxn ang="0">
                      <a:pos x="4" y="414"/>
                    </a:cxn>
                    <a:cxn ang="0">
                      <a:pos x="4" y="414"/>
                    </a:cxn>
                  </a:cxnLst>
                  <a:rect l="0" t="0" r="r" b="b"/>
                  <a:pathLst>
                    <a:path w="280" h="414">
                      <a:moveTo>
                        <a:pt x="4" y="414"/>
                      </a:moveTo>
                      <a:lnTo>
                        <a:pt x="4" y="414"/>
                      </a:lnTo>
                      <a:lnTo>
                        <a:pt x="8" y="410"/>
                      </a:lnTo>
                      <a:lnTo>
                        <a:pt x="16" y="402"/>
                      </a:lnTo>
                      <a:lnTo>
                        <a:pt x="248" y="48"/>
                      </a:lnTo>
                      <a:lnTo>
                        <a:pt x="248" y="48"/>
                      </a:lnTo>
                      <a:lnTo>
                        <a:pt x="258" y="36"/>
                      </a:lnTo>
                      <a:lnTo>
                        <a:pt x="266" y="28"/>
                      </a:lnTo>
                      <a:lnTo>
                        <a:pt x="266" y="28"/>
                      </a:lnTo>
                      <a:lnTo>
                        <a:pt x="274" y="18"/>
                      </a:lnTo>
                      <a:lnTo>
                        <a:pt x="280" y="6"/>
                      </a:lnTo>
                      <a:lnTo>
                        <a:pt x="280" y="6"/>
                      </a:lnTo>
                      <a:lnTo>
                        <a:pt x="280" y="2"/>
                      </a:lnTo>
                      <a:lnTo>
                        <a:pt x="278" y="0"/>
                      </a:lnTo>
                      <a:lnTo>
                        <a:pt x="274" y="0"/>
                      </a:lnTo>
                      <a:lnTo>
                        <a:pt x="268" y="2"/>
                      </a:lnTo>
                      <a:lnTo>
                        <a:pt x="266" y="4"/>
                      </a:lnTo>
                      <a:lnTo>
                        <a:pt x="266" y="4"/>
                      </a:lnTo>
                      <a:lnTo>
                        <a:pt x="254" y="14"/>
                      </a:lnTo>
                      <a:lnTo>
                        <a:pt x="244" y="28"/>
                      </a:lnTo>
                      <a:lnTo>
                        <a:pt x="240" y="32"/>
                      </a:lnTo>
                      <a:lnTo>
                        <a:pt x="240" y="32"/>
                      </a:lnTo>
                      <a:lnTo>
                        <a:pt x="224" y="60"/>
                      </a:lnTo>
                      <a:lnTo>
                        <a:pt x="10" y="396"/>
                      </a:lnTo>
                      <a:lnTo>
                        <a:pt x="10" y="396"/>
                      </a:lnTo>
                      <a:lnTo>
                        <a:pt x="0" y="412"/>
                      </a:lnTo>
                      <a:lnTo>
                        <a:pt x="0" y="412"/>
                      </a:lnTo>
                      <a:lnTo>
                        <a:pt x="0" y="414"/>
                      </a:lnTo>
                      <a:lnTo>
                        <a:pt x="0" y="414"/>
                      </a:lnTo>
                      <a:lnTo>
                        <a:pt x="4" y="414"/>
                      </a:lnTo>
                      <a:lnTo>
                        <a:pt x="4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7" name="Freeform 75"/>
                <p:cNvSpPr>
                  <a:spLocks noEditPoints="1"/>
                </p:cNvSpPr>
                <p:nvPr/>
              </p:nvSpPr>
              <p:spPr bwMode="auto">
                <a:xfrm>
                  <a:off x="381000" y="3581400"/>
                  <a:ext cx="3435350" cy="2667000"/>
                </a:xfrm>
                <a:custGeom>
                  <a:avLst/>
                  <a:gdLst/>
                  <a:ahLst/>
                  <a:cxnLst>
                    <a:cxn ang="0">
                      <a:pos x="2160" y="44"/>
                    </a:cxn>
                    <a:cxn ang="0">
                      <a:pos x="2102" y="6"/>
                    </a:cxn>
                    <a:cxn ang="0">
                      <a:pos x="1752" y="118"/>
                    </a:cxn>
                    <a:cxn ang="0">
                      <a:pos x="1142" y="870"/>
                    </a:cxn>
                    <a:cxn ang="0">
                      <a:pos x="1126" y="832"/>
                    </a:cxn>
                    <a:cxn ang="0">
                      <a:pos x="1126" y="794"/>
                    </a:cxn>
                    <a:cxn ang="0">
                      <a:pos x="1100" y="780"/>
                    </a:cxn>
                    <a:cxn ang="0">
                      <a:pos x="1080" y="778"/>
                    </a:cxn>
                    <a:cxn ang="0">
                      <a:pos x="1068" y="788"/>
                    </a:cxn>
                    <a:cxn ang="0">
                      <a:pos x="1034" y="802"/>
                    </a:cxn>
                    <a:cxn ang="0">
                      <a:pos x="1024" y="846"/>
                    </a:cxn>
                    <a:cxn ang="0">
                      <a:pos x="690" y="370"/>
                    </a:cxn>
                    <a:cxn ang="0">
                      <a:pos x="118" y="0"/>
                    </a:cxn>
                    <a:cxn ang="0">
                      <a:pos x="32" y="18"/>
                    </a:cxn>
                    <a:cxn ang="0">
                      <a:pos x="2" y="64"/>
                    </a:cxn>
                    <a:cxn ang="0">
                      <a:pos x="108" y="686"/>
                    </a:cxn>
                    <a:cxn ang="0">
                      <a:pos x="348" y="952"/>
                    </a:cxn>
                    <a:cxn ang="0">
                      <a:pos x="504" y="1020"/>
                    </a:cxn>
                    <a:cxn ang="0">
                      <a:pos x="346" y="1198"/>
                    </a:cxn>
                    <a:cxn ang="0">
                      <a:pos x="330" y="1284"/>
                    </a:cxn>
                    <a:cxn ang="0">
                      <a:pos x="372" y="1442"/>
                    </a:cxn>
                    <a:cxn ang="0">
                      <a:pos x="406" y="1476"/>
                    </a:cxn>
                    <a:cxn ang="0">
                      <a:pos x="436" y="1500"/>
                    </a:cxn>
                    <a:cxn ang="0">
                      <a:pos x="478" y="1550"/>
                    </a:cxn>
                    <a:cxn ang="0">
                      <a:pos x="516" y="1562"/>
                    </a:cxn>
                    <a:cxn ang="0">
                      <a:pos x="558" y="1608"/>
                    </a:cxn>
                    <a:cxn ang="0">
                      <a:pos x="622" y="1636"/>
                    </a:cxn>
                    <a:cxn ang="0">
                      <a:pos x="708" y="1676"/>
                    </a:cxn>
                    <a:cxn ang="0">
                      <a:pos x="742" y="1660"/>
                    </a:cxn>
                    <a:cxn ang="0">
                      <a:pos x="836" y="1606"/>
                    </a:cxn>
                    <a:cxn ang="0">
                      <a:pos x="892" y="1528"/>
                    </a:cxn>
                    <a:cxn ang="0">
                      <a:pos x="1012" y="1188"/>
                    </a:cxn>
                    <a:cxn ang="0">
                      <a:pos x="1016" y="1342"/>
                    </a:cxn>
                    <a:cxn ang="0">
                      <a:pos x="1018" y="1494"/>
                    </a:cxn>
                    <a:cxn ang="0">
                      <a:pos x="1120" y="1598"/>
                    </a:cxn>
                    <a:cxn ang="0">
                      <a:pos x="1146" y="1430"/>
                    </a:cxn>
                    <a:cxn ang="0">
                      <a:pos x="1128" y="1158"/>
                    </a:cxn>
                    <a:cxn ang="0">
                      <a:pos x="1150" y="1176"/>
                    </a:cxn>
                    <a:cxn ang="0">
                      <a:pos x="1274" y="1528"/>
                    </a:cxn>
                    <a:cxn ang="0">
                      <a:pos x="1370" y="1646"/>
                    </a:cxn>
                    <a:cxn ang="0">
                      <a:pos x="1424" y="1660"/>
                    </a:cxn>
                    <a:cxn ang="0">
                      <a:pos x="1458" y="1676"/>
                    </a:cxn>
                    <a:cxn ang="0">
                      <a:pos x="1544" y="1636"/>
                    </a:cxn>
                    <a:cxn ang="0">
                      <a:pos x="1608" y="1608"/>
                    </a:cxn>
                    <a:cxn ang="0">
                      <a:pos x="1650" y="1562"/>
                    </a:cxn>
                    <a:cxn ang="0">
                      <a:pos x="1688" y="1550"/>
                    </a:cxn>
                    <a:cxn ang="0">
                      <a:pos x="1730" y="1500"/>
                    </a:cxn>
                    <a:cxn ang="0">
                      <a:pos x="1760" y="1476"/>
                    </a:cxn>
                    <a:cxn ang="0">
                      <a:pos x="1794" y="1442"/>
                    </a:cxn>
                    <a:cxn ang="0">
                      <a:pos x="1836" y="1284"/>
                    </a:cxn>
                    <a:cxn ang="0">
                      <a:pos x="1820" y="1198"/>
                    </a:cxn>
                    <a:cxn ang="0">
                      <a:pos x="1662" y="1020"/>
                    </a:cxn>
                    <a:cxn ang="0">
                      <a:pos x="1882" y="942"/>
                    </a:cxn>
                    <a:cxn ang="0">
                      <a:pos x="2086" y="544"/>
                    </a:cxn>
                    <a:cxn ang="0">
                      <a:pos x="1076" y="792"/>
                    </a:cxn>
                  </a:cxnLst>
                  <a:rect l="0" t="0" r="r" b="b"/>
                  <a:pathLst>
                    <a:path w="2164" h="1680">
                      <a:moveTo>
                        <a:pt x="2162" y="70"/>
                      </a:moveTo>
                      <a:lnTo>
                        <a:pt x="2162" y="70"/>
                      </a:lnTo>
                      <a:lnTo>
                        <a:pt x="2164" y="64"/>
                      </a:lnTo>
                      <a:lnTo>
                        <a:pt x="2164" y="60"/>
                      </a:lnTo>
                      <a:lnTo>
                        <a:pt x="2164" y="52"/>
                      </a:lnTo>
                      <a:lnTo>
                        <a:pt x="2160" y="44"/>
                      </a:lnTo>
                      <a:lnTo>
                        <a:pt x="2156" y="36"/>
                      </a:lnTo>
                      <a:lnTo>
                        <a:pt x="2146" y="28"/>
                      </a:lnTo>
                      <a:lnTo>
                        <a:pt x="2134" y="18"/>
                      </a:lnTo>
                      <a:lnTo>
                        <a:pt x="2134" y="18"/>
                      </a:lnTo>
                      <a:lnTo>
                        <a:pt x="2118" y="12"/>
                      </a:lnTo>
                      <a:lnTo>
                        <a:pt x="2102" y="6"/>
                      </a:lnTo>
                      <a:lnTo>
                        <a:pt x="2086" y="4"/>
                      </a:lnTo>
                      <a:lnTo>
                        <a:pt x="2072" y="2"/>
                      </a:lnTo>
                      <a:lnTo>
                        <a:pt x="2048" y="0"/>
                      </a:lnTo>
                      <a:lnTo>
                        <a:pt x="2038" y="0"/>
                      </a:lnTo>
                      <a:lnTo>
                        <a:pt x="1904" y="40"/>
                      </a:lnTo>
                      <a:lnTo>
                        <a:pt x="1752" y="118"/>
                      </a:lnTo>
                      <a:lnTo>
                        <a:pt x="1598" y="244"/>
                      </a:lnTo>
                      <a:lnTo>
                        <a:pt x="1476" y="370"/>
                      </a:lnTo>
                      <a:lnTo>
                        <a:pt x="1312" y="580"/>
                      </a:lnTo>
                      <a:lnTo>
                        <a:pt x="1216" y="732"/>
                      </a:lnTo>
                      <a:lnTo>
                        <a:pt x="1160" y="836"/>
                      </a:lnTo>
                      <a:lnTo>
                        <a:pt x="1142" y="870"/>
                      </a:lnTo>
                      <a:lnTo>
                        <a:pt x="1142" y="870"/>
                      </a:lnTo>
                      <a:lnTo>
                        <a:pt x="1142" y="860"/>
                      </a:lnTo>
                      <a:lnTo>
                        <a:pt x="1142" y="860"/>
                      </a:lnTo>
                      <a:lnTo>
                        <a:pt x="1142" y="856"/>
                      </a:lnTo>
                      <a:lnTo>
                        <a:pt x="1138" y="848"/>
                      </a:lnTo>
                      <a:lnTo>
                        <a:pt x="1126" y="832"/>
                      </a:lnTo>
                      <a:lnTo>
                        <a:pt x="1126" y="832"/>
                      </a:lnTo>
                      <a:lnTo>
                        <a:pt x="1132" y="822"/>
                      </a:lnTo>
                      <a:lnTo>
                        <a:pt x="1134" y="812"/>
                      </a:lnTo>
                      <a:lnTo>
                        <a:pt x="1134" y="812"/>
                      </a:lnTo>
                      <a:lnTo>
                        <a:pt x="1132" y="802"/>
                      </a:lnTo>
                      <a:lnTo>
                        <a:pt x="1126" y="794"/>
                      </a:lnTo>
                      <a:lnTo>
                        <a:pt x="1118" y="788"/>
                      </a:lnTo>
                      <a:lnTo>
                        <a:pt x="1108" y="786"/>
                      </a:lnTo>
                      <a:lnTo>
                        <a:pt x="1108" y="786"/>
                      </a:lnTo>
                      <a:lnTo>
                        <a:pt x="1104" y="786"/>
                      </a:lnTo>
                      <a:lnTo>
                        <a:pt x="1108" y="780"/>
                      </a:lnTo>
                      <a:lnTo>
                        <a:pt x="1100" y="780"/>
                      </a:lnTo>
                      <a:lnTo>
                        <a:pt x="1094" y="780"/>
                      </a:lnTo>
                      <a:lnTo>
                        <a:pt x="1094" y="780"/>
                      </a:lnTo>
                      <a:lnTo>
                        <a:pt x="1086" y="774"/>
                      </a:lnTo>
                      <a:lnTo>
                        <a:pt x="1086" y="776"/>
                      </a:lnTo>
                      <a:lnTo>
                        <a:pt x="1084" y="774"/>
                      </a:lnTo>
                      <a:lnTo>
                        <a:pt x="1080" y="778"/>
                      </a:lnTo>
                      <a:lnTo>
                        <a:pt x="1074" y="776"/>
                      </a:lnTo>
                      <a:lnTo>
                        <a:pt x="1074" y="780"/>
                      </a:lnTo>
                      <a:lnTo>
                        <a:pt x="1068" y="780"/>
                      </a:lnTo>
                      <a:lnTo>
                        <a:pt x="1064" y="780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58" y="786"/>
                      </a:lnTo>
                      <a:lnTo>
                        <a:pt x="1058" y="786"/>
                      </a:lnTo>
                      <a:lnTo>
                        <a:pt x="1048" y="788"/>
                      </a:lnTo>
                      <a:lnTo>
                        <a:pt x="1040" y="794"/>
                      </a:lnTo>
                      <a:lnTo>
                        <a:pt x="1034" y="802"/>
                      </a:lnTo>
                      <a:lnTo>
                        <a:pt x="1032" y="812"/>
                      </a:lnTo>
                      <a:lnTo>
                        <a:pt x="1032" y="812"/>
                      </a:lnTo>
                      <a:lnTo>
                        <a:pt x="1034" y="820"/>
                      </a:lnTo>
                      <a:lnTo>
                        <a:pt x="1036" y="828"/>
                      </a:lnTo>
                      <a:lnTo>
                        <a:pt x="1036" y="828"/>
                      </a:lnTo>
                      <a:lnTo>
                        <a:pt x="1024" y="846"/>
                      </a:lnTo>
                      <a:lnTo>
                        <a:pt x="1020" y="854"/>
                      </a:lnTo>
                      <a:lnTo>
                        <a:pt x="1018" y="860"/>
                      </a:lnTo>
                      <a:lnTo>
                        <a:pt x="1006" y="836"/>
                      </a:lnTo>
                      <a:lnTo>
                        <a:pt x="950" y="732"/>
                      </a:lnTo>
                      <a:lnTo>
                        <a:pt x="854" y="580"/>
                      </a:lnTo>
                      <a:lnTo>
                        <a:pt x="690" y="370"/>
                      </a:lnTo>
                      <a:lnTo>
                        <a:pt x="568" y="244"/>
                      </a:lnTo>
                      <a:lnTo>
                        <a:pt x="412" y="118"/>
                      </a:lnTo>
                      <a:lnTo>
                        <a:pt x="262" y="40"/>
                      </a:lnTo>
                      <a:lnTo>
                        <a:pt x="128" y="0"/>
                      </a:lnTo>
                      <a:lnTo>
                        <a:pt x="128" y="0"/>
                      </a:lnTo>
                      <a:lnTo>
                        <a:pt x="118" y="0"/>
                      </a:lnTo>
                      <a:lnTo>
                        <a:pt x="94" y="2"/>
                      </a:lnTo>
                      <a:lnTo>
                        <a:pt x="80" y="4"/>
                      </a:lnTo>
                      <a:lnTo>
                        <a:pt x="64" y="6"/>
                      </a:lnTo>
                      <a:lnTo>
                        <a:pt x="48" y="12"/>
                      </a:lnTo>
                      <a:lnTo>
                        <a:pt x="32" y="18"/>
                      </a:lnTo>
                      <a:lnTo>
                        <a:pt x="32" y="18"/>
                      </a:lnTo>
                      <a:lnTo>
                        <a:pt x="20" y="28"/>
                      </a:lnTo>
                      <a:lnTo>
                        <a:pt x="10" y="36"/>
                      </a:lnTo>
                      <a:lnTo>
                        <a:pt x="6" y="44"/>
                      </a:lnTo>
                      <a:lnTo>
                        <a:pt x="2" y="52"/>
                      </a:lnTo>
                      <a:lnTo>
                        <a:pt x="2" y="60"/>
                      </a:lnTo>
                      <a:lnTo>
                        <a:pt x="2" y="64"/>
                      </a:lnTo>
                      <a:lnTo>
                        <a:pt x="4" y="70"/>
                      </a:lnTo>
                      <a:lnTo>
                        <a:pt x="0" y="114"/>
                      </a:lnTo>
                      <a:lnTo>
                        <a:pt x="12" y="226"/>
                      </a:lnTo>
                      <a:lnTo>
                        <a:pt x="58" y="452"/>
                      </a:lnTo>
                      <a:lnTo>
                        <a:pt x="80" y="544"/>
                      </a:lnTo>
                      <a:lnTo>
                        <a:pt x="108" y="686"/>
                      </a:lnTo>
                      <a:lnTo>
                        <a:pt x="122" y="734"/>
                      </a:lnTo>
                      <a:lnTo>
                        <a:pt x="154" y="810"/>
                      </a:lnTo>
                      <a:lnTo>
                        <a:pt x="196" y="876"/>
                      </a:lnTo>
                      <a:lnTo>
                        <a:pt x="240" y="918"/>
                      </a:lnTo>
                      <a:lnTo>
                        <a:pt x="284" y="942"/>
                      </a:lnTo>
                      <a:lnTo>
                        <a:pt x="348" y="952"/>
                      </a:lnTo>
                      <a:lnTo>
                        <a:pt x="410" y="960"/>
                      </a:lnTo>
                      <a:lnTo>
                        <a:pt x="622" y="978"/>
                      </a:lnTo>
                      <a:lnTo>
                        <a:pt x="622" y="978"/>
                      </a:lnTo>
                      <a:lnTo>
                        <a:pt x="580" y="992"/>
                      </a:lnTo>
                      <a:lnTo>
                        <a:pt x="538" y="1006"/>
                      </a:lnTo>
                      <a:lnTo>
                        <a:pt x="504" y="1020"/>
                      </a:lnTo>
                      <a:lnTo>
                        <a:pt x="486" y="1028"/>
                      </a:lnTo>
                      <a:lnTo>
                        <a:pt x="486" y="1028"/>
                      </a:lnTo>
                      <a:lnTo>
                        <a:pt x="444" y="1066"/>
                      </a:lnTo>
                      <a:lnTo>
                        <a:pt x="410" y="1098"/>
                      </a:lnTo>
                      <a:lnTo>
                        <a:pt x="346" y="1198"/>
                      </a:lnTo>
                      <a:lnTo>
                        <a:pt x="346" y="1198"/>
                      </a:lnTo>
                      <a:lnTo>
                        <a:pt x="338" y="1222"/>
                      </a:lnTo>
                      <a:lnTo>
                        <a:pt x="330" y="1242"/>
                      </a:lnTo>
                      <a:lnTo>
                        <a:pt x="326" y="1256"/>
                      </a:lnTo>
                      <a:lnTo>
                        <a:pt x="326" y="1256"/>
                      </a:lnTo>
                      <a:lnTo>
                        <a:pt x="326" y="1270"/>
                      </a:lnTo>
                      <a:lnTo>
                        <a:pt x="330" y="1284"/>
                      </a:lnTo>
                      <a:lnTo>
                        <a:pt x="334" y="1302"/>
                      </a:lnTo>
                      <a:lnTo>
                        <a:pt x="334" y="1346"/>
                      </a:lnTo>
                      <a:lnTo>
                        <a:pt x="358" y="1386"/>
                      </a:lnTo>
                      <a:lnTo>
                        <a:pt x="370" y="1438"/>
                      </a:lnTo>
                      <a:lnTo>
                        <a:pt x="370" y="1438"/>
                      </a:lnTo>
                      <a:lnTo>
                        <a:pt x="372" y="1442"/>
                      </a:lnTo>
                      <a:lnTo>
                        <a:pt x="376" y="1454"/>
                      </a:lnTo>
                      <a:lnTo>
                        <a:pt x="380" y="1460"/>
                      </a:lnTo>
                      <a:lnTo>
                        <a:pt x="386" y="1466"/>
                      </a:lnTo>
                      <a:lnTo>
                        <a:pt x="396" y="1472"/>
                      </a:lnTo>
                      <a:lnTo>
                        <a:pt x="406" y="1476"/>
                      </a:lnTo>
                      <a:lnTo>
                        <a:pt x="406" y="1476"/>
                      </a:lnTo>
                      <a:lnTo>
                        <a:pt x="418" y="1480"/>
                      </a:lnTo>
                      <a:lnTo>
                        <a:pt x="424" y="1484"/>
                      </a:lnTo>
                      <a:lnTo>
                        <a:pt x="430" y="1488"/>
                      </a:lnTo>
                      <a:lnTo>
                        <a:pt x="434" y="1492"/>
                      </a:lnTo>
                      <a:lnTo>
                        <a:pt x="436" y="1498"/>
                      </a:lnTo>
                      <a:lnTo>
                        <a:pt x="436" y="1500"/>
                      </a:lnTo>
                      <a:lnTo>
                        <a:pt x="436" y="1500"/>
                      </a:lnTo>
                      <a:lnTo>
                        <a:pt x="444" y="1514"/>
                      </a:lnTo>
                      <a:lnTo>
                        <a:pt x="458" y="1534"/>
                      </a:lnTo>
                      <a:lnTo>
                        <a:pt x="458" y="1534"/>
                      </a:lnTo>
                      <a:lnTo>
                        <a:pt x="466" y="1540"/>
                      </a:lnTo>
                      <a:lnTo>
                        <a:pt x="478" y="1550"/>
                      </a:lnTo>
                      <a:lnTo>
                        <a:pt x="490" y="1556"/>
                      </a:lnTo>
                      <a:lnTo>
                        <a:pt x="498" y="1558"/>
                      </a:lnTo>
                      <a:lnTo>
                        <a:pt x="504" y="1558"/>
                      </a:lnTo>
                      <a:lnTo>
                        <a:pt x="504" y="1558"/>
                      </a:lnTo>
                      <a:lnTo>
                        <a:pt x="510" y="1558"/>
                      </a:lnTo>
                      <a:lnTo>
                        <a:pt x="516" y="1562"/>
                      </a:lnTo>
                      <a:lnTo>
                        <a:pt x="528" y="1572"/>
                      </a:lnTo>
                      <a:lnTo>
                        <a:pt x="536" y="1582"/>
                      </a:lnTo>
                      <a:lnTo>
                        <a:pt x="540" y="1588"/>
                      </a:lnTo>
                      <a:lnTo>
                        <a:pt x="540" y="1588"/>
                      </a:lnTo>
                      <a:lnTo>
                        <a:pt x="548" y="1598"/>
                      </a:lnTo>
                      <a:lnTo>
                        <a:pt x="558" y="1608"/>
                      </a:lnTo>
                      <a:lnTo>
                        <a:pt x="564" y="1612"/>
                      </a:lnTo>
                      <a:lnTo>
                        <a:pt x="570" y="1614"/>
                      </a:lnTo>
                      <a:lnTo>
                        <a:pt x="570" y="1614"/>
                      </a:lnTo>
                      <a:lnTo>
                        <a:pt x="586" y="1618"/>
                      </a:lnTo>
                      <a:lnTo>
                        <a:pt x="602" y="1626"/>
                      </a:lnTo>
                      <a:lnTo>
                        <a:pt x="622" y="1636"/>
                      </a:lnTo>
                      <a:lnTo>
                        <a:pt x="648" y="1656"/>
                      </a:lnTo>
                      <a:lnTo>
                        <a:pt x="676" y="1678"/>
                      </a:lnTo>
                      <a:lnTo>
                        <a:pt x="676" y="1678"/>
                      </a:lnTo>
                      <a:lnTo>
                        <a:pt x="682" y="1678"/>
                      </a:lnTo>
                      <a:lnTo>
                        <a:pt x="694" y="1680"/>
                      </a:lnTo>
                      <a:lnTo>
                        <a:pt x="708" y="1676"/>
                      </a:lnTo>
                      <a:lnTo>
                        <a:pt x="716" y="1674"/>
                      </a:lnTo>
                      <a:lnTo>
                        <a:pt x="724" y="1670"/>
                      </a:lnTo>
                      <a:lnTo>
                        <a:pt x="724" y="1670"/>
                      </a:lnTo>
                      <a:lnTo>
                        <a:pt x="730" y="1664"/>
                      </a:lnTo>
                      <a:lnTo>
                        <a:pt x="736" y="1662"/>
                      </a:lnTo>
                      <a:lnTo>
                        <a:pt x="742" y="1660"/>
                      </a:lnTo>
                      <a:lnTo>
                        <a:pt x="746" y="1660"/>
                      </a:lnTo>
                      <a:lnTo>
                        <a:pt x="754" y="1664"/>
                      </a:lnTo>
                      <a:lnTo>
                        <a:pt x="756" y="1664"/>
                      </a:lnTo>
                      <a:lnTo>
                        <a:pt x="772" y="1662"/>
                      </a:lnTo>
                      <a:lnTo>
                        <a:pt x="796" y="1646"/>
                      </a:lnTo>
                      <a:lnTo>
                        <a:pt x="836" y="1606"/>
                      </a:lnTo>
                      <a:lnTo>
                        <a:pt x="836" y="1606"/>
                      </a:lnTo>
                      <a:lnTo>
                        <a:pt x="840" y="1602"/>
                      </a:lnTo>
                      <a:lnTo>
                        <a:pt x="852" y="1588"/>
                      </a:lnTo>
                      <a:lnTo>
                        <a:pt x="870" y="1564"/>
                      </a:lnTo>
                      <a:lnTo>
                        <a:pt x="892" y="1528"/>
                      </a:lnTo>
                      <a:lnTo>
                        <a:pt x="892" y="1528"/>
                      </a:lnTo>
                      <a:lnTo>
                        <a:pt x="914" y="1478"/>
                      </a:lnTo>
                      <a:lnTo>
                        <a:pt x="938" y="1424"/>
                      </a:lnTo>
                      <a:lnTo>
                        <a:pt x="964" y="1362"/>
                      </a:lnTo>
                      <a:lnTo>
                        <a:pt x="964" y="1362"/>
                      </a:lnTo>
                      <a:lnTo>
                        <a:pt x="988" y="1268"/>
                      </a:lnTo>
                      <a:lnTo>
                        <a:pt x="1012" y="1188"/>
                      </a:lnTo>
                      <a:lnTo>
                        <a:pt x="1034" y="1116"/>
                      </a:lnTo>
                      <a:lnTo>
                        <a:pt x="1032" y="1158"/>
                      </a:lnTo>
                      <a:lnTo>
                        <a:pt x="1024" y="1232"/>
                      </a:lnTo>
                      <a:lnTo>
                        <a:pt x="1026" y="1256"/>
                      </a:lnTo>
                      <a:lnTo>
                        <a:pt x="1016" y="1290"/>
                      </a:lnTo>
                      <a:lnTo>
                        <a:pt x="1016" y="1342"/>
                      </a:lnTo>
                      <a:lnTo>
                        <a:pt x="1016" y="1356"/>
                      </a:lnTo>
                      <a:lnTo>
                        <a:pt x="1016" y="1430"/>
                      </a:lnTo>
                      <a:lnTo>
                        <a:pt x="1026" y="1436"/>
                      </a:lnTo>
                      <a:lnTo>
                        <a:pt x="1026" y="1446"/>
                      </a:lnTo>
                      <a:lnTo>
                        <a:pt x="1016" y="1458"/>
                      </a:lnTo>
                      <a:lnTo>
                        <a:pt x="1018" y="1494"/>
                      </a:lnTo>
                      <a:lnTo>
                        <a:pt x="1018" y="1552"/>
                      </a:lnTo>
                      <a:lnTo>
                        <a:pt x="1040" y="1598"/>
                      </a:lnTo>
                      <a:lnTo>
                        <a:pt x="1076" y="1628"/>
                      </a:lnTo>
                      <a:lnTo>
                        <a:pt x="1080" y="1596"/>
                      </a:lnTo>
                      <a:lnTo>
                        <a:pt x="1084" y="1628"/>
                      </a:lnTo>
                      <a:lnTo>
                        <a:pt x="1120" y="1598"/>
                      </a:lnTo>
                      <a:lnTo>
                        <a:pt x="1142" y="1552"/>
                      </a:lnTo>
                      <a:lnTo>
                        <a:pt x="1142" y="1494"/>
                      </a:lnTo>
                      <a:lnTo>
                        <a:pt x="1146" y="1458"/>
                      </a:lnTo>
                      <a:lnTo>
                        <a:pt x="1134" y="1446"/>
                      </a:lnTo>
                      <a:lnTo>
                        <a:pt x="1134" y="1436"/>
                      </a:lnTo>
                      <a:lnTo>
                        <a:pt x="1146" y="1430"/>
                      </a:lnTo>
                      <a:lnTo>
                        <a:pt x="1146" y="1356"/>
                      </a:lnTo>
                      <a:lnTo>
                        <a:pt x="1146" y="1342"/>
                      </a:lnTo>
                      <a:lnTo>
                        <a:pt x="1146" y="1290"/>
                      </a:lnTo>
                      <a:lnTo>
                        <a:pt x="1134" y="1256"/>
                      </a:lnTo>
                      <a:lnTo>
                        <a:pt x="1136" y="1232"/>
                      </a:lnTo>
                      <a:lnTo>
                        <a:pt x="1128" y="1158"/>
                      </a:lnTo>
                      <a:lnTo>
                        <a:pt x="1126" y="1116"/>
                      </a:lnTo>
                      <a:lnTo>
                        <a:pt x="1126" y="1116"/>
                      </a:lnTo>
                      <a:lnTo>
                        <a:pt x="1126" y="1106"/>
                      </a:lnTo>
                      <a:lnTo>
                        <a:pt x="1126" y="1106"/>
                      </a:lnTo>
                      <a:lnTo>
                        <a:pt x="1138" y="1136"/>
                      </a:lnTo>
                      <a:lnTo>
                        <a:pt x="1150" y="1176"/>
                      </a:lnTo>
                      <a:lnTo>
                        <a:pt x="1174" y="1260"/>
                      </a:lnTo>
                      <a:lnTo>
                        <a:pt x="1202" y="1362"/>
                      </a:lnTo>
                      <a:lnTo>
                        <a:pt x="1202" y="1362"/>
                      </a:lnTo>
                      <a:lnTo>
                        <a:pt x="1228" y="1424"/>
                      </a:lnTo>
                      <a:lnTo>
                        <a:pt x="1250" y="1478"/>
                      </a:lnTo>
                      <a:lnTo>
                        <a:pt x="1274" y="1528"/>
                      </a:lnTo>
                      <a:lnTo>
                        <a:pt x="1274" y="1528"/>
                      </a:lnTo>
                      <a:lnTo>
                        <a:pt x="1296" y="1564"/>
                      </a:lnTo>
                      <a:lnTo>
                        <a:pt x="1312" y="1588"/>
                      </a:lnTo>
                      <a:lnTo>
                        <a:pt x="1326" y="1602"/>
                      </a:lnTo>
                      <a:lnTo>
                        <a:pt x="1330" y="1606"/>
                      </a:lnTo>
                      <a:lnTo>
                        <a:pt x="1370" y="1646"/>
                      </a:lnTo>
                      <a:lnTo>
                        <a:pt x="1394" y="1662"/>
                      </a:lnTo>
                      <a:lnTo>
                        <a:pt x="1410" y="1664"/>
                      </a:lnTo>
                      <a:lnTo>
                        <a:pt x="1410" y="1664"/>
                      </a:lnTo>
                      <a:lnTo>
                        <a:pt x="1412" y="1664"/>
                      </a:lnTo>
                      <a:lnTo>
                        <a:pt x="1420" y="1660"/>
                      </a:lnTo>
                      <a:lnTo>
                        <a:pt x="1424" y="1660"/>
                      </a:lnTo>
                      <a:lnTo>
                        <a:pt x="1430" y="1662"/>
                      </a:lnTo>
                      <a:lnTo>
                        <a:pt x="1436" y="1664"/>
                      </a:lnTo>
                      <a:lnTo>
                        <a:pt x="1442" y="1670"/>
                      </a:lnTo>
                      <a:lnTo>
                        <a:pt x="1442" y="1670"/>
                      </a:lnTo>
                      <a:lnTo>
                        <a:pt x="1450" y="1674"/>
                      </a:lnTo>
                      <a:lnTo>
                        <a:pt x="1458" y="1676"/>
                      </a:lnTo>
                      <a:lnTo>
                        <a:pt x="1472" y="1680"/>
                      </a:lnTo>
                      <a:lnTo>
                        <a:pt x="1484" y="1678"/>
                      </a:lnTo>
                      <a:lnTo>
                        <a:pt x="1490" y="1678"/>
                      </a:lnTo>
                      <a:lnTo>
                        <a:pt x="1518" y="1656"/>
                      </a:lnTo>
                      <a:lnTo>
                        <a:pt x="1544" y="1636"/>
                      </a:lnTo>
                      <a:lnTo>
                        <a:pt x="1544" y="1636"/>
                      </a:lnTo>
                      <a:lnTo>
                        <a:pt x="1564" y="1626"/>
                      </a:lnTo>
                      <a:lnTo>
                        <a:pt x="1580" y="1618"/>
                      </a:lnTo>
                      <a:lnTo>
                        <a:pt x="1596" y="1614"/>
                      </a:lnTo>
                      <a:lnTo>
                        <a:pt x="1596" y="1614"/>
                      </a:lnTo>
                      <a:lnTo>
                        <a:pt x="1602" y="1612"/>
                      </a:lnTo>
                      <a:lnTo>
                        <a:pt x="1608" y="1608"/>
                      </a:lnTo>
                      <a:lnTo>
                        <a:pt x="1618" y="1598"/>
                      </a:lnTo>
                      <a:lnTo>
                        <a:pt x="1626" y="1588"/>
                      </a:lnTo>
                      <a:lnTo>
                        <a:pt x="1626" y="1588"/>
                      </a:lnTo>
                      <a:lnTo>
                        <a:pt x="1630" y="1582"/>
                      </a:lnTo>
                      <a:lnTo>
                        <a:pt x="1638" y="1572"/>
                      </a:lnTo>
                      <a:lnTo>
                        <a:pt x="1650" y="1562"/>
                      </a:lnTo>
                      <a:lnTo>
                        <a:pt x="1656" y="1558"/>
                      </a:lnTo>
                      <a:lnTo>
                        <a:pt x="1662" y="1558"/>
                      </a:lnTo>
                      <a:lnTo>
                        <a:pt x="1662" y="1558"/>
                      </a:lnTo>
                      <a:lnTo>
                        <a:pt x="1668" y="1558"/>
                      </a:lnTo>
                      <a:lnTo>
                        <a:pt x="1674" y="1556"/>
                      </a:lnTo>
                      <a:lnTo>
                        <a:pt x="1688" y="1550"/>
                      </a:lnTo>
                      <a:lnTo>
                        <a:pt x="1700" y="1540"/>
                      </a:lnTo>
                      <a:lnTo>
                        <a:pt x="1708" y="1534"/>
                      </a:lnTo>
                      <a:lnTo>
                        <a:pt x="1708" y="1534"/>
                      </a:lnTo>
                      <a:lnTo>
                        <a:pt x="1722" y="1514"/>
                      </a:lnTo>
                      <a:lnTo>
                        <a:pt x="1730" y="1500"/>
                      </a:lnTo>
                      <a:lnTo>
                        <a:pt x="1730" y="1500"/>
                      </a:lnTo>
                      <a:lnTo>
                        <a:pt x="1730" y="1498"/>
                      </a:lnTo>
                      <a:lnTo>
                        <a:pt x="1732" y="1492"/>
                      </a:lnTo>
                      <a:lnTo>
                        <a:pt x="1736" y="1488"/>
                      </a:lnTo>
                      <a:lnTo>
                        <a:pt x="1740" y="1484"/>
                      </a:lnTo>
                      <a:lnTo>
                        <a:pt x="1748" y="1480"/>
                      </a:lnTo>
                      <a:lnTo>
                        <a:pt x="1760" y="1476"/>
                      </a:lnTo>
                      <a:lnTo>
                        <a:pt x="1760" y="1476"/>
                      </a:lnTo>
                      <a:lnTo>
                        <a:pt x="1770" y="1472"/>
                      </a:lnTo>
                      <a:lnTo>
                        <a:pt x="1780" y="1466"/>
                      </a:lnTo>
                      <a:lnTo>
                        <a:pt x="1786" y="1460"/>
                      </a:lnTo>
                      <a:lnTo>
                        <a:pt x="1790" y="1454"/>
                      </a:lnTo>
                      <a:lnTo>
                        <a:pt x="1794" y="1442"/>
                      </a:lnTo>
                      <a:lnTo>
                        <a:pt x="1794" y="1438"/>
                      </a:lnTo>
                      <a:lnTo>
                        <a:pt x="1808" y="1386"/>
                      </a:lnTo>
                      <a:lnTo>
                        <a:pt x="1832" y="1346"/>
                      </a:lnTo>
                      <a:lnTo>
                        <a:pt x="1832" y="1302"/>
                      </a:lnTo>
                      <a:lnTo>
                        <a:pt x="1832" y="1302"/>
                      </a:lnTo>
                      <a:lnTo>
                        <a:pt x="1836" y="1284"/>
                      </a:lnTo>
                      <a:lnTo>
                        <a:pt x="1840" y="1270"/>
                      </a:lnTo>
                      <a:lnTo>
                        <a:pt x="1840" y="1256"/>
                      </a:lnTo>
                      <a:lnTo>
                        <a:pt x="1840" y="1256"/>
                      </a:lnTo>
                      <a:lnTo>
                        <a:pt x="1836" y="1242"/>
                      </a:lnTo>
                      <a:lnTo>
                        <a:pt x="1828" y="1222"/>
                      </a:lnTo>
                      <a:lnTo>
                        <a:pt x="1820" y="1198"/>
                      </a:lnTo>
                      <a:lnTo>
                        <a:pt x="1756" y="1098"/>
                      </a:lnTo>
                      <a:lnTo>
                        <a:pt x="1756" y="1098"/>
                      </a:lnTo>
                      <a:lnTo>
                        <a:pt x="1722" y="1066"/>
                      </a:lnTo>
                      <a:lnTo>
                        <a:pt x="1680" y="1028"/>
                      </a:lnTo>
                      <a:lnTo>
                        <a:pt x="1680" y="1028"/>
                      </a:lnTo>
                      <a:lnTo>
                        <a:pt x="1662" y="1020"/>
                      </a:lnTo>
                      <a:lnTo>
                        <a:pt x="1628" y="1006"/>
                      </a:lnTo>
                      <a:lnTo>
                        <a:pt x="1586" y="992"/>
                      </a:lnTo>
                      <a:lnTo>
                        <a:pt x="1544" y="978"/>
                      </a:lnTo>
                      <a:lnTo>
                        <a:pt x="1756" y="960"/>
                      </a:lnTo>
                      <a:lnTo>
                        <a:pt x="1818" y="952"/>
                      </a:lnTo>
                      <a:lnTo>
                        <a:pt x="1882" y="942"/>
                      </a:lnTo>
                      <a:lnTo>
                        <a:pt x="1926" y="918"/>
                      </a:lnTo>
                      <a:lnTo>
                        <a:pt x="1970" y="876"/>
                      </a:lnTo>
                      <a:lnTo>
                        <a:pt x="2012" y="810"/>
                      </a:lnTo>
                      <a:lnTo>
                        <a:pt x="2044" y="734"/>
                      </a:lnTo>
                      <a:lnTo>
                        <a:pt x="2058" y="686"/>
                      </a:lnTo>
                      <a:lnTo>
                        <a:pt x="2086" y="544"/>
                      </a:lnTo>
                      <a:lnTo>
                        <a:pt x="2108" y="452"/>
                      </a:lnTo>
                      <a:lnTo>
                        <a:pt x="2154" y="226"/>
                      </a:lnTo>
                      <a:lnTo>
                        <a:pt x="2164" y="114"/>
                      </a:lnTo>
                      <a:lnTo>
                        <a:pt x="2162" y="70"/>
                      </a:lnTo>
                      <a:close/>
                      <a:moveTo>
                        <a:pt x="1076" y="792"/>
                      </a:moveTo>
                      <a:lnTo>
                        <a:pt x="1076" y="792"/>
                      </a:lnTo>
                      <a:lnTo>
                        <a:pt x="1076" y="790"/>
                      </a:lnTo>
                      <a:lnTo>
                        <a:pt x="1076" y="790"/>
                      </a:lnTo>
                      <a:lnTo>
                        <a:pt x="1076" y="79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778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254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229" name="Group 182"/>
              <p:cNvGrpSpPr>
                <a:grpSpLocks noChangeAspect="1"/>
              </p:cNvGrpSpPr>
              <p:nvPr/>
            </p:nvGrpSpPr>
            <p:grpSpPr>
              <a:xfrm rot="19493664">
                <a:off x="7783359" y="5358489"/>
                <a:ext cx="1188480" cy="974662"/>
                <a:chOff x="381000" y="304800"/>
                <a:chExt cx="3317876" cy="2720975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30" name="Freeform 79"/>
                <p:cNvSpPr>
                  <a:spLocks/>
                </p:cNvSpPr>
                <p:nvPr/>
              </p:nvSpPr>
              <p:spPr bwMode="auto">
                <a:xfrm>
                  <a:off x="1660525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30" y="344"/>
                    </a:cxn>
                    <a:cxn ang="0">
                      <a:pos x="230" y="344"/>
                    </a:cxn>
                    <a:cxn ang="0">
                      <a:pos x="232" y="344"/>
                    </a:cxn>
                    <a:cxn ang="0">
                      <a:pos x="232" y="342"/>
                    </a:cxn>
                    <a:cxn ang="0">
                      <a:pos x="232" y="342"/>
                    </a:cxn>
                    <a:cxn ang="0">
                      <a:pos x="224" y="328"/>
                    </a:cxn>
                    <a:cxn ang="0">
                      <a:pos x="48" y="50"/>
                    </a:cxn>
                    <a:cxn ang="0">
                      <a:pos x="48" y="50"/>
                    </a:cxn>
                    <a:cxn ang="0">
                      <a:pos x="30" y="24"/>
                    </a:cxn>
                    <a:cxn ang="0">
                      <a:pos x="30" y="24"/>
                    </a:cxn>
                    <a:cxn ang="0">
                      <a:pos x="22" y="12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0"/>
                    </a:cxn>
                    <a:cxn ang="0">
                      <a:pos x="0" y="4"/>
                    </a:cxn>
                    <a:cxn ang="0">
                      <a:pos x="0" y="4"/>
                    </a:cxn>
                    <a:cxn ang="0">
                      <a:pos x="4" y="14"/>
                    </a:cxn>
                    <a:cxn ang="0">
                      <a:pos x="10" y="22"/>
                    </a:cxn>
                    <a:cxn ang="0">
                      <a:pos x="10" y="22"/>
                    </a:cxn>
                    <a:cxn ang="0">
                      <a:pos x="18" y="30"/>
                    </a:cxn>
                    <a:cxn ang="0">
                      <a:pos x="26" y="42"/>
                    </a:cxn>
                    <a:cxn ang="0">
                      <a:pos x="218" y="332"/>
                    </a:cxn>
                    <a:cxn ang="0">
                      <a:pos x="218" y="332"/>
                    </a:cxn>
                    <a:cxn ang="0">
                      <a:pos x="226" y="340"/>
                    </a:cxn>
                    <a:cxn ang="0">
                      <a:pos x="230" y="344"/>
                    </a:cxn>
                    <a:cxn ang="0">
                      <a:pos x="230" y="344"/>
                    </a:cxn>
                  </a:cxnLst>
                  <a:rect l="0" t="0" r="r" b="b"/>
                  <a:pathLst>
                    <a:path w="232" h="344">
                      <a:moveTo>
                        <a:pt x="230" y="344"/>
                      </a:moveTo>
                      <a:lnTo>
                        <a:pt x="230" y="344"/>
                      </a:lnTo>
                      <a:lnTo>
                        <a:pt x="232" y="344"/>
                      </a:lnTo>
                      <a:lnTo>
                        <a:pt x="232" y="342"/>
                      </a:lnTo>
                      <a:lnTo>
                        <a:pt x="232" y="342"/>
                      </a:lnTo>
                      <a:lnTo>
                        <a:pt x="224" y="328"/>
                      </a:lnTo>
                      <a:lnTo>
                        <a:pt x="48" y="50"/>
                      </a:lnTo>
                      <a:lnTo>
                        <a:pt x="48" y="50"/>
                      </a:lnTo>
                      <a:lnTo>
                        <a:pt x="30" y="24"/>
                      </a:lnTo>
                      <a:lnTo>
                        <a:pt x="30" y="24"/>
                      </a:lnTo>
                      <a:lnTo>
                        <a:pt x="22" y="12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0"/>
                      </a:lnTo>
                      <a:lnTo>
                        <a:pt x="0" y="4"/>
                      </a:lnTo>
                      <a:lnTo>
                        <a:pt x="0" y="4"/>
                      </a:lnTo>
                      <a:lnTo>
                        <a:pt x="4" y="14"/>
                      </a:lnTo>
                      <a:lnTo>
                        <a:pt x="10" y="22"/>
                      </a:lnTo>
                      <a:lnTo>
                        <a:pt x="10" y="22"/>
                      </a:lnTo>
                      <a:lnTo>
                        <a:pt x="18" y="30"/>
                      </a:lnTo>
                      <a:lnTo>
                        <a:pt x="26" y="42"/>
                      </a:lnTo>
                      <a:lnTo>
                        <a:pt x="218" y="332"/>
                      </a:lnTo>
                      <a:lnTo>
                        <a:pt x="218" y="332"/>
                      </a:lnTo>
                      <a:lnTo>
                        <a:pt x="226" y="340"/>
                      </a:lnTo>
                      <a:lnTo>
                        <a:pt x="230" y="344"/>
                      </a:lnTo>
                      <a:lnTo>
                        <a:pt x="230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1" name="Freeform 80"/>
                <p:cNvSpPr>
                  <a:spLocks/>
                </p:cNvSpPr>
                <p:nvPr/>
              </p:nvSpPr>
              <p:spPr bwMode="auto">
                <a:xfrm>
                  <a:off x="2032000" y="1216025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2" name="Freeform 81"/>
                <p:cNvSpPr>
                  <a:spLocks/>
                </p:cNvSpPr>
                <p:nvPr/>
              </p:nvSpPr>
              <p:spPr bwMode="auto">
                <a:xfrm>
                  <a:off x="2057401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" y="344"/>
                    </a:cxn>
                    <a:cxn ang="0">
                      <a:pos x="2" y="344"/>
                    </a:cxn>
                    <a:cxn ang="0">
                      <a:pos x="6" y="340"/>
                    </a:cxn>
                    <a:cxn ang="0">
                      <a:pos x="14" y="332"/>
                    </a:cxn>
                    <a:cxn ang="0">
                      <a:pos x="206" y="42"/>
                    </a:cxn>
                    <a:cxn ang="0">
                      <a:pos x="206" y="42"/>
                    </a:cxn>
                    <a:cxn ang="0">
                      <a:pos x="214" y="30"/>
                    </a:cxn>
                    <a:cxn ang="0">
                      <a:pos x="222" y="22"/>
                    </a:cxn>
                    <a:cxn ang="0">
                      <a:pos x="222" y="22"/>
                    </a:cxn>
                    <a:cxn ang="0">
                      <a:pos x="228" y="14"/>
                    </a:cxn>
                    <a:cxn ang="0">
                      <a:pos x="232" y="4"/>
                    </a:cxn>
                    <a:cxn ang="0">
                      <a:pos x="232" y="4"/>
                    </a:cxn>
                    <a:cxn ang="0">
                      <a:pos x="232" y="0"/>
                    </a:cxn>
                    <a:cxn ang="0">
                      <a:pos x="230" y="0"/>
                    </a:cxn>
                    <a:cxn ang="0">
                      <a:pos x="226" y="0"/>
                    </a:cxn>
                    <a:cxn ang="0">
                      <a:pos x="222" y="2"/>
                    </a:cxn>
                    <a:cxn ang="0">
                      <a:pos x="222" y="2"/>
                    </a:cxn>
                    <a:cxn ang="0">
                      <a:pos x="210" y="12"/>
                    </a:cxn>
                    <a:cxn ang="0">
                      <a:pos x="202" y="24"/>
                    </a:cxn>
                    <a:cxn ang="0">
                      <a:pos x="202" y="24"/>
                    </a:cxn>
                    <a:cxn ang="0">
                      <a:pos x="184" y="50"/>
                    </a:cxn>
                    <a:cxn ang="0">
                      <a:pos x="8" y="328"/>
                    </a:cxn>
                    <a:cxn ang="0">
                      <a:pos x="8" y="328"/>
                    </a:cxn>
                    <a:cxn ang="0">
                      <a:pos x="0" y="342"/>
                    </a:cxn>
                    <a:cxn ang="0">
                      <a:pos x="0" y="342"/>
                    </a:cxn>
                    <a:cxn ang="0">
                      <a:pos x="0" y="344"/>
                    </a:cxn>
                    <a:cxn ang="0">
                      <a:pos x="0" y="344"/>
                    </a:cxn>
                    <a:cxn ang="0">
                      <a:pos x="2" y="344"/>
                    </a:cxn>
                    <a:cxn ang="0">
                      <a:pos x="2" y="344"/>
                    </a:cxn>
                  </a:cxnLst>
                  <a:rect l="0" t="0" r="r" b="b"/>
                  <a:pathLst>
                    <a:path w="232" h="344">
                      <a:moveTo>
                        <a:pt x="2" y="344"/>
                      </a:moveTo>
                      <a:lnTo>
                        <a:pt x="2" y="344"/>
                      </a:lnTo>
                      <a:lnTo>
                        <a:pt x="6" y="340"/>
                      </a:lnTo>
                      <a:lnTo>
                        <a:pt x="14" y="332"/>
                      </a:lnTo>
                      <a:lnTo>
                        <a:pt x="206" y="42"/>
                      </a:lnTo>
                      <a:lnTo>
                        <a:pt x="206" y="42"/>
                      </a:lnTo>
                      <a:lnTo>
                        <a:pt x="214" y="30"/>
                      </a:lnTo>
                      <a:lnTo>
                        <a:pt x="222" y="22"/>
                      </a:lnTo>
                      <a:lnTo>
                        <a:pt x="222" y="22"/>
                      </a:lnTo>
                      <a:lnTo>
                        <a:pt x="228" y="14"/>
                      </a:lnTo>
                      <a:lnTo>
                        <a:pt x="232" y="4"/>
                      </a:lnTo>
                      <a:lnTo>
                        <a:pt x="232" y="4"/>
                      </a:lnTo>
                      <a:lnTo>
                        <a:pt x="232" y="0"/>
                      </a:lnTo>
                      <a:lnTo>
                        <a:pt x="230" y="0"/>
                      </a:lnTo>
                      <a:lnTo>
                        <a:pt x="226" y="0"/>
                      </a:lnTo>
                      <a:lnTo>
                        <a:pt x="222" y="2"/>
                      </a:lnTo>
                      <a:lnTo>
                        <a:pt x="222" y="2"/>
                      </a:lnTo>
                      <a:lnTo>
                        <a:pt x="210" y="12"/>
                      </a:lnTo>
                      <a:lnTo>
                        <a:pt x="202" y="24"/>
                      </a:lnTo>
                      <a:lnTo>
                        <a:pt x="202" y="24"/>
                      </a:lnTo>
                      <a:lnTo>
                        <a:pt x="184" y="50"/>
                      </a:lnTo>
                      <a:lnTo>
                        <a:pt x="8" y="328"/>
                      </a:lnTo>
                      <a:lnTo>
                        <a:pt x="8" y="328"/>
                      </a:lnTo>
                      <a:lnTo>
                        <a:pt x="0" y="342"/>
                      </a:lnTo>
                      <a:lnTo>
                        <a:pt x="0" y="342"/>
                      </a:lnTo>
                      <a:lnTo>
                        <a:pt x="0" y="344"/>
                      </a:lnTo>
                      <a:lnTo>
                        <a:pt x="0" y="344"/>
                      </a:lnTo>
                      <a:lnTo>
                        <a:pt x="2" y="344"/>
                      </a:lnTo>
                      <a:lnTo>
                        <a:pt x="2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3" name="Freeform 82"/>
                <p:cNvSpPr>
                  <a:spLocks noEditPoints="1"/>
                </p:cNvSpPr>
                <p:nvPr/>
              </p:nvSpPr>
              <p:spPr bwMode="auto">
                <a:xfrm>
                  <a:off x="381000" y="304800"/>
                  <a:ext cx="3317876" cy="2720975"/>
                </a:xfrm>
                <a:custGeom>
                  <a:avLst/>
                  <a:gdLst/>
                  <a:ahLst/>
                  <a:cxnLst>
                    <a:cxn ang="0">
                      <a:pos x="1784" y="18"/>
                    </a:cxn>
                    <a:cxn ang="0">
                      <a:pos x="1368" y="254"/>
                    </a:cxn>
                    <a:cxn ang="0">
                      <a:pos x="1096" y="632"/>
                    </a:cxn>
                    <a:cxn ang="0">
                      <a:pos x="1066" y="570"/>
                    </a:cxn>
                    <a:cxn ang="0">
                      <a:pos x="1044" y="562"/>
                    </a:cxn>
                    <a:cxn ang="0">
                      <a:pos x="1016" y="572"/>
                    </a:cxn>
                    <a:cxn ang="0">
                      <a:pos x="992" y="628"/>
                    </a:cxn>
                    <a:cxn ang="0">
                      <a:pos x="680" y="216"/>
                    </a:cxn>
                    <a:cxn ang="0">
                      <a:pos x="268" y="10"/>
                    </a:cxn>
                    <a:cxn ang="0">
                      <a:pos x="34" y="198"/>
                    </a:cxn>
                    <a:cxn ang="0">
                      <a:pos x="86" y="264"/>
                    </a:cxn>
                    <a:cxn ang="0">
                      <a:pos x="156" y="340"/>
                    </a:cxn>
                    <a:cxn ang="0">
                      <a:pos x="198" y="442"/>
                    </a:cxn>
                    <a:cxn ang="0">
                      <a:pos x="224" y="492"/>
                    </a:cxn>
                    <a:cxn ang="0">
                      <a:pos x="240" y="572"/>
                    </a:cxn>
                    <a:cxn ang="0">
                      <a:pos x="272" y="640"/>
                    </a:cxn>
                    <a:cxn ang="0">
                      <a:pos x="378" y="740"/>
                    </a:cxn>
                    <a:cxn ang="0">
                      <a:pos x="470" y="858"/>
                    </a:cxn>
                    <a:cxn ang="0">
                      <a:pos x="342" y="1124"/>
                    </a:cxn>
                    <a:cxn ang="0">
                      <a:pos x="376" y="1176"/>
                    </a:cxn>
                    <a:cxn ang="0">
                      <a:pos x="406" y="1268"/>
                    </a:cxn>
                    <a:cxn ang="0">
                      <a:pos x="458" y="1316"/>
                    </a:cxn>
                    <a:cxn ang="0">
                      <a:pos x="502" y="1380"/>
                    </a:cxn>
                    <a:cxn ang="0">
                      <a:pos x="536" y="1422"/>
                    </a:cxn>
                    <a:cxn ang="0">
                      <a:pos x="460" y="1554"/>
                    </a:cxn>
                    <a:cxn ang="0">
                      <a:pos x="414" y="1686"/>
                    </a:cxn>
                    <a:cxn ang="0">
                      <a:pos x="486" y="1704"/>
                    </a:cxn>
                    <a:cxn ang="0">
                      <a:pos x="586" y="1526"/>
                    </a:cxn>
                    <a:cxn ang="0">
                      <a:pos x="662" y="1528"/>
                    </a:cxn>
                    <a:cxn ang="0">
                      <a:pos x="700" y="1528"/>
                    </a:cxn>
                    <a:cxn ang="0">
                      <a:pos x="768" y="1532"/>
                    </a:cxn>
                    <a:cxn ang="0">
                      <a:pos x="816" y="1452"/>
                    </a:cxn>
                    <a:cxn ang="0">
                      <a:pos x="978" y="928"/>
                    </a:cxn>
                    <a:cxn ang="0">
                      <a:pos x="996" y="942"/>
                    </a:cxn>
                    <a:cxn ang="0">
                      <a:pos x="992" y="1208"/>
                    </a:cxn>
                    <a:cxn ang="0">
                      <a:pos x="1088" y="1112"/>
                    </a:cxn>
                    <a:cxn ang="0">
                      <a:pos x="1088" y="854"/>
                    </a:cxn>
                    <a:cxn ang="0">
                      <a:pos x="1138" y="1056"/>
                    </a:cxn>
                    <a:cxn ang="0">
                      <a:pos x="1284" y="1500"/>
                    </a:cxn>
                    <a:cxn ang="0">
                      <a:pos x="1334" y="1528"/>
                    </a:cxn>
                    <a:cxn ang="0">
                      <a:pos x="1406" y="1536"/>
                    </a:cxn>
                    <a:cxn ang="0">
                      <a:pos x="1458" y="1516"/>
                    </a:cxn>
                    <a:cxn ang="0">
                      <a:pos x="1542" y="1592"/>
                    </a:cxn>
                    <a:cxn ang="0">
                      <a:pos x="1626" y="1714"/>
                    </a:cxn>
                    <a:cxn ang="0">
                      <a:pos x="1680" y="1650"/>
                    </a:cxn>
                    <a:cxn ang="0">
                      <a:pos x="1618" y="1546"/>
                    </a:cxn>
                    <a:cxn ang="0">
                      <a:pos x="1560" y="1404"/>
                    </a:cxn>
                    <a:cxn ang="0">
                      <a:pos x="1616" y="1378"/>
                    </a:cxn>
                    <a:cxn ang="0">
                      <a:pos x="1634" y="1294"/>
                    </a:cxn>
                    <a:cxn ang="0">
                      <a:pos x="1706" y="1248"/>
                    </a:cxn>
                    <a:cxn ang="0">
                      <a:pos x="1726" y="1166"/>
                    </a:cxn>
                    <a:cxn ang="0">
                      <a:pos x="1702" y="1004"/>
                    </a:cxn>
                    <a:cxn ang="0">
                      <a:pos x="1528" y="790"/>
                    </a:cxn>
                    <a:cxn ang="0">
                      <a:pos x="1758" y="718"/>
                    </a:cxn>
                    <a:cxn ang="0">
                      <a:pos x="1830" y="612"/>
                    </a:cxn>
                    <a:cxn ang="0">
                      <a:pos x="1868" y="536"/>
                    </a:cxn>
                    <a:cxn ang="0">
                      <a:pos x="1876" y="472"/>
                    </a:cxn>
                    <a:cxn ang="0">
                      <a:pos x="1898" y="394"/>
                    </a:cxn>
                    <a:cxn ang="0">
                      <a:pos x="1964" y="304"/>
                    </a:cxn>
                    <a:cxn ang="0">
                      <a:pos x="2020" y="236"/>
                    </a:cxn>
                    <a:cxn ang="0">
                      <a:pos x="1040" y="574"/>
                    </a:cxn>
                  </a:cxnLst>
                  <a:rect l="0" t="0" r="r" b="b"/>
                  <a:pathLst>
                    <a:path w="2090" h="1714">
                      <a:moveTo>
                        <a:pt x="2088" y="78"/>
                      </a:moveTo>
                      <a:lnTo>
                        <a:pt x="2070" y="44"/>
                      </a:lnTo>
                      <a:lnTo>
                        <a:pt x="2028" y="16"/>
                      </a:lnTo>
                      <a:lnTo>
                        <a:pt x="1964" y="4"/>
                      </a:lnTo>
                      <a:lnTo>
                        <a:pt x="1896" y="0"/>
                      </a:lnTo>
                      <a:lnTo>
                        <a:pt x="1896" y="0"/>
                      </a:lnTo>
                      <a:lnTo>
                        <a:pt x="1876" y="2"/>
                      </a:lnTo>
                      <a:lnTo>
                        <a:pt x="1852" y="4"/>
                      </a:lnTo>
                      <a:lnTo>
                        <a:pt x="1822" y="10"/>
                      </a:lnTo>
                      <a:lnTo>
                        <a:pt x="1784" y="18"/>
                      </a:lnTo>
                      <a:lnTo>
                        <a:pt x="1740" y="30"/>
                      </a:lnTo>
                      <a:lnTo>
                        <a:pt x="1694" y="46"/>
                      </a:lnTo>
                      <a:lnTo>
                        <a:pt x="1642" y="66"/>
                      </a:lnTo>
                      <a:lnTo>
                        <a:pt x="1642" y="66"/>
                      </a:lnTo>
                      <a:lnTo>
                        <a:pt x="1592" y="92"/>
                      </a:lnTo>
                      <a:lnTo>
                        <a:pt x="1544" y="118"/>
                      </a:lnTo>
                      <a:lnTo>
                        <a:pt x="1498" y="148"/>
                      </a:lnTo>
                      <a:lnTo>
                        <a:pt x="1454" y="180"/>
                      </a:lnTo>
                      <a:lnTo>
                        <a:pt x="1410" y="216"/>
                      </a:lnTo>
                      <a:lnTo>
                        <a:pt x="1368" y="254"/>
                      </a:lnTo>
                      <a:lnTo>
                        <a:pt x="1328" y="296"/>
                      </a:lnTo>
                      <a:lnTo>
                        <a:pt x="1286" y="342"/>
                      </a:lnTo>
                      <a:lnTo>
                        <a:pt x="1286" y="342"/>
                      </a:lnTo>
                      <a:lnTo>
                        <a:pt x="1254" y="380"/>
                      </a:lnTo>
                      <a:lnTo>
                        <a:pt x="1224" y="420"/>
                      </a:lnTo>
                      <a:lnTo>
                        <a:pt x="1196" y="462"/>
                      </a:lnTo>
                      <a:lnTo>
                        <a:pt x="1170" y="504"/>
                      </a:lnTo>
                      <a:lnTo>
                        <a:pt x="1124" y="578"/>
                      </a:lnTo>
                      <a:lnTo>
                        <a:pt x="1096" y="632"/>
                      </a:lnTo>
                      <a:lnTo>
                        <a:pt x="1096" y="632"/>
                      </a:lnTo>
                      <a:lnTo>
                        <a:pt x="1092" y="622"/>
                      </a:lnTo>
                      <a:lnTo>
                        <a:pt x="1082" y="608"/>
                      </a:lnTo>
                      <a:lnTo>
                        <a:pt x="1082" y="608"/>
                      </a:lnTo>
                      <a:lnTo>
                        <a:pt x="1086" y="600"/>
                      </a:lnTo>
                      <a:lnTo>
                        <a:pt x="1088" y="592"/>
                      </a:lnTo>
                      <a:lnTo>
                        <a:pt x="1088" y="592"/>
                      </a:lnTo>
                      <a:lnTo>
                        <a:pt x="1086" y="584"/>
                      </a:lnTo>
                      <a:lnTo>
                        <a:pt x="1082" y="576"/>
                      </a:lnTo>
                      <a:lnTo>
                        <a:pt x="1074" y="572"/>
                      </a:lnTo>
                      <a:lnTo>
                        <a:pt x="1066" y="570"/>
                      </a:lnTo>
                      <a:lnTo>
                        <a:pt x="1066" y="570"/>
                      </a:lnTo>
                      <a:lnTo>
                        <a:pt x="1064" y="570"/>
                      </a:lnTo>
                      <a:lnTo>
                        <a:pt x="1066" y="564"/>
                      </a:lnTo>
                      <a:lnTo>
                        <a:pt x="1060" y="564"/>
                      </a:lnTo>
                      <a:lnTo>
                        <a:pt x="1056" y="564"/>
                      </a:lnTo>
                      <a:lnTo>
                        <a:pt x="1056" y="564"/>
                      </a:lnTo>
                      <a:lnTo>
                        <a:pt x="1050" y="558"/>
                      </a:lnTo>
                      <a:lnTo>
                        <a:pt x="1048" y="560"/>
                      </a:lnTo>
                      <a:lnTo>
                        <a:pt x="1048" y="558"/>
                      </a:lnTo>
                      <a:lnTo>
                        <a:pt x="1044" y="562"/>
                      </a:lnTo>
                      <a:lnTo>
                        <a:pt x="1038" y="560"/>
                      </a:lnTo>
                      <a:lnTo>
                        <a:pt x="1038" y="564"/>
                      </a:lnTo>
                      <a:lnTo>
                        <a:pt x="1034" y="564"/>
                      </a:lnTo>
                      <a:lnTo>
                        <a:pt x="1030" y="564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26" y="570"/>
                      </a:lnTo>
                      <a:lnTo>
                        <a:pt x="1026" y="570"/>
                      </a:lnTo>
                      <a:lnTo>
                        <a:pt x="1016" y="572"/>
                      </a:lnTo>
                      <a:lnTo>
                        <a:pt x="1010" y="576"/>
                      </a:lnTo>
                      <a:lnTo>
                        <a:pt x="1004" y="584"/>
                      </a:lnTo>
                      <a:lnTo>
                        <a:pt x="1004" y="592"/>
                      </a:lnTo>
                      <a:lnTo>
                        <a:pt x="1004" y="592"/>
                      </a:lnTo>
                      <a:lnTo>
                        <a:pt x="1004" y="598"/>
                      </a:lnTo>
                      <a:lnTo>
                        <a:pt x="1008" y="604"/>
                      </a:lnTo>
                      <a:lnTo>
                        <a:pt x="1008" y="604"/>
                      </a:lnTo>
                      <a:lnTo>
                        <a:pt x="998" y="618"/>
                      </a:lnTo>
                      <a:lnTo>
                        <a:pt x="992" y="628"/>
                      </a:lnTo>
                      <a:lnTo>
                        <a:pt x="992" y="628"/>
                      </a:lnTo>
                      <a:lnTo>
                        <a:pt x="962" y="574"/>
                      </a:lnTo>
                      <a:lnTo>
                        <a:pt x="918" y="500"/>
                      </a:lnTo>
                      <a:lnTo>
                        <a:pt x="892" y="460"/>
                      </a:lnTo>
                      <a:lnTo>
                        <a:pt x="864" y="420"/>
                      </a:lnTo>
                      <a:lnTo>
                        <a:pt x="834" y="378"/>
                      </a:lnTo>
                      <a:lnTo>
                        <a:pt x="802" y="342"/>
                      </a:lnTo>
                      <a:lnTo>
                        <a:pt x="802" y="342"/>
                      </a:lnTo>
                      <a:lnTo>
                        <a:pt x="762" y="296"/>
                      </a:lnTo>
                      <a:lnTo>
                        <a:pt x="720" y="254"/>
                      </a:lnTo>
                      <a:lnTo>
                        <a:pt x="680" y="216"/>
                      </a:lnTo>
                      <a:lnTo>
                        <a:pt x="636" y="180"/>
                      </a:lnTo>
                      <a:lnTo>
                        <a:pt x="592" y="148"/>
                      </a:lnTo>
                      <a:lnTo>
                        <a:pt x="546" y="118"/>
                      </a:lnTo>
                      <a:lnTo>
                        <a:pt x="498" y="92"/>
                      </a:lnTo>
                      <a:lnTo>
                        <a:pt x="448" y="66"/>
                      </a:lnTo>
                      <a:lnTo>
                        <a:pt x="448" y="66"/>
                      </a:lnTo>
                      <a:lnTo>
                        <a:pt x="396" y="46"/>
                      </a:lnTo>
                      <a:lnTo>
                        <a:pt x="348" y="30"/>
                      </a:lnTo>
                      <a:lnTo>
                        <a:pt x="306" y="18"/>
                      </a:lnTo>
                      <a:lnTo>
                        <a:pt x="268" y="10"/>
                      </a:lnTo>
                      <a:lnTo>
                        <a:pt x="238" y="4"/>
                      </a:lnTo>
                      <a:lnTo>
                        <a:pt x="214" y="2"/>
                      </a:lnTo>
                      <a:lnTo>
                        <a:pt x="194" y="0"/>
                      </a:lnTo>
                      <a:lnTo>
                        <a:pt x="126" y="4"/>
                      </a:lnTo>
                      <a:lnTo>
                        <a:pt x="62" y="16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2"/>
                      </a:lnTo>
                      <a:lnTo>
                        <a:pt x="12" y="154"/>
                      </a:lnTo>
                      <a:lnTo>
                        <a:pt x="34" y="198"/>
                      </a:lnTo>
                      <a:lnTo>
                        <a:pt x="34" y="198"/>
                      </a:lnTo>
                      <a:lnTo>
                        <a:pt x="44" y="214"/>
                      </a:lnTo>
                      <a:lnTo>
                        <a:pt x="56" y="226"/>
                      </a:lnTo>
                      <a:lnTo>
                        <a:pt x="60" y="232"/>
                      </a:lnTo>
                      <a:lnTo>
                        <a:pt x="66" y="234"/>
                      </a:lnTo>
                      <a:lnTo>
                        <a:pt x="66" y="234"/>
                      </a:lnTo>
                      <a:lnTo>
                        <a:pt x="70" y="236"/>
                      </a:lnTo>
                      <a:lnTo>
                        <a:pt x="74" y="240"/>
                      </a:lnTo>
                      <a:lnTo>
                        <a:pt x="80" y="252"/>
                      </a:lnTo>
                      <a:lnTo>
                        <a:pt x="86" y="264"/>
                      </a:lnTo>
                      <a:lnTo>
                        <a:pt x="86" y="264"/>
                      </a:lnTo>
                      <a:lnTo>
                        <a:pt x="94" y="278"/>
                      </a:lnTo>
                      <a:lnTo>
                        <a:pt x="104" y="290"/>
                      </a:lnTo>
                      <a:lnTo>
                        <a:pt x="112" y="296"/>
                      </a:lnTo>
                      <a:lnTo>
                        <a:pt x="118" y="300"/>
                      </a:lnTo>
                      <a:lnTo>
                        <a:pt x="118" y="300"/>
                      </a:lnTo>
                      <a:lnTo>
                        <a:pt x="126" y="304"/>
                      </a:lnTo>
                      <a:lnTo>
                        <a:pt x="132" y="310"/>
                      </a:lnTo>
                      <a:lnTo>
                        <a:pt x="146" y="324"/>
                      </a:lnTo>
                      <a:lnTo>
                        <a:pt x="156" y="340"/>
                      </a:lnTo>
                      <a:lnTo>
                        <a:pt x="160" y="350"/>
                      </a:lnTo>
                      <a:lnTo>
                        <a:pt x="160" y="350"/>
                      </a:lnTo>
                      <a:lnTo>
                        <a:pt x="160" y="354"/>
                      </a:lnTo>
                      <a:lnTo>
                        <a:pt x="164" y="360"/>
                      </a:lnTo>
                      <a:lnTo>
                        <a:pt x="176" y="374"/>
                      </a:lnTo>
                      <a:lnTo>
                        <a:pt x="192" y="394"/>
                      </a:lnTo>
                      <a:lnTo>
                        <a:pt x="192" y="394"/>
                      </a:lnTo>
                      <a:lnTo>
                        <a:pt x="198" y="416"/>
                      </a:lnTo>
                      <a:lnTo>
                        <a:pt x="200" y="434"/>
                      </a:lnTo>
                      <a:lnTo>
                        <a:pt x="198" y="442"/>
                      </a:lnTo>
                      <a:lnTo>
                        <a:pt x="196" y="446"/>
                      </a:lnTo>
                      <a:lnTo>
                        <a:pt x="196" y="446"/>
                      </a:lnTo>
                      <a:lnTo>
                        <a:pt x="194" y="450"/>
                      </a:lnTo>
                      <a:lnTo>
                        <a:pt x="196" y="454"/>
                      </a:lnTo>
                      <a:lnTo>
                        <a:pt x="202" y="462"/>
                      </a:lnTo>
                      <a:lnTo>
                        <a:pt x="214" y="472"/>
                      </a:lnTo>
                      <a:lnTo>
                        <a:pt x="214" y="472"/>
                      </a:lnTo>
                      <a:lnTo>
                        <a:pt x="216" y="476"/>
                      </a:lnTo>
                      <a:lnTo>
                        <a:pt x="222" y="486"/>
                      </a:lnTo>
                      <a:lnTo>
                        <a:pt x="224" y="492"/>
                      </a:lnTo>
                      <a:lnTo>
                        <a:pt x="226" y="498"/>
                      </a:lnTo>
                      <a:lnTo>
                        <a:pt x="226" y="506"/>
                      </a:lnTo>
                      <a:lnTo>
                        <a:pt x="222" y="512"/>
                      </a:lnTo>
                      <a:lnTo>
                        <a:pt x="222" y="512"/>
                      </a:lnTo>
                      <a:lnTo>
                        <a:pt x="220" y="518"/>
                      </a:lnTo>
                      <a:lnTo>
                        <a:pt x="220" y="526"/>
                      </a:lnTo>
                      <a:lnTo>
                        <a:pt x="222" y="536"/>
                      </a:lnTo>
                      <a:lnTo>
                        <a:pt x="226" y="546"/>
                      </a:lnTo>
                      <a:lnTo>
                        <a:pt x="236" y="564"/>
                      </a:lnTo>
                      <a:lnTo>
                        <a:pt x="240" y="572"/>
                      </a:lnTo>
                      <a:lnTo>
                        <a:pt x="244" y="574"/>
                      </a:lnTo>
                      <a:lnTo>
                        <a:pt x="244" y="574"/>
                      </a:lnTo>
                      <a:lnTo>
                        <a:pt x="248" y="578"/>
                      </a:lnTo>
                      <a:lnTo>
                        <a:pt x="250" y="582"/>
                      </a:lnTo>
                      <a:lnTo>
                        <a:pt x="256" y="594"/>
                      </a:lnTo>
                      <a:lnTo>
                        <a:pt x="260" y="612"/>
                      </a:lnTo>
                      <a:lnTo>
                        <a:pt x="260" y="612"/>
                      </a:lnTo>
                      <a:lnTo>
                        <a:pt x="260" y="614"/>
                      </a:lnTo>
                      <a:lnTo>
                        <a:pt x="264" y="624"/>
                      </a:lnTo>
                      <a:lnTo>
                        <a:pt x="272" y="640"/>
                      </a:lnTo>
                      <a:lnTo>
                        <a:pt x="288" y="660"/>
                      </a:lnTo>
                      <a:lnTo>
                        <a:pt x="288" y="660"/>
                      </a:lnTo>
                      <a:lnTo>
                        <a:pt x="304" y="680"/>
                      </a:lnTo>
                      <a:lnTo>
                        <a:pt x="314" y="694"/>
                      </a:lnTo>
                      <a:lnTo>
                        <a:pt x="328" y="714"/>
                      </a:lnTo>
                      <a:lnTo>
                        <a:pt x="328" y="714"/>
                      </a:lnTo>
                      <a:lnTo>
                        <a:pt x="332" y="718"/>
                      </a:lnTo>
                      <a:lnTo>
                        <a:pt x="338" y="724"/>
                      </a:lnTo>
                      <a:lnTo>
                        <a:pt x="356" y="732"/>
                      </a:lnTo>
                      <a:lnTo>
                        <a:pt x="378" y="740"/>
                      </a:lnTo>
                      <a:lnTo>
                        <a:pt x="430" y="746"/>
                      </a:lnTo>
                      <a:lnTo>
                        <a:pt x="484" y="746"/>
                      </a:lnTo>
                      <a:lnTo>
                        <a:pt x="534" y="746"/>
                      </a:lnTo>
                      <a:lnTo>
                        <a:pt x="604" y="752"/>
                      </a:lnTo>
                      <a:lnTo>
                        <a:pt x="622" y="754"/>
                      </a:lnTo>
                      <a:lnTo>
                        <a:pt x="622" y="754"/>
                      </a:lnTo>
                      <a:lnTo>
                        <a:pt x="562" y="790"/>
                      </a:lnTo>
                      <a:lnTo>
                        <a:pt x="518" y="820"/>
                      </a:lnTo>
                      <a:lnTo>
                        <a:pt x="488" y="842"/>
                      </a:lnTo>
                      <a:lnTo>
                        <a:pt x="470" y="858"/>
                      </a:lnTo>
                      <a:lnTo>
                        <a:pt x="462" y="868"/>
                      </a:lnTo>
                      <a:lnTo>
                        <a:pt x="458" y="874"/>
                      </a:lnTo>
                      <a:lnTo>
                        <a:pt x="458" y="876"/>
                      </a:lnTo>
                      <a:lnTo>
                        <a:pt x="458" y="878"/>
                      </a:lnTo>
                      <a:lnTo>
                        <a:pt x="384" y="988"/>
                      </a:lnTo>
                      <a:lnTo>
                        <a:pt x="388" y="1004"/>
                      </a:lnTo>
                      <a:lnTo>
                        <a:pt x="384" y="1022"/>
                      </a:lnTo>
                      <a:lnTo>
                        <a:pt x="366" y="1052"/>
                      </a:lnTo>
                      <a:lnTo>
                        <a:pt x="354" y="1078"/>
                      </a:lnTo>
                      <a:lnTo>
                        <a:pt x="342" y="1124"/>
                      </a:lnTo>
                      <a:lnTo>
                        <a:pt x="342" y="1124"/>
                      </a:lnTo>
                      <a:lnTo>
                        <a:pt x="342" y="1130"/>
                      </a:lnTo>
                      <a:lnTo>
                        <a:pt x="344" y="1142"/>
                      </a:lnTo>
                      <a:lnTo>
                        <a:pt x="348" y="1148"/>
                      </a:lnTo>
                      <a:lnTo>
                        <a:pt x="350" y="1156"/>
                      </a:lnTo>
                      <a:lnTo>
                        <a:pt x="356" y="1162"/>
                      </a:lnTo>
                      <a:lnTo>
                        <a:pt x="364" y="1166"/>
                      </a:lnTo>
                      <a:lnTo>
                        <a:pt x="364" y="1166"/>
                      </a:lnTo>
                      <a:lnTo>
                        <a:pt x="372" y="1170"/>
                      </a:lnTo>
                      <a:lnTo>
                        <a:pt x="376" y="1176"/>
                      </a:lnTo>
                      <a:lnTo>
                        <a:pt x="380" y="1184"/>
                      </a:lnTo>
                      <a:lnTo>
                        <a:pt x="382" y="1192"/>
                      </a:lnTo>
                      <a:lnTo>
                        <a:pt x="380" y="1206"/>
                      </a:lnTo>
                      <a:lnTo>
                        <a:pt x="380" y="1212"/>
                      </a:lnTo>
                      <a:lnTo>
                        <a:pt x="382" y="1244"/>
                      </a:lnTo>
                      <a:lnTo>
                        <a:pt x="382" y="1244"/>
                      </a:lnTo>
                      <a:lnTo>
                        <a:pt x="384" y="1248"/>
                      </a:lnTo>
                      <a:lnTo>
                        <a:pt x="392" y="1258"/>
                      </a:lnTo>
                      <a:lnTo>
                        <a:pt x="398" y="1264"/>
                      </a:lnTo>
                      <a:lnTo>
                        <a:pt x="406" y="1268"/>
                      </a:lnTo>
                      <a:lnTo>
                        <a:pt x="416" y="1272"/>
                      </a:lnTo>
                      <a:lnTo>
                        <a:pt x="428" y="1272"/>
                      </a:lnTo>
                      <a:lnTo>
                        <a:pt x="428" y="1272"/>
                      </a:lnTo>
                      <a:lnTo>
                        <a:pt x="440" y="1274"/>
                      </a:lnTo>
                      <a:lnTo>
                        <a:pt x="448" y="1280"/>
                      </a:lnTo>
                      <a:lnTo>
                        <a:pt x="452" y="1286"/>
                      </a:lnTo>
                      <a:lnTo>
                        <a:pt x="456" y="1294"/>
                      </a:lnTo>
                      <a:lnTo>
                        <a:pt x="458" y="1310"/>
                      </a:lnTo>
                      <a:lnTo>
                        <a:pt x="458" y="1316"/>
                      </a:lnTo>
                      <a:lnTo>
                        <a:pt x="458" y="1316"/>
                      </a:lnTo>
                      <a:lnTo>
                        <a:pt x="456" y="1338"/>
                      </a:lnTo>
                      <a:lnTo>
                        <a:pt x="458" y="1354"/>
                      </a:lnTo>
                      <a:lnTo>
                        <a:pt x="458" y="1360"/>
                      </a:lnTo>
                      <a:lnTo>
                        <a:pt x="460" y="1364"/>
                      </a:lnTo>
                      <a:lnTo>
                        <a:pt x="460" y="1364"/>
                      </a:lnTo>
                      <a:lnTo>
                        <a:pt x="468" y="1374"/>
                      </a:lnTo>
                      <a:lnTo>
                        <a:pt x="474" y="1378"/>
                      </a:lnTo>
                      <a:lnTo>
                        <a:pt x="486" y="1380"/>
                      </a:lnTo>
                      <a:lnTo>
                        <a:pt x="486" y="1380"/>
                      </a:lnTo>
                      <a:lnTo>
                        <a:pt x="502" y="1380"/>
                      </a:lnTo>
                      <a:lnTo>
                        <a:pt x="514" y="1384"/>
                      </a:lnTo>
                      <a:lnTo>
                        <a:pt x="522" y="1390"/>
                      </a:lnTo>
                      <a:lnTo>
                        <a:pt x="526" y="1394"/>
                      </a:lnTo>
                      <a:lnTo>
                        <a:pt x="526" y="1396"/>
                      </a:lnTo>
                      <a:lnTo>
                        <a:pt x="526" y="1396"/>
                      </a:lnTo>
                      <a:lnTo>
                        <a:pt x="526" y="1400"/>
                      </a:lnTo>
                      <a:lnTo>
                        <a:pt x="530" y="1404"/>
                      </a:lnTo>
                      <a:lnTo>
                        <a:pt x="532" y="1408"/>
                      </a:lnTo>
                      <a:lnTo>
                        <a:pt x="534" y="1414"/>
                      </a:lnTo>
                      <a:lnTo>
                        <a:pt x="536" y="1422"/>
                      </a:lnTo>
                      <a:lnTo>
                        <a:pt x="536" y="1432"/>
                      </a:lnTo>
                      <a:lnTo>
                        <a:pt x="532" y="1446"/>
                      </a:lnTo>
                      <a:lnTo>
                        <a:pt x="524" y="1462"/>
                      </a:lnTo>
                      <a:lnTo>
                        <a:pt x="524" y="1462"/>
                      </a:lnTo>
                      <a:lnTo>
                        <a:pt x="492" y="1522"/>
                      </a:lnTo>
                      <a:lnTo>
                        <a:pt x="478" y="1540"/>
                      </a:lnTo>
                      <a:lnTo>
                        <a:pt x="472" y="1546"/>
                      </a:lnTo>
                      <a:lnTo>
                        <a:pt x="466" y="1550"/>
                      </a:lnTo>
                      <a:lnTo>
                        <a:pt x="466" y="1550"/>
                      </a:lnTo>
                      <a:lnTo>
                        <a:pt x="460" y="1554"/>
                      </a:lnTo>
                      <a:lnTo>
                        <a:pt x="454" y="1560"/>
                      </a:lnTo>
                      <a:lnTo>
                        <a:pt x="440" y="1578"/>
                      </a:lnTo>
                      <a:lnTo>
                        <a:pt x="424" y="1604"/>
                      </a:lnTo>
                      <a:lnTo>
                        <a:pt x="424" y="1604"/>
                      </a:lnTo>
                      <a:lnTo>
                        <a:pt x="420" y="1614"/>
                      </a:lnTo>
                      <a:lnTo>
                        <a:pt x="412" y="1636"/>
                      </a:lnTo>
                      <a:lnTo>
                        <a:pt x="410" y="1650"/>
                      </a:lnTo>
                      <a:lnTo>
                        <a:pt x="408" y="1666"/>
                      </a:lnTo>
                      <a:lnTo>
                        <a:pt x="410" y="1680"/>
                      </a:lnTo>
                      <a:lnTo>
                        <a:pt x="414" y="1686"/>
                      </a:lnTo>
                      <a:lnTo>
                        <a:pt x="416" y="1692"/>
                      </a:lnTo>
                      <a:lnTo>
                        <a:pt x="416" y="1692"/>
                      </a:lnTo>
                      <a:lnTo>
                        <a:pt x="426" y="1702"/>
                      </a:lnTo>
                      <a:lnTo>
                        <a:pt x="438" y="1710"/>
                      </a:lnTo>
                      <a:lnTo>
                        <a:pt x="450" y="1714"/>
                      </a:lnTo>
                      <a:lnTo>
                        <a:pt x="456" y="1714"/>
                      </a:lnTo>
                      <a:lnTo>
                        <a:pt x="464" y="1714"/>
                      </a:lnTo>
                      <a:lnTo>
                        <a:pt x="470" y="1712"/>
                      </a:lnTo>
                      <a:lnTo>
                        <a:pt x="478" y="1710"/>
                      </a:lnTo>
                      <a:lnTo>
                        <a:pt x="486" y="1704"/>
                      </a:lnTo>
                      <a:lnTo>
                        <a:pt x="492" y="1698"/>
                      </a:lnTo>
                      <a:lnTo>
                        <a:pt x="500" y="1690"/>
                      </a:lnTo>
                      <a:lnTo>
                        <a:pt x="508" y="1678"/>
                      </a:lnTo>
                      <a:lnTo>
                        <a:pt x="514" y="1666"/>
                      </a:lnTo>
                      <a:lnTo>
                        <a:pt x="522" y="1650"/>
                      </a:lnTo>
                      <a:lnTo>
                        <a:pt x="522" y="1650"/>
                      </a:lnTo>
                      <a:lnTo>
                        <a:pt x="548" y="1592"/>
                      </a:lnTo>
                      <a:lnTo>
                        <a:pt x="568" y="1554"/>
                      </a:lnTo>
                      <a:lnTo>
                        <a:pt x="582" y="1532"/>
                      </a:lnTo>
                      <a:lnTo>
                        <a:pt x="586" y="1526"/>
                      </a:lnTo>
                      <a:lnTo>
                        <a:pt x="586" y="1526"/>
                      </a:lnTo>
                      <a:lnTo>
                        <a:pt x="590" y="1522"/>
                      </a:lnTo>
                      <a:lnTo>
                        <a:pt x="594" y="1518"/>
                      </a:lnTo>
                      <a:lnTo>
                        <a:pt x="600" y="1516"/>
                      </a:lnTo>
                      <a:lnTo>
                        <a:pt x="608" y="1514"/>
                      </a:lnTo>
                      <a:lnTo>
                        <a:pt x="620" y="1514"/>
                      </a:lnTo>
                      <a:lnTo>
                        <a:pt x="632" y="1516"/>
                      </a:lnTo>
                      <a:lnTo>
                        <a:pt x="648" y="1520"/>
                      </a:lnTo>
                      <a:lnTo>
                        <a:pt x="648" y="1520"/>
                      </a:lnTo>
                      <a:lnTo>
                        <a:pt x="662" y="1528"/>
                      </a:lnTo>
                      <a:lnTo>
                        <a:pt x="668" y="1532"/>
                      </a:lnTo>
                      <a:lnTo>
                        <a:pt x="670" y="1536"/>
                      </a:lnTo>
                      <a:lnTo>
                        <a:pt x="668" y="1536"/>
                      </a:lnTo>
                      <a:lnTo>
                        <a:pt x="664" y="1538"/>
                      </a:lnTo>
                      <a:lnTo>
                        <a:pt x="670" y="1538"/>
                      </a:lnTo>
                      <a:lnTo>
                        <a:pt x="670" y="1538"/>
                      </a:lnTo>
                      <a:lnTo>
                        <a:pt x="682" y="1536"/>
                      </a:lnTo>
                      <a:lnTo>
                        <a:pt x="692" y="1532"/>
                      </a:lnTo>
                      <a:lnTo>
                        <a:pt x="700" y="1528"/>
                      </a:lnTo>
                      <a:lnTo>
                        <a:pt x="700" y="1528"/>
                      </a:lnTo>
                      <a:lnTo>
                        <a:pt x="708" y="1522"/>
                      </a:lnTo>
                      <a:lnTo>
                        <a:pt x="716" y="1518"/>
                      </a:lnTo>
                      <a:lnTo>
                        <a:pt x="724" y="1516"/>
                      </a:lnTo>
                      <a:lnTo>
                        <a:pt x="724" y="1516"/>
                      </a:lnTo>
                      <a:lnTo>
                        <a:pt x="734" y="1518"/>
                      </a:lnTo>
                      <a:lnTo>
                        <a:pt x="744" y="1522"/>
                      </a:lnTo>
                      <a:lnTo>
                        <a:pt x="754" y="1528"/>
                      </a:lnTo>
                      <a:lnTo>
                        <a:pt x="754" y="1528"/>
                      </a:lnTo>
                      <a:lnTo>
                        <a:pt x="758" y="1530"/>
                      </a:lnTo>
                      <a:lnTo>
                        <a:pt x="768" y="1532"/>
                      </a:lnTo>
                      <a:lnTo>
                        <a:pt x="774" y="1532"/>
                      </a:lnTo>
                      <a:lnTo>
                        <a:pt x="780" y="1532"/>
                      </a:lnTo>
                      <a:lnTo>
                        <a:pt x="786" y="1528"/>
                      </a:lnTo>
                      <a:lnTo>
                        <a:pt x="794" y="1520"/>
                      </a:lnTo>
                      <a:lnTo>
                        <a:pt x="794" y="1520"/>
                      </a:lnTo>
                      <a:lnTo>
                        <a:pt x="800" y="1512"/>
                      </a:lnTo>
                      <a:lnTo>
                        <a:pt x="806" y="1500"/>
                      </a:lnTo>
                      <a:lnTo>
                        <a:pt x="812" y="1478"/>
                      </a:lnTo>
                      <a:lnTo>
                        <a:pt x="816" y="1458"/>
                      </a:lnTo>
                      <a:lnTo>
                        <a:pt x="816" y="1452"/>
                      </a:lnTo>
                      <a:lnTo>
                        <a:pt x="840" y="1406"/>
                      </a:lnTo>
                      <a:lnTo>
                        <a:pt x="844" y="1388"/>
                      </a:lnTo>
                      <a:lnTo>
                        <a:pt x="870" y="1386"/>
                      </a:lnTo>
                      <a:lnTo>
                        <a:pt x="894" y="1318"/>
                      </a:lnTo>
                      <a:lnTo>
                        <a:pt x="922" y="1204"/>
                      </a:lnTo>
                      <a:lnTo>
                        <a:pt x="952" y="1056"/>
                      </a:lnTo>
                      <a:lnTo>
                        <a:pt x="970" y="942"/>
                      </a:lnTo>
                      <a:lnTo>
                        <a:pt x="970" y="942"/>
                      </a:lnTo>
                      <a:lnTo>
                        <a:pt x="974" y="940"/>
                      </a:lnTo>
                      <a:lnTo>
                        <a:pt x="978" y="928"/>
                      </a:lnTo>
                      <a:lnTo>
                        <a:pt x="984" y="908"/>
                      </a:lnTo>
                      <a:lnTo>
                        <a:pt x="986" y="894"/>
                      </a:lnTo>
                      <a:lnTo>
                        <a:pt x="988" y="880"/>
                      </a:lnTo>
                      <a:lnTo>
                        <a:pt x="988" y="880"/>
                      </a:lnTo>
                      <a:lnTo>
                        <a:pt x="990" y="866"/>
                      </a:lnTo>
                      <a:lnTo>
                        <a:pt x="994" y="858"/>
                      </a:lnTo>
                      <a:lnTo>
                        <a:pt x="1000" y="856"/>
                      </a:lnTo>
                      <a:lnTo>
                        <a:pt x="1004" y="854"/>
                      </a:lnTo>
                      <a:lnTo>
                        <a:pt x="1004" y="880"/>
                      </a:lnTo>
                      <a:lnTo>
                        <a:pt x="996" y="942"/>
                      </a:lnTo>
                      <a:lnTo>
                        <a:pt x="998" y="962"/>
                      </a:lnTo>
                      <a:lnTo>
                        <a:pt x="990" y="990"/>
                      </a:lnTo>
                      <a:lnTo>
                        <a:pt x="990" y="1034"/>
                      </a:lnTo>
                      <a:lnTo>
                        <a:pt x="990" y="1046"/>
                      </a:lnTo>
                      <a:lnTo>
                        <a:pt x="990" y="1108"/>
                      </a:lnTo>
                      <a:lnTo>
                        <a:pt x="998" y="1112"/>
                      </a:lnTo>
                      <a:lnTo>
                        <a:pt x="998" y="1122"/>
                      </a:lnTo>
                      <a:lnTo>
                        <a:pt x="990" y="1130"/>
                      </a:lnTo>
                      <a:lnTo>
                        <a:pt x="992" y="1160"/>
                      </a:lnTo>
                      <a:lnTo>
                        <a:pt x="992" y="1208"/>
                      </a:lnTo>
                      <a:lnTo>
                        <a:pt x="1010" y="1248"/>
                      </a:lnTo>
                      <a:lnTo>
                        <a:pt x="1040" y="1274"/>
                      </a:lnTo>
                      <a:lnTo>
                        <a:pt x="1044" y="1246"/>
                      </a:lnTo>
                      <a:lnTo>
                        <a:pt x="1048" y="1274"/>
                      </a:lnTo>
                      <a:lnTo>
                        <a:pt x="1078" y="1248"/>
                      </a:lnTo>
                      <a:lnTo>
                        <a:pt x="1096" y="1208"/>
                      </a:lnTo>
                      <a:lnTo>
                        <a:pt x="1096" y="1160"/>
                      </a:lnTo>
                      <a:lnTo>
                        <a:pt x="1098" y="1130"/>
                      </a:lnTo>
                      <a:lnTo>
                        <a:pt x="1088" y="1122"/>
                      </a:lnTo>
                      <a:lnTo>
                        <a:pt x="1088" y="1112"/>
                      </a:lnTo>
                      <a:lnTo>
                        <a:pt x="1098" y="1108"/>
                      </a:lnTo>
                      <a:lnTo>
                        <a:pt x="1098" y="1046"/>
                      </a:lnTo>
                      <a:lnTo>
                        <a:pt x="1098" y="1034"/>
                      </a:lnTo>
                      <a:lnTo>
                        <a:pt x="1098" y="990"/>
                      </a:lnTo>
                      <a:lnTo>
                        <a:pt x="1088" y="962"/>
                      </a:lnTo>
                      <a:lnTo>
                        <a:pt x="1090" y="942"/>
                      </a:lnTo>
                      <a:lnTo>
                        <a:pt x="1084" y="880"/>
                      </a:lnTo>
                      <a:lnTo>
                        <a:pt x="1082" y="856"/>
                      </a:lnTo>
                      <a:lnTo>
                        <a:pt x="1082" y="856"/>
                      </a:lnTo>
                      <a:lnTo>
                        <a:pt x="1088" y="854"/>
                      </a:lnTo>
                      <a:lnTo>
                        <a:pt x="1094" y="858"/>
                      </a:lnTo>
                      <a:lnTo>
                        <a:pt x="1100" y="866"/>
                      </a:lnTo>
                      <a:lnTo>
                        <a:pt x="1102" y="880"/>
                      </a:lnTo>
                      <a:lnTo>
                        <a:pt x="1102" y="880"/>
                      </a:lnTo>
                      <a:lnTo>
                        <a:pt x="1102" y="894"/>
                      </a:lnTo>
                      <a:lnTo>
                        <a:pt x="1106" y="908"/>
                      </a:lnTo>
                      <a:lnTo>
                        <a:pt x="1112" y="928"/>
                      </a:lnTo>
                      <a:lnTo>
                        <a:pt x="1116" y="940"/>
                      </a:lnTo>
                      <a:lnTo>
                        <a:pt x="1120" y="942"/>
                      </a:lnTo>
                      <a:lnTo>
                        <a:pt x="1138" y="1056"/>
                      </a:lnTo>
                      <a:lnTo>
                        <a:pt x="1168" y="1204"/>
                      </a:lnTo>
                      <a:lnTo>
                        <a:pt x="1196" y="1318"/>
                      </a:lnTo>
                      <a:lnTo>
                        <a:pt x="1220" y="1386"/>
                      </a:lnTo>
                      <a:lnTo>
                        <a:pt x="1246" y="1388"/>
                      </a:lnTo>
                      <a:lnTo>
                        <a:pt x="1250" y="1406"/>
                      </a:lnTo>
                      <a:lnTo>
                        <a:pt x="1274" y="1452"/>
                      </a:lnTo>
                      <a:lnTo>
                        <a:pt x="1274" y="1452"/>
                      </a:lnTo>
                      <a:lnTo>
                        <a:pt x="1274" y="1458"/>
                      </a:lnTo>
                      <a:lnTo>
                        <a:pt x="1278" y="1478"/>
                      </a:lnTo>
                      <a:lnTo>
                        <a:pt x="1284" y="1500"/>
                      </a:lnTo>
                      <a:lnTo>
                        <a:pt x="1290" y="1512"/>
                      </a:lnTo>
                      <a:lnTo>
                        <a:pt x="1296" y="1520"/>
                      </a:lnTo>
                      <a:lnTo>
                        <a:pt x="1296" y="1520"/>
                      </a:lnTo>
                      <a:lnTo>
                        <a:pt x="1304" y="1528"/>
                      </a:lnTo>
                      <a:lnTo>
                        <a:pt x="1310" y="1532"/>
                      </a:lnTo>
                      <a:lnTo>
                        <a:pt x="1316" y="1532"/>
                      </a:lnTo>
                      <a:lnTo>
                        <a:pt x="1322" y="1532"/>
                      </a:lnTo>
                      <a:lnTo>
                        <a:pt x="1332" y="1530"/>
                      </a:lnTo>
                      <a:lnTo>
                        <a:pt x="1334" y="1528"/>
                      </a:lnTo>
                      <a:lnTo>
                        <a:pt x="1334" y="1528"/>
                      </a:lnTo>
                      <a:lnTo>
                        <a:pt x="1346" y="1522"/>
                      </a:lnTo>
                      <a:lnTo>
                        <a:pt x="1356" y="1518"/>
                      </a:lnTo>
                      <a:lnTo>
                        <a:pt x="1366" y="1516"/>
                      </a:lnTo>
                      <a:lnTo>
                        <a:pt x="1366" y="1516"/>
                      </a:lnTo>
                      <a:lnTo>
                        <a:pt x="1374" y="1518"/>
                      </a:lnTo>
                      <a:lnTo>
                        <a:pt x="1382" y="1522"/>
                      </a:lnTo>
                      <a:lnTo>
                        <a:pt x="1390" y="1528"/>
                      </a:lnTo>
                      <a:lnTo>
                        <a:pt x="1390" y="1528"/>
                      </a:lnTo>
                      <a:lnTo>
                        <a:pt x="1398" y="1532"/>
                      </a:lnTo>
                      <a:lnTo>
                        <a:pt x="1406" y="1536"/>
                      </a:lnTo>
                      <a:lnTo>
                        <a:pt x="1420" y="1538"/>
                      </a:lnTo>
                      <a:lnTo>
                        <a:pt x="1420" y="1538"/>
                      </a:lnTo>
                      <a:lnTo>
                        <a:pt x="1426" y="1538"/>
                      </a:lnTo>
                      <a:lnTo>
                        <a:pt x="1422" y="1536"/>
                      </a:lnTo>
                      <a:lnTo>
                        <a:pt x="1420" y="1536"/>
                      </a:lnTo>
                      <a:lnTo>
                        <a:pt x="1422" y="1532"/>
                      </a:lnTo>
                      <a:lnTo>
                        <a:pt x="1428" y="1528"/>
                      </a:lnTo>
                      <a:lnTo>
                        <a:pt x="1442" y="1520"/>
                      </a:lnTo>
                      <a:lnTo>
                        <a:pt x="1442" y="1520"/>
                      </a:lnTo>
                      <a:lnTo>
                        <a:pt x="1458" y="1516"/>
                      </a:lnTo>
                      <a:lnTo>
                        <a:pt x="1470" y="1514"/>
                      </a:lnTo>
                      <a:lnTo>
                        <a:pt x="1482" y="1514"/>
                      </a:lnTo>
                      <a:lnTo>
                        <a:pt x="1490" y="1516"/>
                      </a:lnTo>
                      <a:lnTo>
                        <a:pt x="1496" y="1518"/>
                      </a:lnTo>
                      <a:lnTo>
                        <a:pt x="1500" y="1522"/>
                      </a:lnTo>
                      <a:lnTo>
                        <a:pt x="1502" y="1526"/>
                      </a:lnTo>
                      <a:lnTo>
                        <a:pt x="1502" y="1526"/>
                      </a:lnTo>
                      <a:lnTo>
                        <a:pt x="1508" y="1532"/>
                      </a:lnTo>
                      <a:lnTo>
                        <a:pt x="1522" y="1554"/>
                      </a:lnTo>
                      <a:lnTo>
                        <a:pt x="1542" y="1592"/>
                      </a:lnTo>
                      <a:lnTo>
                        <a:pt x="1568" y="1650"/>
                      </a:lnTo>
                      <a:lnTo>
                        <a:pt x="1568" y="1650"/>
                      </a:lnTo>
                      <a:lnTo>
                        <a:pt x="1576" y="1666"/>
                      </a:lnTo>
                      <a:lnTo>
                        <a:pt x="1582" y="1678"/>
                      </a:lnTo>
                      <a:lnTo>
                        <a:pt x="1590" y="1690"/>
                      </a:lnTo>
                      <a:lnTo>
                        <a:pt x="1598" y="1698"/>
                      </a:lnTo>
                      <a:lnTo>
                        <a:pt x="1604" y="1704"/>
                      </a:lnTo>
                      <a:lnTo>
                        <a:pt x="1612" y="1710"/>
                      </a:lnTo>
                      <a:lnTo>
                        <a:pt x="1620" y="1712"/>
                      </a:lnTo>
                      <a:lnTo>
                        <a:pt x="1626" y="1714"/>
                      </a:lnTo>
                      <a:lnTo>
                        <a:pt x="1634" y="1714"/>
                      </a:lnTo>
                      <a:lnTo>
                        <a:pt x="1640" y="1714"/>
                      </a:lnTo>
                      <a:lnTo>
                        <a:pt x="1652" y="1710"/>
                      </a:lnTo>
                      <a:lnTo>
                        <a:pt x="1664" y="1702"/>
                      </a:lnTo>
                      <a:lnTo>
                        <a:pt x="1672" y="1692"/>
                      </a:lnTo>
                      <a:lnTo>
                        <a:pt x="1672" y="1692"/>
                      </a:lnTo>
                      <a:lnTo>
                        <a:pt x="1676" y="1686"/>
                      </a:lnTo>
                      <a:lnTo>
                        <a:pt x="1678" y="1680"/>
                      </a:lnTo>
                      <a:lnTo>
                        <a:pt x="1682" y="1666"/>
                      </a:lnTo>
                      <a:lnTo>
                        <a:pt x="1680" y="1650"/>
                      </a:lnTo>
                      <a:lnTo>
                        <a:pt x="1678" y="1636"/>
                      </a:lnTo>
                      <a:lnTo>
                        <a:pt x="1670" y="1614"/>
                      </a:lnTo>
                      <a:lnTo>
                        <a:pt x="1666" y="1604"/>
                      </a:lnTo>
                      <a:lnTo>
                        <a:pt x="1666" y="1604"/>
                      </a:lnTo>
                      <a:lnTo>
                        <a:pt x="1650" y="1578"/>
                      </a:lnTo>
                      <a:lnTo>
                        <a:pt x="1636" y="1560"/>
                      </a:lnTo>
                      <a:lnTo>
                        <a:pt x="1630" y="1554"/>
                      </a:lnTo>
                      <a:lnTo>
                        <a:pt x="1622" y="1550"/>
                      </a:lnTo>
                      <a:lnTo>
                        <a:pt x="1622" y="1550"/>
                      </a:lnTo>
                      <a:lnTo>
                        <a:pt x="1618" y="1546"/>
                      </a:lnTo>
                      <a:lnTo>
                        <a:pt x="1612" y="1540"/>
                      </a:lnTo>
                      <a:lnTo>
                        <a:pt x="1598" y="1522"/>
                      </a:lnTo>
                      <a:lnTo>
                        <a:pt x="1566" y="1462"/>
                      </a:lnTo>
                      <a:lnTo>
                        <a:pt x="1566" y="1462"/>
                      </a:lnTo>
                      <a:lnTo>
                        <a:pt x="1558" y="1446"/>
                      </a:lnTo>
                      <a:lnTo>
                        <a:pt x="1554" y="1432"/>
                      </a:lnTo>
                      <a:lnTo>
                        <a:pt x="1554" y="1422"/>
                      </a:lnTo>
                      <a:lnTo>
                        <a:pt x="1556" y="1414"/>
                      </a:lnTo>
                      <a:lnTo>
                        <a:pt x="1558" y="1408"/>
                      </a:lnTo>
                      <a:lnTo>
                        <a:pt x="1560" y="1404"/>
                      </a:lnTo>
                      <a:lnTo>
                        <a:pt x="1562" y="1400"/>
                      </a:lnTo>
                      <a:lnTo>
                        <a:pt x="1564" y="1396"/>
                      </a:lnTo>
                      <a:lnTo>
                        <a:pt x="1564" y="1396"/>
                      </a:lnTo>
                      <a:lnTo>
                        <a:pt x="1564" y="1394"/>
                      </a:lnTo>
                      <a:lnTo>
                        <a:pt x="1566" y="1390"/>
                      </a:lnTo>
                      <a:lnTo>
                        <a:pt x="1576" y="1384"/>
                      </a:lnTo>
                      <a:lnTo>
                        <a:pt x="1588" y="1380"/>
                      </a:lnTo>
                      <a:lnTo>
                        <a:pt x="1604" y="1380"/>
                      </a:lnTo>
                      <a:lnTo>
                        <a:pt x="1604" y="1380"/>
                      </a:lnTo>
                      <a:lnTo>
                        <a:pt x="1616" y="1378"/>
                      </a:lnTo>
                      <a:lnTo>
                        <a:pt x="1622" y="1374"/>
                      </a:lnTo>
                      <a:lnTo>
                        <a:pt x="1630" y="1364"/>
                      </a:lnTo>
                      <a:lnTo>
                        <a:pt x="1630" y="1364"/>
                      </a:lnTo>
                      <a:lnTo>
                        <a:pt x="1632" y="1360"/>
                      </a:lnTo>
                      <a:lnTo>
                        <a:pt x="1632" y="1354"/>
                      </a:lnTo>
                      <a:lnTo>
                        <a:pt x="1632" y="1338"/>
                      </a:lnTo>
                      <a:lnTo>
                        <a:pt x="1632" y="1316"/>
                      </a:lnTo>
                      <a:lnTo>
                        <a:pt x="1632" y="1316"/>
                      </a:lnTo>
                      <a:lnTo>
                        <a:pt x="1632" y="1310"/>
                      </a:lnTo>
                      <a:lnTo>
                        <a:pt x="1634" y="1294"/>
                      </a:lnTo>
                      <a:lnTo>
                        <a:pt x="1638" y="1286"/>
                      </a:lnTo>
                      <a:lnTo>
                        <a:pt x="1642" y="1280"/>
                      </a:lnTo>
                      <a:lnTo>
                        <a:pt x="1650" y="1274"/>
                      </a:lnTo>
                      <a:lnTo>
                        <a:pt x="1662" y="1272"/>
                      </a:lnTo>
                      <a:lnTo>
                        <a:pt x="1662" y="1272"/>
                      </a:lnTo>
                      <a:lnTo>
                        <a:pt x="1674" y="1272"/>
                      </a:lnTo>
                      <a:lnTo>
                        <a:pt x="1684" y="1268"/>
                      </a:lnTo>
                      <a:lnTo>
                        <a:pt x="1692" y="1264"/>
                      </a:lnTo>
                      <a:lnTo>
                        <a:pt x="1698" y="1258"/>
                      </a:lnTo>
                      <a:lnTo>
                        <a:pt x="1706" y="1248"/>
                      </a:lnTo>
                      <a:lnTo>
                        <a:pt x="1708" y="1244"/>
                      </a:lnTo>
                      <a:lnTo>
                        <a:pt x="1710" y="1212"/>
                      </a:lnTo>
                      <a:lnTo>
                        <a:pt x="1710" y="1212"/>
                      </a:lnTo>
                      <a:lnTo>
                        <a:pt x="1710" y="1206"/>
                      </a:lnTo>
                      <a:lnTo>
                        <a:pt x="1708" y="1192"/>
                      </a:lnTo>
                      <a:lnTo>
                        <a:pt x="1710" y="1184"/>
                      </a:lnTo>
                      <a:lnTo>
                        <a:pt x="1712" y="1176"/>
                      </a:lnTo>
                      <a:lnTo>
                        <a:pt x="1718" y="1170"/>
                      </a:lnTo>
                      <a:lnTo>
                        <a:pt x="1726" y="1166"/>
                      </a:lnTo>
                      <a:lnTo>
                        <a:pt x="1726" y="1166"/>
                      </a:lnTo>
                      <a:lnTo>
                        <a:pt x="1734" y="1162"/>
                      </a:lnTo>
                      <a:lnTo>
                        <a:pt x="1738" y="1156"/>
                      </a:lnTo>
                      <a:lnTo>
                        <a:pt x="1742" y="1148"/>
                      </a:lnTo>
                      <a:lnTo>
                        <a:pt x="1746" y="1142"/>
                      </a:lnTo>
                      <a:lnTo>
                        <a:pt x="1748" y="1130"/>
                      </a:lnTo>
                      <a:lnTo>
                        <a:pt x="1748" y="1124"/>
                      </a:lnTo>
                      <a:lnTo>
                        <a:pt x="1736" y="1078"/>
                      </a:lnTo>
                      <a:lnTo>
                        <a:pt x="1724" y="1052"/>
                      </a:lnTo>
                      <a:lnTo>
                        <a:pt x="1706" y="1022"/>
                      </a:lnTo>
                      <a:lnTo>
                        <a:pt x="1702" y="1004"/>
                      </a:lnTo>
                      <a:lnTo>
                        <a:pt x="1706" y="988"/>
                      </a:lnTo>
                      <a:lnTo>
                        <a:pt x="1632" y="878"/>
                      </a:lnTo>
                      <a:lnTo>
                        <a:pt x="1632" y="878"/>
                      </a:lnTo>
                      <a:lnTo>
                        <a:pt x="1632" y="876"/>
                      </a:lnTo>
                      <a:lnTo>
                        <a:pt x="1632" y="874"/>
                      </a:lnTo>
                      <a:lnTo>
                        <a:pt x="1628" y="868"/>
                      </a:lnTo>
                      <a:lnTo>
                        <a:pt x="1620" y="858"/>
                      </a:lnTo>
                      <a:lnTo>
                        <a:pt x="1600" y="842"/>
                      </a:lnTo>
                      <a:lnTo>
                        <a:pt x="1572" y="820"/>
                      </a:lnTo>
                      <a:lnTo>
                        <a:pt x="1528" y="790"/>
                      </a:lnTo>
                      <a:lnTo>
                        <a:pt x="1466" y="754"/>
                      </a:lnTo>
                      <a:lnTo>
                        <a:pt x="1486" y="752"/>
                      </a:lnTo>
                      <a:lnTo>
                        <a:pt x="1556" y="746"/>
                      </a:lnTo>
                      <a:lnTo>
                        <a:pt x="1606" y="746"/>
                      </a:lnTo>
                      <a:lnTo>
                        <a:pt x="1660" y="746"/>
                      </a:lnTo>
                      <a:lnTo>
                        <a:pt x="1712" y="740"/>
                      </a:lnTo>
                      <a:lnTo>
                        <a:pt x="1712" y="740"/>
                      </a:lnTo>
                      <a:lnTo>
                        <a:pt x="1734" y="732"/>
                      </a:lnTo>
                      <a:lnTo>
                        <a:pt x="1750" y="724"/>
                      </a:lnTo>
                      <a:lnTo>
                        <a:pt x="1758" y="718"/>
                      </a:lnTo>
                      <a:lnTo>
                        <a:pt x="1762" y="714"/>
                      </a:lnTo>
                      <a:lnTo>
                        <a:pt x="1762" y="714"/>
                      </a:lnTo>
                      <a:lnTo>
                        <a:pt x="1776" y="694"/>
                      </a:lnTo>
                      <a:lnTo>
                        <a:pt x="1786" y="680"/>
                      </a:lnTo>
                      <a:lnTo>
                        <a:pt x="1802" y="660"/>
                      </a:lnTo>
                      <a:lnTo>
                        <a:pt x="1802" y="660"/>
                      </a:lnTo>
                      <a:lnTo>
                        <a:pt x="1818" y="640"/>
                      </a:lnTo>
                      <a:lnTo>
                        <a:pt x="1826" y="624"/>
                      </a:lnTo>
                      <a:lnTo>
                        <a:pt x="1830" y="614"/>
                      </a:lnTo>
                      <a:lnTo>
                        <a:pt x="1830" y="612"/>
                      </a:lnTo>
                      <a:lnTo>
                        <a:pt x="1830" y="612"/>
                      </a:lnTo>
                      <a:lnTo>
                        <a:pt x="1834" y="594"/>
                      </a:lnTo>
                      <a:lnTo>
                        <a:pt x="1840" y="582"/>
                      </a:lnTo>
                      <a:lnTo>
                        <a:pt x="1842" y="578"/>
                      </a:lnTo>
                      <a:lnTo>
                        <a:pt x="1846" y="574"/>
                      </a:lnTo>
                      <a:lnTo>
                        <a:pt x="1846" y="574"/>
                      </a:lnTo>
                      <a:lnTo>
                        <a:pt x="1850" y="572"/>
                      </a:lnTo>
                      <a:lnTo>
                        <a:pt x="1854" y="564"/>
                      </a:lnTo>
                      <a:lnTo>
                        <a:pt x="1864" y="546"/>
                      </a:lnTo>
                      <a:lnTo>
                        <a:pt x="1868" y="536"/>
                      </a:lnTo>
                      <a:lnTo>
                        <a:pt x="1870" y="526"/>
                      </a:lnTo>
                      <a:lnTo>
                        <a:pt x="1870" y="518"/>
                      </a:lnTo>
                      <a:lnTo>
                        <a:pt x="1868" y="512"/>
                      </a:lnTo>
                      <a:lnTo>
                        <a:pt x="1868" y="512"/>
                      </a:lnTo>
                      <a:lnTo>
                        <a:pt x="1864" y="506"/>
                      </a:lnTo>
                      <a:lnTo>
                        <a:pt x="1864" y="498"/>
                      </a:lnTo>
                      <a:lnTo>
                        <a:pt x="1866" y="492"/>
                      </a:lnTo>
                      <a:lnTo>
                        <a:pt x="1868" y="486"/>
                      </a:lnTo>
                      <a:lnTo>
                        <a:pt x="1872" y="476"/>
                      </a:lnTo>
                      <a:lnTo>
                        <a:pt x="1876" y="472"/>
                      </a:lnTo>
                      <a:lnTo>
                        <a:pt x="1876" y="472"/>
                      </a:lnTo>
                      <a:lnTo>
                        <a:pt x="1888" y="462"/>
                      </a:lnTo>
                      <a:lnTo>
                        <a:pt x="1894" y="454"/>
                      </a:lnTo>
                      <a:lnTo>
                        <a:pt x="1894" y="450"/>
                      </a:lnTo>
                      <a:lnTo>
                        <a:pt x="1894" y="446"/>
                      </a:lnTo>
                      <a:lnTo>
                        <a:pt x="1894" y="446"/>
                      </a:lnTo>
                      <a:lnTo>
                        <a:pt x="1890" y="442"/>
                      </a:lnTo>
                      <a:lnTo>
                        <a:pt x="1890" y="434"/>
                      </a:lnTo>
                      <a:lnTo>
                        <a:pt x="1892" y="416"/>
                      </a:lnTo>
                      <a:lnTo>
                        <a:pt x="1898" y="394"/>
                      </a:lnTo>
                      <a:lnTo>
                        <a:pt x="1898" y="394"/>
                      </a:lnTo>
                      <a:lnTo>
                        <a:pt x="1914" y="374"/>
                      </a:lnTo>
                      <a:lnTo>
                        <a:pt x="1926" y="360"/>
                      </a:lnTo>
                      <a:lnTo>
                        <a:pt x="1928" y="354"/>
                      </a:lnTo>
                      <a:lnTo>
                        <a:pt x="1930" y="350"/>
                      </a:lnTo>
                      <a:lnTo>
                        <a:pt x="1930" y="350"/>
                      </a:lnTo>
                      <a:lnTo>
                        <a:pt x="1934" y="340"/>
                      </a:lnTo>
                      <a:lnTo>
                        <a:pt x="1944" y="324"/>
                      </a:lnTo>
                      <a:lnTo>
                        <a:pt x="1956" y="310"/>
                      </a:lnTo>
                      <a:lnTo>
                        <a:pt x="1964" y="304"/>
                      </a:lnTo>
                      <a:lnTo>
                        <a:pt x="1972" y="300"/>
                      </a:lnTo>
                      <a:lnTo>
                        <a:pt x="1972" y="300"/>
                      </a:lnTo>
                      <a:lnTo>
                        <a:pt x="1978" y="296"/>
                      </a:lnTo>
                      <a:lnTo>
                        <a:pt x="1986" y="290"/>
                      </a:lnTo>
                      <a:lnTo>
                        <a:pt x="1996" y="278"/>
                      </a:lnTo>
                      <a:lnTo>
                        <a:pt x="2004" y="264"/>
                      </a:lnTo>
                      <a:lnTo>
                        <a:pt x="2004" y="264"/>
                      </a:lnTo>
                      <a:lnTo>
                        <a:pt x="2010" y="252"/>
                      </a:lnTo>
                      <a:lnTo>
                        <a:pt x="2016" y="240"/>
                      </a:lnTo>
                      <a:lnTo>
                        <a:pt x="2020" y="236"/>
                      </a:lnTo>
                      <a:lnTo>
                        <a:pt x="2024" y="234"/>
                      </a:lnTo>
                      <a:lnTo>
                        <a:pt x="2024" y="234"/>
                      </a:lnTo>
                      <a:lnTo>
                        <a:pt x="2030" y="232"/>
                      </a:lnTo>
                      <a:lnTo>
                        <a:pt x="2034" y="226"/>
                      </a:lnTo>
                      <a:lnTo>
                        <a:pt x="2046" y="214"/>
                      </a:lnTo>
                      <a:lnTo>
                        <a:pt x="2056" y="198"/>
                      </a:lnTo>
                      <a:lnTo>
                        <a:pt x="2078" y="154"/>
                      </a:lnTo>
                      <a:lnTo>
                        <a:pt x="2090" y="112"/>
                      </a:lnTo>
                      <a:lnTo>
                        <a:pt x="2088" y="78"/>
                      </a:lnTo>
                      <a:close/>
                      <a:moveTo>
                        <a:pt x="1040" y="574"/>
                      </a:move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778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254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</p:grpSp>
        <p:grpSp>
          <p:nvGrpSpPr>
            <p:cNvPr id="137" name="Group 669"/>
            <p:cNvGrpSpPr/>
            <p:nvPr/>
          </p:nvGrpSpPr>
          <p:grpSpPr>
            <a:xfrm>
              <a:off x="-9" y="242195"/>
              <a:ext cx="9144001" cy="6615827"/>
              <a:chOff x="-9" y="242195"/>
              <a:chExt cx="9144001" cy="6615827"/>
            </a:xfrm>
          </p:grpSpPr>
          <p:grpSp>
            <p:nvGrpSpPr>
              <p:cNvPr id="179" name="Group 32"/>
              <p:cNvGrpSpPr>
                <a:grpSpLocks noChangeAspect="1"/>
              </p:cNvGrpSpPr>
              <p:nvPr/>
            </p:nvGrpSpPr>
            <p:grpSpPr>
              <a:xfrm rot="20059765">
                <a:off x="214282" y="242195"/>
                <a:ext cx="1611192" cy="1321331"/>
                <a:chOff x="492450" y="105224"/>
                <a:chExt cx="2967986" cy="2434032"/>
              </a:xfrm>
              <a:solidFill>
                <a:schemeClr val="bg2">
                  <a:lumMod val="60000"/>
                  <a:lumOff val="40000"/>
                  <a:alpha val="8000"/>
                </a:schemeClr>
              </a:solidFill>
            </p:grpSpPr>
            <p:sp>
              <p:nvSpPr>
                <p:cNvPr id="220" name="Freeform 79"/>
                <p:cNvSpPr>
                  <a:spLocks/>
                </p:cNvSpPr>
                <p:nvPr/>
              </p:nvSpPr>
              <p:spPr bwMode="auto">
                <a:xfrm>
                  <a:off x="1660525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30" y="344"/>
                    </a:cxn>
                    <a:cxn ang="0">
                      <a:pos x="230" y="344"/>
                    </a:cxn>
                    <a:cxn ang="0">
                      <a:pos x="232" y="344"/>
                    </a:cxn>
                    <a:cxn ang="0">
                      <a:pos x="232" y="342"/>
                    </a:cxn>
                    <a:cxn ang="0">
                      <a:pos x="232" y="342"/>
                    </a:cxn>
                    <a:cxn ang="0">
                      <a:pos x="224" y="328"/>
                    </a:cxn>
                    <a:cxn ang="0">
                      <a:pos x="48" y="50"/>
                    </a:cxn>
                    <a:cxn ang="0">
                      <a:pos x="48" y="50"/>
                    </a:cxn>
                    <a:cxn ang="0">
                      <a:pos x="30" y="24"/>
                    </a:cxn>
                    <a:cxn ang="0">
                      <a:pos x="30" y="24"/>
                    </a:cxn>
                    <a:cxn ang="0">
                      <a:pos x="22" y="12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0"/>
                    </a:cxn>
                    <a:cxn ang="0">
                      <a:pos x="0" y="4"/>
                    </a:cxn>
                    <a:cxn ang="0">
                      <a:pos x="0" y="4"/>
                    </a:cxn>
                    <a:cxn ang="0">
                      <a:pos x="4" y="14"/>
                    </a:cxn>
                    <a:cxn ang="0">
                      <a:pos x="10" y="22"/>
                    </a:cxn>
                    <a:cxn ang="0">
                      <a:pos x="10" y="22"/>
                    </a:cxn>
                    <a:cxn ang="0">
                      <a:pos x="18" y="30"/>
                    </a:cxn>
                    <a:cxn ang="0">
                      <a:pos x="26" y="42"/>
                    </a:cxn>
                    <a:cxn ang="0">
                      <a:pos x="218" y="332"/>
                    </a:cxn>
                    <a:cxn ang="0">
                      <a:pos x="218" y="332"/>
                    </a:cxn>
                    <a:cxn ang="0">
                      <a:pos x="226" y="340"/>
                    </a:cxn>
                    <a:cxn ang="0">
                      <a:pos x="230" y="344"/>
                    </a:cxn>
                    <a:cxn ang="0">
                      <a:pos x="230" y="344"/>
                    </a:cxn>
                  </a:cxnLst>
                  <a:rect l="0" t="0" r="r" b="b"/>
                  <a:pathLst>
                    <a:path w="232" h="344">
                      <a:moveTo>
                        <a:pt x="230" y="344"/>
                      </a:moveTo>
                      <a:lnTo>
                        <a:pt x="230" y="344"/>
                      </a:lnTo>
                      <a:lnTo>
                        <a:pt x="232" y="344"/>
                      </a:lnTo>
                      <a:lnTo>
                        <a:pt x="232" y="342"/>
                      </a:lnTo>
                      <a:lnTo>
                        <a:pt x="232" y="342"/>
                      </a:lnTo>
                      <a:lnTo>
                        <a:pt x="224" y="328"/>
                      </a:lnTo>
                      <a:lnTo>
                        <a:pt x="48" y="50"/>
                      </a:lnTo>
                      <a:lnTo>
                        <a:pt x="48" y="50"/>
                      </a:lnTo>
                      <a:lnTo>
                        <a:pt x="30" y="24"/>
                      </a:lnTo>
                      <a:lnTo>
                        <a:pt x="30" y="24"/>
                      </a:lnTo>
                      <a:lnTo>
                        <a:pt x="22" y="12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0"/>
                      </a:lnTo>
                      <a:lnTo>
                        <a:pt x="0" y="4"/>
                      </a:lnTo>
                      <a:lnTo>
                        <a:pt x="0" y="4"/>
                      </a:lnTo>
                      <a:lnTo>
                        <a:pt x="4" y="14"/>
                      </a:lnTo>
                      <a:lnTo>
                        <a:pt x="10" y="22"/>
                      </a:lnTo>
                      <a:lnTo>
                        <a:pt x="10" y="22"/>
                      </a:lnTo>
                      <a:lnTo>
                        <a:pt x="18" y="30"/>
                      </a:lnTo>
                      <a:lnTo>
                        <a:pt x="26" y="42"/>
                      </a:lnTo>
                      <a:lnTo>
                        <a:pt x="218" y="332"/>
                      </a:lnTo>
                      <a:lnTo>
                        <a:pt x="218" y="332"/>
                      </a:lnTo>
                      <a:lnTo>
                        <a:pt x="226" y="340"/>
                      </a:lnTo>
                      <a:lnTo>
                        <a:pt x="230" y="344"/>
                      </a:lnTo>
                      <a:lnTo>
                        <a:pt x="230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21" name="Freeform 80"/>
                <p:cNvSpPr>
                  <a:spLocks/>
                </p:cNvSpPr>
                <p:nvPr/>
              </p:nvSpPr>
              <p:spPr bwMode="auto">
                <a:xfrm>
                  <a:off x="2032000" y="1216025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22" name="Freeform 81"/>
                <p:cNvSpPr>
                  <a:spLocks/>
                </p:cNvSpPr>
                <p:nvPr/>
              </p:nvSpPr>
              <p:spPr bwMode="auto">
                <a:xfrm>
                  <a:off x="2057401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" y="344"/>
                    </a:cxn>
                    <a:cxn ang="0">
                      <a:pos x="2" y="344"/>
                    </a:cxn>
                    <a:cxn ang="0">
                      <a:pos x="6" y="340"/>
                    </a:cxn>
                    <a:cxn ang="0">
                      <a:pos x="14" y="332"/>
                    </a:cxn>
                    <a:cxn ang="0">
                      <a:pos x="206" y="42"/>
                    </a:cxn>
                    <a:cxn ang="0">
                      <a:pos x="206" y="42"/>
                    </a:cxn>
                    <a:cxn ang="0">
                      <a:pos x="214" y="30"/>
                    </a:cxn>
                    <a:cxn ang="0">
                      <a:pos x="222" y="22"/>
                    </a:cxn>
                    <a:cxn ang="0">
                      <a:pos x="222" y="22"/>
                    </a:cxn>
                    <a:cxn ang="0">
                      <a:pos x="228" y="14"/>
                    </a:cxn>
                    <a:cxn ang="0">
                      <a:pos x="232" y="4"/>
                    </a:cxn>
                    <a:cxn ang="0">
                      <a:pos x="232" y="4"/>
                    </a:cxn>
                    <a:cxn ang="0">
                      <a:pos x="232" y="0"/>
                    </a:cxn>
                    <a:cxn ang="0">
                      <a:pos x="230" y="0"/>
                    </a:cxn>
                    <a:cxn ang="0">
                      <a:pos x="226" y="0"/>
                    </a:cxn>
                    <a:cxn ang="0">
                      <a:pos x="222" y="2"/>
                    </a:cxn>
                    <a:cxn ang="0">
                      <a:pos x="222" y="2"/>
                    </a:cxn>
                    <a:cxn ang="0">
                      <a:pos x="210" y="12"/>
                    </a:cxn>
                    <a:cxn ang="0">
                      <a:pos x="202" y="24"/>
                    </a:cxn>
                    <a:cxn ang="0">
                      <a:pos x="202" y="24"/>
                    </a:cxn>
                    <a:cxn ang="0">
                      <a:pos x="184" y="50"/>
                    </a:cxn>
                    <a:cxn ang="0">
                      <a:pos x="8" y="328"/>
                    </a:cxn>
                    <a:cxn ang="0">
                      <a:pos x="8" y="328"/>
                    </a:cxn>
                    <a:cxn ang="0">
                      <a:pos x="0" y="342"/>
                    </a:cxn>
                    <a:cxn ang="0">
                      <a:pos x="0" y="342"/>
                    </a:cxn>
                    <a:cxn ang="0">
                      <a:pos x="0" y="344"/>
                    </a:cxn>
                    <a:cxn ang="0">
                      <a:pos x="0" y="344"/>
                    </a:cxn>
                    <a:cxn ang="0">
                      <a:pos x="2" y="344"/>
                    </a:cxn>
                    <a:cxn ang="0">
                      <a:pos x="2" y="344"/>
                    </a:cxn>
                  </a:cxnLst>
                  <a:rect l="0" t="0" r="r" b="b"/>
                  <a:pathLst>
                    <a:path w="232" h="344">
                      <a:moveTo>
                        <a:pt x="2" y="344"/>
                      </a:moveTo>
                      <a:lnTo>
                        <a:pt x="2" y="344"/>
                      </a:lnTo>
                      <a:lnTo>
                        <a:pt x="6" y="340"/>
                      </a:lnTo>
                      <a:lnTo>
                        <a:pt x="14" y="332"/>
                      </a:lnTo>
                      <a:lnTo>
                        <a:pt x="206" y="42"/>
                      </a:lnTo>
                      <a:lnTo>
                        <a:pt x="206" y="42"/>
                      </a:lnTo>
                      <a:lnTo>
                        <a:pt x="214" y="30"/>
                      </a:lnTo>
                      <a:lnTo>
                        <a:pt x="222" y="22"/>
                      </a:lnTo>
                      <a:lnTo>
                        <a:pt x="222" y="22"/>
                      </a:lnTo>
                      <a:lnTo>
                        <a:pt x="228" y="14"/>
                      </a:lnTo>
                      <a:lnTo>
                        <a:pt x="232" y="4"/>
                      </a:lnTo>
                      <a:lnTo>
                        <a:pt x="232" y="4"/>
                      </a:lnTo>
                      <a:lnTo>
                        <a:pt x="232" y="0"/>
                      </a:lnTo>
                      <a:lnTo>
                        <a:pt x="230" y="0"/>
                      </a:lnTo>
                      <a:lnTo>
                        <a:pt x="226" y="0"/>
                      </a:lnTo>
                      <a:lnTo>
                        <a:pt x="222" y="2"/>
                      </a:lnTo>
                      <a:lnTo>
                        <a:pt x="222" y="2"/>
                      </a:lnTo>
                      <a:lnTo>
                        <a:pt x="210" y="12"/>
                      </a:lnTo>
                      <a:lnTo>
                        <a:pt x="202" y="24"/>
                      </a:lnTo>
                      <a:lnTo>
                        <a:pt x="202" y="24"/>
                      </a:lnTo>
                      <a:lnTo>
                        <a:pt x="184" y="50"/>
                      </a:lnTo>
                      <a:lnTo>
                        <a:pt x="8" y="328"/>
                      </a:lnTo>
                      <a:lnTo>
                        <a:pt x="8" y="328"/>
                      </a:lnTo>
                      <a:lnTo>
                        <a:pt x="0" y="342"/>
                      </a:lnTo>
                      <a:lnTo>
                        <a:pt x="0" y="342"/>
                      </a:lnTo>
                      <a:lnTo>
                        <a:pt x="0" y="344"/>
                      </a:lnTo>
                      <a:lnTo>
                        <a:pt x="0" y="344"/>
                      </a:lnTo>
                      <a:lnTo>
                        <a:pt x="2" y="344"/>
                      </a:lnTo>
                      <a:lnTo>
                        <a:pt x="2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23" name="Freeform 82"/>
                <p:cNvSpPr>
                  <a:spLocks noEditPoints="1"/>
                </p:cNvSpPr>
                <p:nvPr/>
              </p:nvSpPr>
              <p:spPr bwMode="auto">
                <a:xfrm rot="650724">
                  <a:off x="492450" y="105224"/>
                  <a:ext cx="2967986" cy="2434032"/>
                </a:xfrm>
                <a:custGeom>
                  <a:avLst/>
                  <a:gdLst/>
                  <a:ahLst/>
                  <a:cxnLst>
                    <a:cxn ang="0">
                      <a:pos x="1784" y="18"/>
                    </a:cxn>
                    <a:cxn ang="0">
                      <a:pos x="1368" y="254"/>
                    </a:cxn>
                    <a:cxn ang="0">
                      <a:pos x="1096" y="632"/>
                    </a:cxn>
                    <a:cxn ang="0">
                      <a:pos x="1066" y="570"/>
                    </a:cxn>
                    <a:cxn ang="0">
                      <a:pos x="1044" y="562"/>
                    </a:cxn>
                    <a:cxn ang="0">
                      <a:pos x="1016" y="572"/>
                    </a:cxn>
                    <a:cxn ang="0">
                      <a:pos x="992" y="628"/>
                    </a:cxn>
                    <a:cxn ang="0">
                      <a:pos x="680" y="216"/>
                    </a:cxn>
                    <a:cxn ang="0">
                      <a:pos x="268" y="10"/>
                    </a:cxn>
                    <a:cxn ang="0">
                      <a:pos x="34" y="198"/>
                    </a:cxn>
                    <a:cxn ang="0">
                      <a:pos x="86" y="264"/>
                    </a:cxn>
                    <a:cxn ang="0">
                      <a:pos x="156" y="340"/>
                    </a:cxn>
                    <a:cxn ang="0">
                      <a:pos x="198" y="442"/>
                    </a:cxn>
                    <a:cxn ang="0">
                      <a:pos x="224" y="492"/>
                    </a:cxn>
                    <a:cxn ang="0">
                      <a:pos x="240" y="572"/>
                    </a:cxn>
                    <a:cxn ang="0">
                      <a:pos x="272" y="640"/>
                    </a:cxn>
                    <a:cxn ang="0">
                      <a:pos x="378" y="740"/>
                    </a:cxn>
                    <a:cxn ang="0">
                      <a:pos x="470" y="858"/>
                    </a:cxn>
                    <a:cxn ang="0">
                      <a:pos x="342" y="1124"/>
                    </a:cxn>
                    <a:cxn ang="0">
                      <a:pos x="376" y="1176"/>
                    </a:cxn>
                    <a:cxn ang="0">
                      <a:pos x="406" y="1268"/>
                    </a:cxn>
                    <a:cxn ang="0">
                      <a:pos x="458" y="1316"/>
                    </a:cxn>
                    <a:cxn ang="0">
                      <a:pos x="502" y="1380"/>
                    </a:cxn>
                    <a:cxn ang="0">
                      <a:pos x="536" y="1422"/>
                    </a:cxn>
                    <a:cxn ang="0">
                      <a:pos x="460" y="1554"/>
                    </a:cxn>
                    <a:cxn ang="0">
                      <a:pos x="414" y="1686"/>
                    </a:cxn>
                    <a:cxn ang="0">
                      <a:pos x="486" y="1704"/>
                    </a:cxn>
                    <a:cxn ang="0">
                      <a:pos x="586" y="1526"/>
                    </a:cxn>
                    <a:cxn ang="0">
                      <a:pos x="662" y="1528"/>
                    </a:cxn>
                    <a:cxn ang="0">
                      <a:pos x="700" y="1528"/>
                    </a:cxn>
                    <a:cxn ang="0">
                      <a:pos x="768" y="1532"/>
                    </a:cxn>
                    <a:cxn ang="0">
                      <a:pos x="816" y="1452"/>
                    </a:cxn>
                    <a:cxn ang="0">
                      <a:pos x="978" y="928"/>
                    </a:cxn>
                    <a:cxn ang="0">
                      <a:pos x="996" y="942"/>
                    </a:cxn>
                    <a:cxn ang="0">
                      <a:pos x="992" y="1208"/>
                    </a:cxn>
                    <a:cxn ang="0">
                      <a:pos x="1088" y="1112"/>
                    </a:cxn>
                    <a:cxn ang="0">
                      <a:pos x="1088" y="854"/>
                    </a:cxn>
                    <a:cxn ang="0">
                      <a:pos x="1138" y="1056"/>
                    </a:cxn>
                    <a:cxn ang="0">
                      <a:pos x="1284" y="1500"/>
                    </a:cxn>
                    <a:cxn ang="0">
                      <a:pos x="1334" y="1528"/>
                    </a:cxn>
                    <a:cxn ang="0">
                      <a:pos x="1406" y="1536"/>
                    </a:cxn>
                    <a:cxn ang="0">
                      <a:pos x="1458" y="1516"/>
                    </a:cxn>
                    <a:cxn ang="0">
                      <a:pos x="1542" y="1592"/>
                    </a:cxn>
                    <a:cxn ang="0">
                      <a:pos x="1626" y="1714"/>
                    </a:cxn>
                    <a:cxn ang="0">
                      <a:pos x="1680" y="1650"/>
                    </a:cxn>
                    <a:cxn ang="0">
                      <a:pos x="1618" y="1546"/>
                    </a:cxn>
                    <a:cxn ang="0">
                      <a:pos x="1560" y="1404"/>
                    </a:cxn>
                    <a:cxn ang="0">
                      <a:pos x="1616" y="1378"/>
                    </a:cxn>
                    <a:cxn ang="0">
                      <a:pos x="1634" y="1294"/>
                    </a:cxn>
                    <a:cxn ang="0">
                      <a:pos x="1706" y="1248"/>
                    </a:cxn>
                    <a:cxn ang="0">
                      <a:pos x="1726" y="1166"/>
                    </a:cxn>
                    <a:cxn ang="0">
                      <a:pos x="1702" y="1004"/>
                    </a:cxn>
                    <a:cxn ang="0">
                      <a:pos x="1528" y="790"/>
                    </a:cxn>
                    <a:cxn ang="0">
                      <a:pos x="1758" y="718"/>
                    </a:cxn>
                    <a:cxn ang="0">
                      <a:pos x="1830" y="612"/>
                    </a:cxn>
                    <a:cxn ang="0">
                      <a:pos x="1868" y="536"/>
                    </a:cxn>
                    <a:cxn ang="0">
                      <a:pos x="1876" y="472"/>
                    </a:cxn>
                    <a:cxn ang="0">
                      <a:pos x="1898" y="394"/>
                    </a:cxn>
                    <a:cxn ang="0">
                      <a:pos x="1964" y="304"/>
                    </a:cxn>
                    <a:cxn ang="0">
                      <a:pos x="2020" y="236"/>
                    </a:cxn>
                    <a:cxn ang="0">
                      <a:pos x="1040" y="574"/>
                    </a:cxn>
                  </a:cxnLst>
                  <a:rect l="0" t="0" r="r" b="b"/>
                  <a:pathLst>
                    <a:path w="2090" h="1714">
                      <a:moveTo>
                        <a:pt x="2088" y="78"/>
                      </a:moveTo>
                      <a:lnTo>
                        <a:pt x="2070" y="44"/>
                      </a:lnTo>
                      <a:lnTo>
                        <a:pt x="2028" y="16"/>
                      </a:lnTo>
                      <a:lnTo>
                        <a:pt x="1964" y="4"/>
                      </a:lnTo>
                      <a:lnTo>
                        <a:pt x="1896" y="0"/>
                      </a:lnTo>
                      <a:lnTo>
                        <a:pt x="1896" y="0"/>
                      </a:lnTo>
                      <a:lnTo>
                        <a:pt x="1876" y="2"/>
                      </a:lnTo>
                      <a:lnTo>
                        <a:pt x="1852" y="4"/>
                      </a:lnTo>
                      <a:lnTo>
                        <a:pt x="1822" y="10"/>
                      </a:lnTo>
                      <a:lnTo>
                        <a:pt x="1784" y="18"/>
                      </a:lnTo>
                      <a:lnTo>
                        <a:pt x="1740" y="30"/>
                      </a:lnTo>
                      <a:lnTo>
                        <a:pt x="1694" y="46"/>
                      </a:lnTo>
                      <a:lnTo>
                        <a:pt x="1642" y="66"/>
                      </a:lnTo>
                      <a:lnTo>
                        <a:pt x="1642" y="66"/>
                      </a:lnTo>
                      <a:lnTo>
                        <a:pt x="1592" y="92"/>
                      </a:lnTo>
                      <a:lnTo>
                        <a:pt x="1544" y="118"/>
                      </a:lnTo>
                      <a:lnTo>
                        <a:pt x="1498" y="148"/>
                      </a:lnTo>
                      <a:lnTo>
                        <a:pt x="1454" y="180"/>
                      </a:lnTo>
                      <a:lnTo>
                        <a:pt x="1410" y="216"/>
                      </a:lnTo>
                      <a:lnTo>
                        <a:pt x="1368" y="254"/>
                      </a:lnTo>
                      <a:lnTo>
                        <a:pt x="1328" y="296"/>
                      </a:lnTo>
                      <a:lnTo>
                        <a:pt x="1286" y="342"/>
                      </a:lnTo>
                      <a:lnTo>
                        <a:pt x="1286" y="342"/>
                      </a:lnTo>
                      <a:lnTo>
                        <a:pt x="1254" y="380"/>
                      </a:lnTo>
                      <a:lnTo>
                        <a:pt x="1224" y="420"/>
                      </a:lnTo>
                      <a:lnTo>
                        <a:pt x="1196" y="462"/>
                      </a:lnTo>
                      <a:lnTo>
                        <a:pt x="1170" y="504"/>
                      </a:lnTo>
                      <a:lnTo>
                        <a:pt x="1124" y="578"/>
                      </a:lnTo>
                      <a:lnTo>
                        <a:pt x="1096" y="632"/>
                      </a:lnTo>
                      <a:lnTo>
                        <a:pt x="1096" y="632"/>
                      </a:lnTo>
                      <a:lnTo>
                        <a:pt x="1092" y="622"/>
                      </a:lnTo>
                      <a:lnTo>
                        <a:pt x="1082" y="608"/>
                      </a:lnTo>
                      <a:lnTo>
                        <a:pt x="1082" y="608"/>
                      </a:lnTo>
                      <a:lnTo>
                        <a:pt x="1086" y="600"/>
                      </a:lnTo>
                      <a:lnTo>
                        <a:pt x="1088" y="592"/>
                      </a:lnTo>
                      <a:lnTo>
                        <a:pt x="1088" y="592"/>
                      </a:lnTo>
                      <a:lnTo>
                        <a:pt x="1086" y="584"/>
                      </a:lnTo>
                      <a:lnTo>
                        <a:pt x="1082" y="576"/>
                      </a:lnTo>
                      <a:lnTo>
                        <a:pt x="1074" y="572"/>
                      </a:lnTo>
                      <a:lnTo>
                        <a:pt x="1066" y="570"/>
                      </a:lnTo>
                      <a:lnTo>
                        <a:pt x="1066" y="570"/>
                      </a:lnTo>
                      <a:lnTo>
                        <a:pt x="1064" y="570"/>
                      </a:lnTo>
                      <a:lnTo>
                        <a:pt x="1066" y="564"/>
                      </a:lnTo>
                      <a:lnTo>
                        <a:pt x="1060" y="564"/>
                      </a:lnTo>
                      <a:lnTo>
                        <a:pt x="1056" y="564"/>
                      </a:lnTo>
                      <a:lnTo>
                        <a:pt x="1056" y="564"/>
                      </a:lnTo>
                      <a:lnTo>
                        <a:pt x="1050" y="558"/>
                      </a:lnTo>
                      <a:lnTo>
                        <a:pt x="1048" y="560"/>
                      </a:lnTo>
                      <a:lnTo>
                        <a:pt x="1048" y="558"/>
                      </a:lnTo>
                      <a:lnTo>
                        <a:pt x="1044" y="562"/>
                      </a:lnTo>
                      <a:lnTo>
                        <a:pt x="1038" y="560"/>
                      </a:lnTo>
                      <a:lnTo>
                        <a:pt x="1038" y="564"/>
                      </a:lnTo>
                      <a:lnTo>
                        <a:pt x="1034" y="564"/>
                      </a:lnTo>
                      <a:lnTo>
                        <a:pt x="1030" y="564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26" y="570"/>
                      </a:lnTo>
                      <a:lnTo>
                        <a:pt x="1026" y="570"/>
                      </a:lnTo>
                      <a:lnTo>
                        <a:pt x="1016" y="572"/>
                      </a:lnTo>
                      <a:lnTo>
                        <a:pt x="1010" y="576"/>
                      </a:lnTo>
                      <a:lnTo>
                        <a:pt x="1004" y="584"/>
                      </a:lnTo>
                      <a:lnTo>
                        <a:pt x="1004" y="592"/>
                      </a:lnTo>
                      <a:lnTo>
                        <a:pt x="1004" y="592"/>
                      </a:lnTo>
                      <a:lnTo>
                        <a:pt x="1004" y="598"/>
                      </a:lnTo>
                      <a:lnTo>
                        <a:pt x="1008" y="604"/>
                      </a:lnTo>
                      <a:lnTo>
                        <a:pt x="1008" y="604"/>
                      </a:lnTo>
                      <a:lnTo>
                        <a:pt x="998" y="618"/>
                      </a:lnTo>
                      <a:lnTo>
                        <a:pt x="992" y="628"/>
                      </a:lnTo>
                      <a:lnTo>
                        <a:pt x="992" y="628"/>
                      </a:lnTo>
                      <a:lnTo>
                        <a:pt x="962" y="574"/>
                      </a:lnTo>
                      <a:lnTo>
                        <a:pt x="918" y="500"/>
                      </a:lnTo>
                      <a:lnTo>
                        <a:pt x="892" y="460"/>
                      </a:lnTo>
                      <a:lnTo>
                        <a:pt x="864" y="420"/>
                      </a:lnTo>
                      <a:lnTo>
                        <a:pt x="834" y="378"/>
                      </a:lnTo>
                      <a:lnTo>
                        <a:pt x="802" y="342"/>
                      </a:lnTo>
                      <a:lnTo>
                        <a:pt x="802" y="342"/>
                      </a:lnTo>
                      <a:lnTo>
                        <a:pt x="762" y="296"/>
                      </a:lnTo>
                      <a:lnTo>
                        <a:pt x="720" y="254"/>
                      </a:lnTo>
                      <a:lnTo>
                        <a:pt x="680" y="216"/>
                      </a:lnTo>
                      <a:lnTo>
                        <a:pt x="636" y="180"/>
                      </a:lnTo>
                      <a:lnTo>
                        <a:pt x="592" y="148"/>
                      </a:lnTo>
                      <a:lnTo>
                        <a:pt x="546" y="118"/>
                      </a:lnTo>
                      <a:lnTo>
                        <a:pt x="498" y="92"/>
                      </a:lnTo>
                      <a:lnTo>
                        <a:pt x="448" y="66"/>
                      </a:lnTo>
                      <a:lnTo>
                        <a:pt x="448" y="66"/>
                      </a:lnTo>
                      <a:lnTo>
                        <a:pt x="396" y="46"/>
                      </a:lnTo>
                      <a:lnTo>
                        <a:pt x="348" y="30"/>
                      </a:lnTo>
                      <a:lnTo>
                        <a:pt x="306" y="18"/>
                      </a:lnTo>
                      <a:lnTo>
                        <a:pt x="268" y="10"/>
                      </a:lnTo>
                      <a:lnTo>
                        <a:pt x="238" y="4"/>
                      </a:lnTo>
                      <a:lnTo>
                        <a:pt x="214" y="2"/>
                      </a:lnTo>
                      <a:lnTo>
                        <a:pt x="194" y="0"/>
                      </a:lnTo>
                      <a:lnTo>
                        <a:pt x="126" y="4"/>
                      </a:lnTo>
                      <a:lnTo>
                        <a:pt x="62" y="16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2"/>
                      </a:lnTo>
                      <a:lnTo>
                        <a:pt x="12" y="154"/>
                      </a:lnTo>
                      <a:lnTo>
                        <a:pt x="34" y="198"/>
                      </a:lnTo>
                      <a:lnTo>
                        <a:pt x="34" y="198"/>
                      </a:lnTo>
                      <a:lnTo>
                        <a:pt x="44" y="214"/>
                      </a:lnTo>
                      <a:lnTo>
                        <a:pt x="56" y="226"/>
                      </a:lnTo>
                      <a:lnTo>
                        <a:pt x="60" y="232"/>
                      </a:lnTo>
                      <a:lnTo>
                        <a:pt x="66" y="234"/>
                      </a:lnTo>
                      <a:lnTo>
                        <a:pt x="66" y="234"/>
                      </a:lnTo>
                      <a:lnTo>
                        <a:pt x="70" y="236"/>
                      </a:lnTo>
                      <a:lnTo>
                        <a:pt x="74" y="240"/>
                      </a:lnTo>
                      <a:lnTo>
                        <a:pt x="80" y="252"/>
                      </a:lnTo>
                      <a:lnTo>
                        <a:pt x="86" y="264"/>
                      </a:lnTo>
                      <a:lnTo>
                        <a:pt x="86" y="264"/>
                      </a:lnTo>
                      <a:lnTo>
                        <a:pt x="94" y="278"/>
                      </a:lnTo>
                      <a:lnTo>
                        <a:pt x="104" y="290"/>
                      </a:lnTo>
                      <a:lnTo>
                        <a:pt x="112" y="296"/>
                      </a:lnTo>
                      <a:lnTo>
                        <a:pt x="118" y="300"/>
                      </a:lnTo>
                      <a:lnTo>
                        <a:pt x="118" y="300"/>
                      </a:lnTo>
                      <a:lnTo>
                        <a:pt x="126" y="304"/>
                      </a:lnTo>
                      <a:lnTo>
                        <a:pt x="132" y="310"/>
                      </a:lnTo>
                      <a:lnTo>
                        <a:pt x="146" y="324"/>
                      </a:lnTo>
                      <a:lnTo>
                        <a:pt x="156" y="340"/>
                      </a:lnTo>
                      <a:lnTo>
                        <a:pt x="160" y="350"/>
                      </a:lnTo>
                      <a:lnTo>
                        <a:pt x="160" y="350"/>
                      </a:lnTo>
                      <a:lnTo>
                        <a:pt x="160" y="354"/>
                      </a:lnTo>
                      <a:lnTo>
                        <a:pt x="164" y="360"/>
                      </a:lnTo>
                      <a:lnTo>
                        <a:pt x="176" y="374"/>
                      </a:lnTo>
                      <a:lnTo>
                        <a:pt x="192" y="394"/>
                      </a:lnTo>
                      <a:lnTo>
                        <a:pt x="192" y="394"/>
                      </a:lnTo>
                      <a:lnTo>
                        <a:pt x="198" y="416"/>
                      </a:lnTo>
                      <a:lnTo>
                        <a:pt x="200" y="434"/>
                      </a:lnTo>
                      <a:lnTo>
                        <a:pt x="198" y="442"/>
                      </a:lnTo>
                      <a:lnTo>
                        <a:pt x="196" y="446"/>
                      </a:lnTo>
                      <a:lnTo>
                        <a:pt x="196" y="446"/>
                      </a:lnTo>
                      <a:lnTo>
                        <a:pt x="194" y="450"/>
                      </a:lnTo>
                      <a:lnTo>
                        <a:pt x="196" y="454"/>
                      </a:lnTo>
                      <a:lnTo>
                        <a:pt x="202" y="462"/>
                      </a:lnTo>
                      <a:lnTo>
                        <a:pt x="214" y="472"/>
                      </a:lnTo>
                      <a:lnTo>
                        <a:pt x="214" y="472"/>
                      </a:lnTo>
                      <a:lnTo>
                        <a:pt x="216" y="476"/>
                      </a:lnTo>
                      <a:lnTo>
                        <a:pt x="222" y="486"/>
                      </a:lnTo>
                      <a:lnTo>
                        <a:pt x="224" y="492"/>
                      </a:lnTo>
                      <a:lnTo>
                        <a:pt x="226" y="498"/>
                      </a:lnTo>
                      <a:lnTo>
                        <a:pt x="226" y="506"/>
                      </a:lnTo>
                      <a:lnTo>
                        <a:pt x="222" y="512"/>
                      </a:lnTo>
                      <a:lnTo>
                        <a:pt x="222" y="512"/>
                      </a:lnTo>
                      <a:lnTo>
                        <a:pt x="220" y="518"/>
                      </a:lnTo>
                      <a:lnTo>
                        <a:pt x="220" y="526"/>
                      </a:lnTo>
                      <a:lnTo>
                        <a:pt x="222" y="536"/>
                      </a:lnTo>
                      <a:lnTo>
                        <a:pt x="226" y="546"/>
                      </a:lnTo>
                      <a:lnTo>
                        <a:pt x="236" y="564"/>
                      </a:lnTo>
                      <a:lnTo>
                        <a:pt x="240" y="572"/>
                      </a:lnTo>
                      <a:lnTo>
                        <a:pt x="244" y="574"/>
                      </a:lnTo>
                      <a:lnTo>
                        <a:pt x="244" y="574"/>
                      </a:lnTo>
                      <a:lnTo>
                        <a:pt x="248" y="578"/>
                      </a:lnTo>
                      <a:lnTo>
                        <a:pt x="250" y="582"/>
                      </a:lnTo>
                      <a:lnTo>
                        <a:pt x="256" y="594"/>
                      </a:lnTo>
                      <a:lnTo>
                        <a:pt x="260" y="612"/>
                      </a:lnTo>
                      <a:lnTo>
                        <a:pt x="260" y="612"/>
                      </a:lnTo>
                      <a:lnTo>
                        <a:pt x="260" y="614"/>
                      </a:lnTo>
                      <a:lnTo>
                        <a:pt x="264" y="624"/>
                      </a:lnTo>
                      <a:lnTo>
                        <a:pt x="272" y="640"/>
                      </a:lnTo>
                      <a:lnTo>
                        <a:pt x="288" y="660"/>
                      </a:lnTo>
                      <a:lnTo>
                        <a:pt x="288" y="660"/>
                      </a:lnTo>
                      <a:lnTo>
                        <a:pt x="304" y="680"/>
                      </a:lnTo>
                      <a:lnTo>
                        <a:pt x="314" y="694"/>
                      </a:lnTo>
                      <a:lnTo>
                        <a:pt x="328" y="714"/>
                      </a:lnTo>
                      <a:lnTo>
                        <a:pt x="328" y="714"/>
                      </a:lnTo>
                      <a:lnTo>
                        <a:pt x="332" y="718"/>
                      </a:lnTo>
                      <a:lnTo>
                        <a:pt x="338" y="724"/>
                      </a:lnTo>
                      <a:lnTo>
                        <a:pt x="356" y="732"/>
                      </a:lnTo>
                      <a:lnTo>
                        <a:pt x="378" y="740"/>
                      </a:lnTo>
                      <a:lnTo>
                        <a:pt x="430" y="746"/>
                      </a:lnTo>
                      <a:lnTo>
                        <a:pt x="484" y="746"/>
                      </a:lnTo>
                      <a:lnTo>
                        <a:pt x="534" y="746"/>
                      </a:lnTo>
                      <a:lnTo>
                        <a:pt x="604" y="752"/>
                      </a:lnTo>
                      <a:lnTo>
                        <a:pt x="622" y="754"/>
                      </a:lnTo>
                      <a:lnTo>
                        <a:pt x="622" y="754"/>
                      </a:lnTo>
                      <a:lnTo>
                        <a:pt x="562" y="790"/>
                      </a:lnTo>
                      <a:lnTo>
                        <a:pt x="518" y="820"/>
                      </a:lnTo>
                      <a:lnTo>
                        <a:pt x="488" y="842"/>
                      </a:lnTo>
                      <a:lnTo>
                        <a:pt x="470" y="858"/>
                      </a:lnTo>
                      <a:lnTo>
                        <a:pt x="462" y="868"/>
                      </a:lnTo>
                      <a:lnTo>
                        <a:pt x="458" y="874"/>
                      </a:lnTo>
                      <a:lnTo>
                        <a:pt x="458" y="876"/>
                      </a:lnTo>
                      <a:lnTo>
                        <a:pt x="458" y="878"/>
                      </a:lnTo>
                      <a:lnTo>
                        <a:pt x="384" y="988"/>
                      </a:lnTo>
                      <a:lnTo>
                        <a:pt x="388" y="1004"/>
                      </a:lnTo>
                      <a:lnTo>
                        <a:pt x="384" y="1022"/>
                      </a:lnTo>
                      <a:lnTo>
                        <a:pt x="366" y="1052"/>
                      </a:lnTo>
                      <a:lnTo>
                        <a:pt x="354" y="1078"/>
                      </a:lnTo>
                      <a:lnTo>
                        <a:pt x="342" y="1124"/>
                      </a:lnTo>
                      <a:lnTo>
                        <a:pt x="342" y="1124"/>
                      </a:lnTo>
                      <a:lnTo>
                        <a:pt x="342" y="1130"/>
                      </a:lnTo>
                      <a:lnTo>
                        <a:pt x="344" y="1142"/>
                      </a:lnTo>
                      <a:lnTo>
                        <a:pt x="348" y="1148"/>
                      </a:lnTo>
                      <a:lnTo>
                        <a:pt x="350" y="1156"/>
                      </a:lnTo>
                      <a:lnTo>
                        <a:pt x="356" y="1162"/>
                      </a:lnTo>
                      <a:lnTo>
                        <a:pt x="364" y="1166"/>
                      </a:lnTo>
                      <a:lnTo>
                        <a:pt x="364" y="1166"/>
                      </a:lnTo>
                      <a:lnTo>
                        <a:pt x="372" y="1170"/>
                      </a:lnTo>
                      <a:lnTo>
                        <a:pt x="376" y="1176"/>
                      </a:lnTo>
                      <a:lnTo>
                        <a:pt x="380" y="1184"/>
                      </a:lnTo>
                      <a:lnTo>
                        <a:pt x="382" y="1192"/>
                      </a:lnTo>
                      <a:lnTo>
                        <a:pt x="380" y="1206"/>
                      </a:lnTo>
                      <a:lnTo>
                        <a:pt x="380" y="1212"/>
                      </a:lnTo>
                      <a:lnTo>
                        <a:pt x="382" y="1244"/>
                      </a:lnTo>
                      <a:lnTo>
                        <a:pt x="382" y="1244"/>
                      </a:lnTo>
                      <a:lnTo>
                        <a:pt x="384" y="1248"/>
                      </a:lnTo>
                      <a:lnTo>
                        <a:pt x="392" y="1258"/>
                      </a:lnTo>
                      <a:lnTo>
                        <a:pt x="398" y="1264"/>
                      </a:lnTo>
                      <a:lnTo>
                        <a:pt x="406" y="1268"/>
                      </a:lnTo>
                      <a:lnTo>
                        <a:pt x="416" y="1272"/>
                      </a:lnTo>
                      <a:lnTo>
                        <a:pt x="428" y="1272"/>
                      </a:lnTo>
                      <a:lnTo>
                        <a:pt x="428" y="1272"/>
                      </a:lnTo>
                      <a:lnTo>
                        <a:pt x="440" y="1274"/>
                      </a:lnTo>
                      <a:lnTo>
                        <a:pt x="448" y="1280"/>
                      </a:lnTo>
                      <a:lnTo>
                        <a:pt x="452" y="1286"/>
                      </a:lnTo>
                      <a:lnTo>
                        <a:pt x="456" y="1294"/>
                      </a:lnTo>
                      <a:lnTo>
                        <a:pt x="458" y="1310"/>
                      </a:lnTo>
                      <a:lnTo>
                        <a:pt x="458" y="1316"/>
                      </a:lnTo>
                      <a:lnTo>
                        <a:pt x="458" y="1316"/>
                      </a:lnTo>
                      <a:lnTo>
                        <a:pt x="456" y="1338"/>
                      </a:lnTo>
                      <a:lnTo>
                        <a:pt x="458" y="1354"/>
                      </a:lnTo>
                      <a:lnTo>
                        <a:pt x="458" y="1360"/>
                      </a:lnTo>
                      <a:lnTo>
                        <a:pt x="460" y="1364"/>
                      </a:lnTo>
                      <a:lnTo>
                        <a:pt x="460" y="1364"/>
                      </a:lnTo>
                      <a:lnTo>
                        <a:pt x="468" y="1374"/>
                      </a:lnTo>
                      <a:lnTo>
                        <a:pt x="474" y="1378"/>
                      </a:lnTo>
                      <a:lnTo>
                        <a:pt x="486" y="1380"/>
                      </a:lnTo>
                      <a:lnTo>
                        <a:pt x="486" y="1380"/>
                      </a:lnTo>
                      <a:lnTo>
                        <a:pt x="502" y="1380"/>
                      </a:lnTo>
                      <a:lnTo>
                        <a:pt x="514" y="1384"/>
                      </a:lnTo>
                      <a:lnTo>
                        <a:pt x="522" y="1390"/>
                      </a:lnTo>
                      <a:lnTo>
                        <a:pt x="526" y="1394"/>
                      </a:lnTo>
                      <a:lnTo>
                        <a:pt x="526" y="1396"/>
                      </a:lnTo>
                      <a:lnTo>
                        <a:pt x="526" y="1396"/>
                      </a:lnTo>
                      <a:lnTo>
                        <a:pt x="526" y="1400"/>
                      </a:lnTo>
                      <a:lnTo>
                        <a:pt x="530" y="1404"/>
                      </a:lnTo>
                      <a:lnTo>
                        <a:pt x="532" y="1408"/>
                      </a:lnTo>
                      <a:lnTo>
                        <a:pt x="534" y="1414"/>
                      </a:lnTo>
                      <a:lnTo>
                        <a:pt x="536" y="1422"/>
                      </a:lnTo>
                      <a:lnTo>
                        <a:pt x="536" y="1432"/>
                      </a:lnTo>
                      <a:lnTo>
                        <a:pt x="532" y="1446"/>
                      </a:lnTo>
                      <a:lnTo>
                        <a:pt x="524" y="1462"/>
                      </a:lnTo>
                      <a:lnTo>
                        <a:pt x="524" y="1462"/>
                      </a:lnTo>
                      <a:lnTo>
                        <a:pt x="492" y="1522"/>
                      </a:lnTo>
                      <a:lnTo>
                        <a:pt x="478" y="1540"/>
                      </a:lnTo>
                      <a:lnTo>
                        <a:pt x="472" y="1546"/>
                      </a:lnTo>
                      <a:lnTo>
                        <a:pt x="466" y="1550"/>
                      </a:lnTo>
                      <a:lnTo>
                        <a:pt x="466" y="1550"/>
                      </a:lnTo>
                      <a:lnTo>
                        <a:pt x="460" y="1554"/>
                      </a:lnTo>
                      <a:lnTo>
                        <a:pt x="454" y="1560"/>
                      </a:lnTo>
                      <a:lnTo>
                        <a:pt x="440" y="1578"/>
                      </a:lnTo>
                      <a:lnTo>
                        <a:pt x="424" y="1604"/>
                      </a:lnTo>
                      <a:lnTo>
                        <a:pt x="424" y="1604"/>
                      </a:lnTo>
                      <a:lnTo>
                        <a:pt x="420" y="1614"/>
                      </a:lnTo>
                      <a:lnTo>
                        <a:pt x="412" y="1636"/>
                      </a:lnTo>
                      <a:lnTo>
                        <a:pt x="410" y="1650"/>
                      </a:lnTo>
                      <a:lnTo>
                        <a:pt x="408" y="1666"/>
                      </a:lnTo>
                      <a:lnTo>
                        <a:pt x="410" y="1680"/>
                      </a:lnTo>
                      <a:lnTo>
                        <a:pt x="414" y="1686"/>
                      </a:lnTo>
                      <a:lnTo>
                        <a:pt x="416" y="1692"/>
                      </a:lnTo>
                      <a:lnTo>
                        <a:pt x="416" y="1692"/>
                      </a:lnTo>
                      <a:lnTo>
                        <a:pt x="426" y="1702"/>
                      </a:lnTo>
                      <a:lnTo>
                        <a:pt x="438" y="1710"/>
                      </a:lnTo>
                      <a:lnTo>
                        <a:pt x="450" y="1714"/>
                      </a:lnTo>
                      <a:lnTo>
                        <a:pt x="456" y="1714"/>
                      </a:lnTo>
                      <a:lnTo>
                        <a:pt x="464" y="1714"/>
                      </a:lnTo>
                      <a:lnTo>
                        <a:pt x="470" y="1712"/>
                      </a:lnTo>
                      <a:lnTo>
                        <a:pt x="478" y="1710"/>
                      </a:lnTo>
                      <a:lnTo>
                        <a:pt x="486" y="1704"/>
                      </a:lnTo>
                      <a:lnTo>
                        <a:pt x="492" y="1698"/>
                      </a:lnTo>
                      <a:lnTo>
                        <a:pt x="500" y="1690"/>
                      </a:lnTo>
                      <a:lnTo>
                        <a:pt x="508" y="1678"/>
                      </a:lnTo>
                      <a:lnTo>
                        <a:pt x="514" y="1666"/>
                      </a:lnTo>
                      <a:lnTo>
                        <a:pt x="522" y="1650"/>
                      </a:lnTo>
                      <a:lnTo>
                        <a:pt x="522" y="1650"/>
                      </a:lnTo>
                      <a:lnTo>
                        <a:pt x="548" y="1592"/>
                      </a:lnTo>
                      <a:lnTo>
                        <a:pt x="568" y="1554"/>
                      </a:lnTo>
                      <a:lnTo>
                        <a:pt x="582" y="1532"/>
                      </a:lnTo>
                      <a:lnTo>
                        <a:pt x="586" y="1526"/>
                      </a:lnTo>
                      <a:lnTo>
                        <a:pt x="586" y="1526"/>
                      </a:lnTo>
                      <a:lnTo>
                        <a:pt x="590" y="1522"/>
                      </a:lnTo>
                      <a:lnTo>
                        <a:pt x="594" y="1518"/>
                      </a:lnTo>
                      <a:lnTo>
                        <a:pt x="600" y="1516"/>
                      </a:lnTo>
                      <a:lnTo>
                        <a:pt x="608" y="1514"/>
                      </a:lnTo>
                      <a:lnTo>
                        <a:pt x="620" y="1514"/>
                      </a:lnTo>
                      <a:lnTo>
                        <a:pt x="632" y="1516"/>
                      </a:lnTo>
                      <a:lnTo>
                        <a:pt x="648" y="1520"/>
                      </a:lnTo>
                      <a:lnTo>
                        <a:pt x="648" y="1520"/>
                      </a:lnTo>
                      <a:lnTo>
                        <a:pt x="662" y="1528"/>
                      </a:lnTo>
                      <a:lnTo>
                        <a:pt x="668" y="1532"/>
                      </a:lnTo>
                      <a:lnTo>
                        <a:pt x="670" y="1536"/>
                      </a:lnTo>
                      <a:lnTo>
                        <a:pt x="668" y="1536"/>
                      </a:lnTo>
                      <a:lnTo>
                        <a:pt x="664" y="1538"/>
                      </a:lnTo>
                      <a:lnTo>
                        <a:pt x="670" y="1538"/>
                      </a:lnTo>
                      <a:lnTo>
                        <a:pt x="670" y="1538"/>
                      </a:lnTo>
                      <a:lnTo>
                        <a:pt x="682" y="1536"/>
                      </a:lnTo>
                      <a:lnTo>
                        <a:pt x="692" y="1532"/>
                      </a:lnTo>
                      <a:lnTo>
                        <a:pt x="700" y="1528"/>
                      </a:lnTo>
                      <a:lnTo>
                        <a:pt x="700" y="1528"/>
                      </a:lnTo>
                      <a:lnTo>
                        <a:pt x="708" y="1522"/>
                      </a:lnTo>
                      <a:lnTo>
                        <a:pt x="716" y="1518"/>
                      </a:lnTo>
                      <a:lnTo>
                        <a:pt x="724" y="1516"/>
                      </a:lnTo>
                      <a:lnTo>
                        <a:pt x="724" y="1516"/>
                      </a:lnTo>
                      <a:lnTo>
                        <a:pt x="734" y="1518"/>
                      </a:lnTo>
                      <a:lnTo>
                        <a:pt x="744" y="1522"/>
                      </a:lnTo>
                      <a:lnTo>
                        <a:pt x="754" y="1528"/>
                      </a:lnTo>
                      <a:lnTo>
                        <a:pt x="754" y="1528"/>
                      </a:lnTo>
                      <a:lnTo>
                        <a:pt x="758" y="1530"/>
                      </a:lnTo>
                      <a:lnTo>
                        <a:pt x="768" y="1532"/>
                      </a:lnTo>
                      <a:lnTo>
                        <a:pt x="774" y="1532"/>
                      </a:lnTo>
                      <a:lnTo>
                        <a:pt x="780" y="1532"/>
                      </a:lnTo>
                      <a:lnTo>
                        <a:pt x="786" y="1528"/>
                      </a:lnTo>
                      <a:lnTo>
                        <a:pt x="794" y="1520"/>
                      </a:lnTo>
                      <a:lnTo>
                        <a:pt x="794" y="1520"/>
                      </a:lnTo>
                      <a:lnTo>
                        <a:pt x="800" y="1512"/>
                      </a:lnTo>
                      <a:lnTo>
                        <a:pt x="806" y="1500"/>
                      </a:lnTo>
                      <a:lnTo>
                        <a:pt x="812" y="1478"/>
                      </a:lnTo>
                      <a:lnTo>
                        <a:pt x="816" y="1458"/>
                      </a:lnTo>
                      <a:lnTo>
                        <a:pt x="816" y="1452"/>
                      </a:lnTo>
                      <a:lnTo>
                        <a:pt x="840" y="1406"/>
                      </a:lnTo>
                      <a:lnTo>
                        <a:pt x="844" y="1388"/>
                      </a:lnTo>
                      <a:lnTo>
                        <a:pt x="870" y="1386"/>
                      </a:lnTo>
                      <a:lnTo>
                        <a:pt x="894" y="1318"/>
                      </a:lnTo>
                      <a:lnTo>
                        <a:pt x="922" y="1204"/>
                      </a:lnTo>
                      <a:lnTo>
                        <a:pt x="952" y="1056"/>
                      </a:lnTo>
                      <a:lnTo>
                        <a:pt x="970" y="942"/>
                      </a:lnTo>
                      <a:lnTo>
                        <a:pt x="970" y="942"/>
                      </a:lnTo>
                      <a:lnTo>
                        <a:pt x="974" y="940"/>
                      </a:lnTo>
                      <a:lnTo>
                        <a:pt x="978" y="928"/>
                      </a:lnTo>
                      <a:lnTo>
                        <a:pt x="984" y="908"/>
                      </a:lnTo>
                      <a:lnTo>
                        <a:pt x="986" y="894"/>
                      </a:lnTo>
                      <a:lnTo>
                        <a:pt x="988" y="880"/>
                      </a:lnTo>
                      <a:lnTo>
                        <a:pt x="988" y="880"/>
                      </a:lnTo>
                      <a:lnTo>
                        <a:pt x="990" y="866"/>
                      </a:lnTo>
                      <a:lnTo>
                        <a:pt x="994" y="858"/>
                      </a:lnTo>
                      <a:lnTo>
                        <a:pt x="1000" y="856"/>
                      </a:lnTo>
                      <a:lnTo>
                        <a:pt x="1004" y="854"/>
                      </a:lnTo>
                      <a:lnTo>
                        <a:pt x="1004" y="880"/>
                      </a:lnTo>
                      <a:lnTo>
                        <a:pt x="996" y="942"/>
                      </a:lnTo>
                      <a:lnTo>
                        <a:pt x="998" y="962"/>
                      </a:lnTo>
                      <a:lnTo>
                        <a:pt x="990" y="990"/>
                      </a:lnTo>
                      <a:lnTo>
                        <a:pt x="990" y="1034"/>
                      </a:lnTo>
                      <a:lnTo>
                        <a:pt x="990" y="1046"/>
                      </a:lnTo>
                      <a:lnTo>
                        <a:pt x="990" y="1108"/>
                      </a:lnTo>
                      <a:lnTo>
                        <a:pt x="998" y="1112"/>
                      </a:lnTo>
                      <a:lnTo>
                        <a:pt x="998" y="1122"/>
                      </a:lnTo>
                      <a:lnTo>
                        <a:pt x="990" y="1130"/>
                      </a:lnTo>
                      <a:lnTo>
                        <a:pt x="992" y="1160"/>
                      </a:lnTo>
                      <a:lnTo>
                        <a:pt x="992" y="1208"/>
                      </a:lnTo>
                      <a:lnTo>
                        <a:pt x="1010" y="1248"/>
                      </a:lnTo>
                      <a:lnTo>
                        <a:pt x="1040" y="1274"/>
                      </a:lnTo>
                      <a:lnTo>
                        <a:pt x="1044" y="1246"/>
                      </a:lnTo>
                      <a:lnTo>
                        <a:pt x="1048" y="1274"/>
                      </a:lnTo>
                      <a:lnTo>
                        <a:pt x="1078" y="1248"/>
                      </a:lnTo>
                      <a:lnTo>
                        <a:pt x="1096" y="1208"/>
                      </a:lnTo>
                      <a:lnTo>
                        <a:pt x="1096" y="1160"/>
                      </a:lnTo>
                      <a:lnTo>
                        <a:pt x="1098" y="1130"/>
                      </a:lnTo>
                      <a:lnTo>
                        <a:pt x="1088" y="1122"/>
                      </a:lnTo>
                      <a:lnTo>
                        <a:pt x="1088" y="1112"/>
                      </a:lnTo>
                      <a:lnTo>
                        <a:pt x="1098" y="1108"/>
                      </a:lnTo>
                      <a:lnTo>
                        <a:pt x="1098" y="1046"/>
                      </a:lnTo>
                      <a:lnTo>
                        <a:pt x="1098" y="1034"/>
                      </a:lnTo>
                      <a:lnTo>
                        <a:pt x="1098" y="990"/>
                      </a:lnTo>
                      <a:lnTo>
                        <a:pt x="1088" y="962"/>
                      </a:lnTo>
                      <a:lnTo>
                        <a:pt x="1090" y="942"/>
                      </a:lnTo>
                      <a:lnTo>
                        <a:pt x="1084" y="880"/>
                      </a:lnTo>
                      <a:lnTo>
                        <a:pt x="1082" y="856"/>
                      </a:lnTo>
                      <a:lnTo>
                        <a:pt x="1082" y="856"/>
                      </a:lnTo>
                      <a:lnTo>
                        <a:pt x="1088" y="854"/>
                      </a:lnTo>
                      <a:lnTo>
                        <a:pt x="1094" y="858"/>
                      </a:lnTo>
                      <a:lnTo>
                        <a:pt x="1100" y="866"/>
                      </a:lnTo>
                      <a:lnTo>
                        <a:pt x="1102" y="880"/>
                      </a:lnTo>
                      <a:lnTo>
                        <a:pt x="1102" y="880"/>
                      </a:lnTo>
                      <a:lnTo>
                        <a:pt x="1102" y="894"/>
                      </a:lnTo>
                      <a:lnTo>
                        <a:pt x="1106" y="908"/>
                      </a:lnTo>
                      <a:lnTo>
                        <a:pt x="1112" y="928"/>
                      </a:lnTo>
                      <a:lnTo>
                        <a:pt x="1116" y="940"/>
                      </a:lnTo>
                      <a:lnTo>
                        <a:pt x="1120" y="942"/>
                      </a:lnTo>
                      <a:lnTo>
                        <a:pt x="1138" y="1056"/>
                      </a:lnTo>
                      <a:lnTo>
                        <a:pt x="1168" y="1204"/>
                      </a:lnTo>
                      <a:lnTo>
                        <a:pt x="1196" y="1318"/>
                      </a:lnTo>
                      <a:lnTo>
                        <a:pt x="1220" y="1386"/>
                      </a:lnTo>
                      <a:lnTo>
                        <a:pt x="1246" y="1388"/>
                      </a:lnTo>
                      <a:lnTo>
                        <a:pt x="1250" y="1406"/>
                      </a:lnTo>
                      <a:lnTo>
                        <a:pt x="1274" y="1452"/>
                      </a:lnTo>
                      <a:lnTo>
                        <a:pt x="1274" y="1452"/>
                      </a:lnTo>
                      <a:lnTo>
                        <a:pt x="1274" y="1458"/>
                      </a:lnTo>
                      <a:lnTo>
                        <a:pt x="1278" y="1478"/>
                      </a:lnTo>
                      <a:lnTo>
                        <a:pt x="1284" y="1500"/>
                      </a:lnTo>
                      <a:lnTo>
                        <a:pt x="1290" y="1512"/>
                      </a:lnTo>
                      <a:lnTo>
                        <a:pt x="1296" y="1520"/>
                      </a:lnTo>
                      <a:lnTo>
                        <a:pt x="1296" y="1520"/>
                      </a:lnTo>
                      <a:lnTo>
                        <a:pt x="1304" y="1528"/>
                      </a:lnTo>
                      <a:lnTo>
                        <a:pt x="1310" y="1532"/>
                      </a:lnTo>
                      <a:lnTo>
                        <a:pt x="1316" y="1532"/>
                      </a:lnTo>
                      <a:lnTo>
                        <a:pt x="1322" y="1532"/>
                      </a:lnTo>
                      <a:lnTo>
                        <a:pt x="1332" y="1530"/>
                      </a:lnTo>
                      <a:lnTo>
                        <a:pt x="1334" y="1528"/>
                      </a:lnTo>
                      <a:lnTo>
                        <a:pt x="1334" y="1528"/>
                      </a:lnTo>
                      <a:lnTo>
                        <a:pt x="1346" y="1522"/>
                      </a:lnTo>
                      <a:lnTo>
                        <a:pt x="1356" y="1518"/>
                      </a:lnTo>
                      <a:lnTo>
                        <a:pt x="1366" y="1516"/>
                      </a:lnTo>
                      <a:lnTo>
                        <a:pt x="1366" y="1516"/>
                      </a:lnTo>
                      <a:lnTo>
                        <a:pt x="1374" y="1518"/>
                      </a:lnTo>
                      <a:lnTo>
                        <a:pt x="1382" y="1522"/>
                      </a:lnTo>
                      <a:lnTo>
                        <a:pt x="1390" y="1528"/>
                      </a:lnTo>
                      <a:lnTo>
                        <a:pt x="1390" y="1528"/>
                      </a:lnTo>
                      <a:lnTo>
                        <a:pt x="1398" y="1532"/>
                      </a:lnTo>
                      <a:lnTo>
                        <a:pt x="1406" y="1536"/>
                      </a:lnTo>
                      <a:lnTo>
                        <a:pt x="1420" y="1538"/>
                      </a:lnTo>
                      <a:lnTo>
                        <a:pt x="1420" y="1538"/>
                      </a:lnTo>
                      <a:lnTo>
                        <a:pt x="1426" y="1538"/>
                      </a:lnTo>
                      <a:lnTo>
                        <a:pt x="1422" y="1536"/>
                      </a:lnTo>
                      <a:lnTo>
                        <a:pt x="1420" y="1536"/>
                      </a:lnTo>
                      <a:lnTo>
                        <a:pt x="1422" y="1532"/>
                      </a:lnTo>
                      <a:lnTo>
                        <a:pt x="1428" y="1528"/>
                      </a:lnTo>
                      <a:lnTo>
                        <a:pt x="1442" y="1520"/>
                      </a:lnTo>
                      <a:lnTo>
                        <a:pt x="1442" y="1520"/>
                      </a:lnTo>
                      <a:lnTo>
                        <a:pt x="1458" y="1516"/>
                      </a:lnTo>
                      <a:lnTo>
                        <a:pt x="1470" y="1514"/>
                      </a:lnTo>
                      <a:lnTo>
                        <a:pt x="1482" y="1514"/>
                      </a:lnTo>
                      <a:lnTo>
                        <a:pt x="1490" y="1516"/>
                      </a:lnTo>
                      <a:lnTo>
                        <a:pt x="1496" y="1518"/>
                      </a:lnTo>
                      <a:lnTo>
                        <a:pt x="1500" y="1522"/>
                      </a:lnTo>
                      <a:lnTo>
                        <a:pt x="1502" y="1526"/>
                      </a:lnTo>
                      <a:lnTo>
                        <a:pt x="1502" y="1526"/>
                      </a:lnTo>
                      <a:lnTo>
                        <a:pt x="1508" y="1532"/>
                      </a:lnTo>
                      <a:lnTo>
                        <a:pt x="1522" y="1554"/>
                      </a:lnTo>
                      <a:lnTo>
                        <a:pt x="1542" y="1592"/>
                      </a:lnTo>
                      <a:lnTo>
                        <a:pt x="1568" y="1650"/>
                      </a:lnTo>
                      <a:lnTo>
                        <a:pt x="1568" y="1650"/>
                      </a:lnTo>
                      <a:lnTo>
                        <a:pt x="1576" y="1666"/>
                      </a:lnTo>
                      <a:lnTo>
                        <a:pt x="1582" y="1678"/>
                      </a:lnTo>
                      <a:lnTo>
                        <a:pt x="1590" y="1690"/>
                      </a:lnTo>
                      <a:lnTo>
                        <a:pt x="1598" y="1698"/>
                      </a:lnTo>
                      <a:lnTo>
                        <a:pt x="1604" y="1704"/>
                      </a:lnTo>
                      <a:lnTo>
                        <a:pt x="1612" y="1710"/>
                      </a:lnTo>
                      <a:lnTo>
                        <a:pt x="1620" y="1712"/>
                      </a:lnTo>
                      <a:lnTo>
                        <a:pt x="1626" y="1714"/>
                      </a:lnTo>
                      <a:lnTo>
                        <a:pt x="1634" y="1714"/>
                      </a:lnTo>
                      <a:lnTo>
                        <a:pt x="1640" y="1714"/>
                      </a:lnTo>
                      <a:lnTo>
                        <a:pt x="1652" y="1710"/>
                      </a:lnTo>
                      <a:lnTo>
                        <a:pt x="1664" y="1702"/>
                      </a:lnTo>
                      <a:lnTo>
                        <a:pt x="1672" y="1692"/>
                      </a:lnTo>
                      <a:lnTo>
                        <a:pt x="1672" y="1692"/>
                      </a:lnTo>
                      <a:lnTo>
                        <a:pt x="1676" y="1686"/>
                      </a:lnTo>
                      <a:lnTo>
                        <a:pt x="1678" y="1680"/>
                      </a:lnTo>
                      <a:lnTo>
                        <a:pt x="1682" y="1666"/>
                      </a:lnTo>
                      <a:lnTo>
                        <a:pt x="1680" y="1650"/>
                      </a:lnTo>
                      <a:lnTo>
                        <a:pt x="1678" y="1636"/>
                      </a:lnTo>
                      <a:lnTo>
                        <a:pt x="1670" y="1614"/>
                      </a:lnTo>
                      <a:lnTo>
                        <a:pt x="1666" y="1604"/>
                      </a:lnTo>
                      <a:lnTo>
                        <a:pt x="1666" y="1604"/>
                      </a:lnTo>
                      <a:lnTo>
                        <a:pt x="1650" y="1578"/>
                      </a:lnTo>
                      <a:lnTo>
                        <a:pt x="1636" y="1560"/>
                      </a:lnTo>
                      <a:lnTo>
                        <a:pt x="1630" y="1554"/>
                      </a:lnTo>
                      <a:lnTo>
                        <a:pt x="1622" y="1550"/>
                      </a:lnTo>
                      <a:lnTo>
                        <a:pt x="1622" y="1550"/>
                      </a:lnTo>
                      <a:lnTo>
                        <a:pt x="1618" y="1546"/>
                      </a:lnTo>
                      <a:lnTo>
                        <a:pt x="1612" y="1540"/>
                      </a:lnTo>
                      <a:lnTo>
                        <a:pt x="1598" y="1522"/>
                      </a:lnTo>
                      <a:lnTo>
                        <a:pt x="1566" y="1462"/>
                      </a:lnTo>
                      <a:lnTo>
                        <a:pt x="1566" y="1462"/>
                      </a:lnTo>
                      <a:lnTo>
                        <a:pt x="1558" y="1446"/>
                      </a:lnTo>
                      <a:lnTo>
                        <a:pt x="1554" y="1432"/>
                      </a:lnTo>
                      <a:lnTo>
                        <a:pt x="1554" y="1422"/>
                      </a:lnTo>
                      <a:lnTo>
                        <a:pt x="1556" y="1414"/>
                      </a:lnTo>
                      <a:lnTo>
                        <a:pt x="1558" y="1408"/>
                      </a:lnTo>
                      <a:lnTo>
                        <a:pt x="1560" y="1404"/>
                      </a:lnTo>
                      <a:lnTo>
                        <a:pt x="1562" y="1400"/>
                      </a:lnTo>
                      <a:lnTo>
                        <a:pt x="1564" y="1396"/>
                      </a:lnTo>
                      <a:lnTo>
                        <a:pt x="1564" y="1396"/>
                      </a:lnTo>
                      <a:lnTo>
                        <a:pt x="1564" y="1394"/>
                      </a:lnTo>
                      <a:lnTo>
                        <a:pt x="1566" y="1390"/>
                      </a:lnTo>
                      <a:lnTo>
                        <a:pt x="1576" y="1384"/>
                      </a:lnTo>
                      <a:lnTo>
                        <a:pt x="1588" y="1380"/>
                      </a:lnTo>
                      <a:lnTo>
                        <a:pt x="1604" y="1380"/>
                      </a:lnTo>
                      <a:lnTo>
                        <a:pt x="1604" y="1380"/>
                      </a:lnTo>
                      <a:lnTo>
                        <a:pt x="1616" y="1378"/>
                      </a:lnTo>
                      <a:lnTo>
                        <a:pt x="1622" y="1374"/>
                      </a:lnTo>
                      <a:lnTo>
                        <a:pt x="1630" y="1364"/>
                      </a:lnTo>
                      <a:lnTo>
                        <a:pt x="1630" y="1364"/>
                      </a:lnTo>
                      <a:lnTo>
                        <a:pt x="1632" y="1360"/>
                      </a:lnTo>
                      <a:lnTo>
                        <a:pt x="1632" y="1354"/>
                      </a:lnTo>
                      <a:lnTo>
                        <a:pt x="1632" y="1338"/>
                      </a:lnTo>
                      <a:lnTo>
                        <a:pt x="1632" y="1316"/>
                      </a:lnTo>
                      <a:lnTo>
                        <a:pt x="1632" y="1316"/>
                      </a:lnTo>
                      <a:lnTo>
                        <a:pt x="1632" y="1310"/>
                      </a:lnTo>
                      <a:lnTo>
                        <a:pt x="1634" y="1294"/>
                      </a:lnTo>
                      <a:lnTo>
                        <a:pt x="1638" y="1286"/>
                      </a:lnTo>
                      <a:lnTo>
                        <a:pt x="1642" y="1280"/>
                      </a:lnTo>
                      <a:lnTo>
                        <a:pt x="1650" y="1274"/>
                      </a:lnTo>
                      <a:lnTo>
                        <a:pt x="1662" y="1272"/>
                      </a:lnTo>
                      <a:lnTo>
                        <a:pt x="1662" y="1272"/>
                      </a:lnTo>
                      <a:lnTo>
                        <a:pt x="1674" y="1272"/>
                      </a:lnTo>
                      <a:lnTo>
                        <a:pt x="1684" y="1268"/>
                      </a:lnTo>
                      <a:lnTo>
                        <a:pt x="1692" y="1264"/>
                      </a:lnTo>
                      <a:lnTo>
                        <a:pt x="1698" y="1258"/>
                      </a:lnTo>
                      <a:lnTo>
                        <a:pt x="1706" y="1248"/>
                      </a:lnTo>
                      <a:lnTo>
                        <a:pt x="1708" y="1244"/>
                      </a:lnTo>
                      <a:lnTo>
                        <a:pt x="1710" y="1212"/>
                      </a:lnTo>
                      <a:lnTo>
                        <a:pt x="1710" y="1212"/>
                      </a:lnTo>
                      <a:lnTo>
                        <a:pt x="1710" y="1206"/>
                      </a:lnTo>
                      <a:lnTo>
                        <a:pt x="1708" y="1192"/>
                      </a:lnTo>
                      <a:lnTo>
                        <a:pt x="1710" y="1184"/>
                      </a:lnTo>
                      <a:lnTo>
                        <a:pt x="1712" y="1176"/>
                      </a:lnTo>
                      <a:lnTo>
                        <a:pt x="1718" y="1170"/>
                      </a:lnTo>
                      <a:lnTo>
                        <a:pt x="1726" y="1166"/>
                      </a:lnTo>
                      <a:lnTo>
                        <a:pt x="1726" y="1166"/>
                      </a:lnTo>
                      <a:lnTo>
                        <a:pt x="1734" y="1162"/>
                      </a:lnTo>
                      <a:lnTo>
                        <a:pt x="1738" y="1156"/>
                      </a:lnTo>
                      <a:lnTo>
                        <a:pt x="1742" y="1148"/>
                      </a:lnTo>
                      <a:lnTo>
                        <a:pt x="1746" y="1142"/>
                      </a:lnTo>
                      <a:lnTo>
                        <a:pt x="1748" y="1130"/>
                      </a:lnTo>
                      <a:lnTo>
                        <a:pt x="1748" y="1124"/>
                      </a:lnTo>
                      <a:lnTo>
                        <a:pt x="1736" y="1078"/>
                      </a:lnTo>
                      <a:lnTo>
                        <a:pt x="1724" y="1052"/>
                      </a:lnTo>
                      <a:lnTo>
                        <a:pt x="1706" y="1022"/>
                      </a:lnTo>
                      <a:lnTo>
                        <a:pt x="1702" y="1004"/>
                      </a:lnTo>
                      <a:lnTo>
                        <a:pt x="1706" y="988"/>
                      </a:lnTo>
                      <a:lnTo>
                        <a:pt x="1632" y="878"/>
                      </a:lnTo>
                      <a:lnTo>
                        <a:pt x="1632" y="878"/>
                      </a:lnTo>
                      <a:lnTo>
                        <a:pt x="1632" y="876"/>
                      </a:lnTo>
                      <a:lnTo>
                        <a:pt x="1632" y="874"/>
                      </a:lnTo>
                      <a:lnTo>
                        <a:pt x="1628" y="868"/>
                      </a:lnTo>
                      <a:lnTo>
                        <a:pt x="1620" y="858"/>
                      </a:lnTo>
                      <a:lnTo>
                        <a:pt x="1600" y="842"/>
                      </a:lnTo>
                      <a:lnTo>
                        <a:pt x="1572" y="820"/>
                      </a:lnTo>
                      <a:lnTo>
                        <a:pt x="1528" y="790"/>
                      </a:lnTo>
                      <a:lnTo>
                        <a:pt x="1466" y="754"/>
                      </a:lnTo>
                      <a:lnTo>
                        <a:pt x="1486" y="752"/>
                      </a:lnTo>
                      <a:lnTo>
                        <a:pt x="1556" y="746"/>
                      </a:lnTo>
                      <a:lnTo>
                        <a:pt x="1606" y="746"/>
                      </a:lnTo>
                      <a:lnTo>
                        <a:pt x="1660" y="746"/>
                      </a:lnTo>
                      <a:lnTo>
                        <a:pt x="1712" y="740"/>
                      </a:lnTo>
                      <a:lnTo>
                        <a:pt x="1712" y="740"/>
                      </a:lnTo>
                      <a:lnTo>
                        <a:pt x="1734" y="732"/>
                      </a:lnTo>
                      <a:lnTo>
                        <a:pt x="1750" y="724"/>
                      </a:lnTo>
                      <a:lnTo>
                        <a:pt x="1758" y="718"/>
                      </a:lnTo>
                      <a:lnTo>
                        <a:pt x="1762" y="714"/>
                      </a:lnTo>
                      <a:lnTo>
                        <a:pt x="1762" y="714"/>
                      </a:lnTo>
                      <a:lnTo>
                        <a:pt x="1776" y="694"/>
                      </a:lnTo>
                      <a:lnTo>
                        <a:pt x="1786" y="680"/>
                      </a:lnTo>
                      <a:lnTo>
                        <a:pt x="1802" y="660"/>
                      </a:lnTo>
                      <a:lnTo>
                        <a:pt x="1802" y="660"/>
                      </a:lnTo>
                      <a:lnTo>
                        <a:pt x="1818" y="640"/>
                      </a:lnTo>
                      <a:lnTo>
                        <a:pt x="1826" y="624"/>
                      </a:lnTo>
                      <a:lnTo>
                        <a:pt x="1830" y="614"/>
                      </a:lnTo>
                      <a:lnTo>
                        <a:pt x="1830" y="612"/>
                      </a:lnTo>
                      <a:lnTo>
                        <a:pt x="1830" y="612"/>
                      </a:lnTo>
                      <a:lnTo>
                        <a:pt x="1834" y="594"/>
                      </a:lnTo>
                      <a:lnTo>
                        <a:pt x="1840" y="582"/>
                      </a:lnTo>
                      <a:lnTo>
                        <a:pt x="1842" y="578"/>
                      </a:lnTo>
                      <a:lnTo>
                        <a:pt x="1846" y="574"/>
                      </a:lnTo>
                      <a:lnTo>
                        <a:pt x="1846" y="574"/>
                      </a:lnTo>
                      <a:lnTo>
                        <a:pt x="1850" y="572"/>
                      </a:lnTo>
                      <a:lnTo>
                        <a:pt x="1854" y="564"/>
                      </a:lnTo>
                      <a:lnTo>
                        <a:pt x="1864" y="546"/>
                      </a:lnTo>
                      <a:lnTo>
                        <a:pt x="1868" y="536"/>
                      </a:lnTo>
                      <a:lnTo>
                        <a:pt x="1870" y="526"/>
                      </a:lnTo>
                      <a:lnTo>
                        <a:pt x="1870" y="518"/>
                      </a:lnTo>
                      <a:lnTo>
                        <a:pt x="1868" y="512"/>
                      </a:lnTo>
                      <a:lnTo>
                        <a:pt x="1868" y="512"/>
                      </a:lnTo>
                      <a:lnTo>
                        <a:pt x="1864" y="506"/>
                      </a:lnTo>
                      <a:lnTo>
                        <a:pt x="1864" y="498"/>
                      </a:lnTo>
                      <a:lnTo>
                        <a:pt x="1866" y="492"/>
                      </a:lnTo>
                      <a:lnTo>
                        <a:pt x="1868" y="486"/>
                      </a:lnTo>
                      <a:lnTo>
                        <a:pt x="1872" y="476"/>
                      </a:lnTo>
                      <a:lnTo>
                        <a:pt x="1876" y="472"/>
                      </a:lnTo>
                      <a:lnTo>
                        <a:pt x="1876" y="472"/>
                      </a:lnTo>
                      <a:lnTo>
                        <a:pt x="1888" y="462"/>
                      </a:lnTo>
                      <a:lnTo>
                        <a:pt x="1894" y="454"/>
                      </a:lnTo>
                      <a:lnTo>
                        <a:pt x="1894" y="450"/>
                      </a:lnTo>
                      <a:lnTo>
                        <a:pt x="1894" y="446"/>
                      </a:lnTo>
                      <a:lnTo>
                        <a:pt x="1894" y="446"/>
                      </a:lnTo>
                      <a:lnTo>
                        <a:pt x="1890" y="442"/>
                      </a:lnTo>
                      <a:lnTo>
                        <a:pt x="1890" y="434"/>
                      </a:lnTo>
                      <a:lnTo>
                        <a:pt x="1892" y="416"/>
                      </a:lnTo>
                      <a:lnTo>
                        <a:pt x="1898" y="394"/>
                      </a:lnTo>
                      <a:lnTo>
                        <a:pt x="1898" y="394"/>
                      </a:lnTo>
                      <a:lnTo>
                        <a:pt x="1914" y="374"/>
                      </a:lnTo>
                      <a:lnTo>
                        <a:pt x="1926" y="360"/>
                      </a:lnTo>
                      <a:lnTo>
                        <a:pt x="1928" y="354"/>
                      </a:lnTo>
                      <a:lnTo>
                        <a:pt x="1930" y="350"/>
                      </a:lnTo>
                      <a:lnTo>
                        <a:pt x="1930" y="350"/>
                      </a:lnTo>
                      <a:lnTo>
                        <a:pt x="1934" y="340"/>
                      </a:lnTo>
                      <a:lnTo>
                        <a:pt x="1944" y="324"/>
                      </a:lnTo>
                      <a:lnTo>
                        <a:pt x="1956" y="310"/>
                      </a:lnTo>
                      <a:lnTo>
                        <a:pt x="1964" y="304"/>
                      </a:lnTo>
                      <a:lnTo>
                        <a:pt x="1972" y="300"/>
                      </a:lnTo>
                      <a:lnTo>
                        <a:pt x="1972" y="300"/>
                      </a:lnTo>
                      <a:lnTo>
                        <a:pt x="1978" y="296"/>
                      </a:lnTo>
                      <a:lnTo>
                        <a:pt x="1986" y="290"/>
                      </a:lnTo>
                      <a:lnTo>
                        <a:pt x="1996" y="278"/>
                      </a:lnTo>
                      <a:lnTo>
                        <a:pt x="2004" y="264"/>
                      </a:lnTo>
                      <a:lnTo>
                        <a:pt x="2004" y="264"/>
                      </a:lnTo>
                      <a:lnTo>
                        <a:pt x="2010" y="252"/>
                      </a:lnTo>
                      <a:lnTo>
                        <a:pt x="2016" y="240"/>
                      </a:lnTo>
                      <a:lnTo>
                        <a:pt x="2020" y="236"/>
                      </a:lnTo>
                      <a:lnTo>
                        <a:pt x="2024" y="234"/>
                      </a:lnTo>
                      <a:lnTo>
                        <a:pt x="2024" y="234"/>
                      </a:lnTo>
                      <a:lnTo>
                        <a:pt x="2030" y="232"/>
                      </a:lnTo>
                      <a:lnTo>
                        <a:pt x="2034" y="226"/>
                      </a:lnTo>
                      <a:lnTo>
                        <a:pt x="2046" y="214"/>
                      </a:lnTo>
                      <a:lnTo>
                        <a:pt x="2056" y="198"/>
                      </a:lnTo>
                      <a:lnTo>
                        <a:pt x="2078" y="154"/>
                      </a:lnTo>
                      <a:lnTo>
                        <a:pt x="2090" y="112"/>
                      </a:lnTo>
                      <a:lnTo>
                        <a:pt x="2088" y="78"/>
                      </a:lnTo>
                      <a:close/>
                      <a:moveTo>
                        <a:pt x="1040" y="574"/>
                      </a:move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38100">
                    <a:schemeClr val="bg2">
                      <a:lumMod val="60000"/>
                      <a:lumOff val="40000"/>
                      <a:alpha val="19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180" name="Group 48"/>
              <p:cNvGrpSpPr>
                <a:grpSpLocks noChangeAspect="1"/>
              </p:cNvGrpSpPr>
              <p:nvPr/>
            </p:nvGrpSpPr>
            <p:grpSpPr>
              <a:xfrm rot="1419986">
                <a:off x="7374137" y="629719"/>
                <a:ext cx="1046470" cy="892409"/>
                <a:chOff x="5181600" y="457200"/>
                <a:chExt cx="3235325" cy="2759075"/>
              </a:xfrm>
              <a:solidFill>
                <a:schemeClr val="bg2">
                  <a:lumMod val="60000"/>
                  <a:lumOff val="40000"/>
                  <a:alpha val="8000"/>
                </a:schemeClr>
              </a:solidFill>
            </p:grpSpPr>
            <p:sp>
              <p:nvSpPr>
                <p:cNvPr id="216" name="Freeform 86"/>
                <p:cNvSpPr>
                  <a:spLocks/>
                </p:cNvSpPr>
                <p:nvPr/>
              </p:nvSpPr>
              <p:spPr bwMode="auto">
                <a:xfrm>
                  <a:off x="6400801" y="787399"/>
                  <a:ext cx="390524" cy="581026"/>
                </a:xfrm>
                <a:custGeom>
                  <a:avLst/>
                  <a:gdLst/>
                  <a:ahLst/>
                  <a:cxnLst>
                    <a:cxn ang="0">
                      <a:pos x="242" y="366"/>
                    </a:cxn>
                    <a:cxn ang="0">
                      <a:pos x="242" y="366"/>
                    </a:cxn>
                    <a:cxn ang="0">
                      <a:pos x="244" y="364"/>
                    </a:cxn>
                    <a:cxn ang="0">
                      <a:pos x="246" y="364"/>
                    </a:cxn>
                    <a:cxn ang="0">
                      <a:pos x="246" y="364"/>
                    </a:cxn>
                    <a:cxn ang="0">
                      <a:pos x="236" y="348"/>
                    </a:cxn>
                    <a:cxn ang="0">
                      <a:pos x="50" y="54"/>
                    </a:cxn>
                    <a:cxn ang="0">
                      <a:pos x="50" y="54"/>
                    </a:cxn>
                    <a:cxn ang="0">
                      <a:pos x="32" y="28"/>
                    </a:cxn>
                    <a:cxn ang="0">
                      <a:pos x="32" y="26"/>
                    </a:cxn>
                    <a:cxn ang="0">
                      <a:pos x="32" y="26"/>
                    </a:cxn>
                    <a:cxn ang="0">
                      <a:pos x="22" y="14"/>
                    </a:cxn>
                    <a:cxn ang="0">
                      <a:pos x="10" y="4"/>
                    </a:cxn>
                    <a:cxn ang="0">
                      <a:pos x="10" y="4"/>
                    </a:cxn>
                    <a:cxn ang="0">
                      <a:pos x="6" y="2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6"/>
                    </a:cxn>
                    <a:cxn ang="0">
                      <a:pos x="10" y="24"/>
                    </a:cxn>
                    <a:cxn ang="0">
                      <a:pos x="10" y="24"/>
                    </a:cxn>
                    <a:cxn ang="0">
                      <a:pos x="20" y="34"/>
                    </a:cxn>
                    <a:cxn ang="0">
                      <a:pos x="28" y="44"/>
                    </a:cxn>
                    <a:cxn ang="0">
                      <a:pos x="232" y="352"/>
                    </a:cxn>
                    <a:cxn ang="0">
                      <a:pos x="232" y="352"/>
                    </a:cxn>
                    <a:cxn ang="0">
                      <a:pos x="238" y="362"/>
                    </a:cxn>
                    <a:cxn ang="0">
                      <a:pos x="242" y="366"/>
                    </a:cxn>
                    <a:cxn ang="0">
                      <a:pos x="242" y="366"/>
                    </a:cxn>
                  </a:cxnLst>
                  <a:rect l="0" t="0" r="r" b="b"/>
                  <a:pathLst>
                    <a:path w="246" h="366">
                      <a:moveTo>
                        <a:pt x="242" y="366"/>
                      </a:moveTo>
                      <a:lnTo>
                        <a:pt x="242" y="366"/>
                      </a:lnTo>
                      <a:lnTo>
                        <a:pt x="244" y="364"/>
                      </a:lnTo>
                      <a:lnTo>
                        <a:pt x="246" y="364"/>
                      </a:lnTo>
                      <a:lnTo>
                        <a:pt x="246" y="364"/>
                      </a:lnTo>
                      <a:lnTo>
                        <a:pt x="236" y="348"/>
                      </a:lnTo>
                      <a:lnTo>
                        <a:pt x="50" y="54"/>
                      </a:lnTo>
                      <a:lnTo>
                        <a:pt x="50" y="54"/>
                      </a:lnTo>
                      <a:lnTo>
                        <a:pt x="32" y="28"/>
                      </a:lnTo>
                      <a:lnTo>
                        <a:pt x="32" y="26"/>
                      </a:lnTo>
                      <a:lnTo>
                        <a:pt x="32" y="26"/>
                      </a:lnTo>
                      <a:lnTo>
                        <a:pt x="22" y="14"/>
                      </a:lnTo>
                      <a:lnTo>
                        <a:pt x="10" y="4"/>
                      </a:lnTo>
                      <a:lnTo>
                        <a:pt x="10" y="4"/>
                      </a:lnTo>
                      <a:lnTo>
                        <a:pt x="6" y="2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6"/>
                      </a:lnTo>
                      <a:lnTo>
                        <a:pt x="10" y="24"/>
                      </a:lnTo>
                      <a:lnTo>
                        <a:pt x="10" y="24"/>
                      </a:lnTo>
                      <a:lnTo>
                        <a:pt x="20" y="34"/>
                      </a:lnTo>
                      <a:lnTo>
                        <a:pt x="28" y="44"/>
                      </a:lnTo>
                      <a:lnTo>
                        <a:pt x="232" y="352"/>
                      </a:lnTo>
                      <a:lnTo>
                        <a:pt x="232" y="352"/>
                      </a:lnTo>
                      <a:lnTo>
                        <a:pt x="238" y="362"/>
                      </a:lnTo>
                      <a:lnTo>
                        <a:pt x="242" y="366"/>
                      </a:lnTo>
                      <a:lnTo>
                        <a:pt x="24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17" name="Freeform 87"/>
                <p:cNvSpPr>
                  <a:spLocks/>
                </p:cNvSpPr>
                <p:nvPr/>
              </p:nvSpPr>
              <p:spPr bwMode="auto">
                <a:xfrm>
                  <a:off x="6791325" y="1381124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18" name="Freeform 88"/>
                <p:cNvSpPr>
                  <a:spLocks/>
                </p:cNvSpPr>
                <p:nvPr/>
              </p:nvSpPr>
              <p:spPr bwMode="auto">
                <a:xfrm>
                  <a:off x="6819900" y="787399"/>
                  <a:ext cx="387350" cy="581026"/>
                </a:xfrm>
                <a:custGeom>
                  <a:avLst/>
                  <a:gdLst/>
                  <a:ahLst/>
                  <a:cxnLst>
                    <a:cxn ang="0">
                      <a:pos x="2" y="366"/>
                    </a:cxn>
                    <a:cxn ang="0">
                      <a:pos x="2" y="366"/>
                    </a:cxn>
                    <a:cxn ang="0">
                      <a:pos x="6" y="362"/>
                    </a:cxn>
                    <a:cxn ang="0">
                      <a:pos x="14" y="352"/>
                    </a:cxn>
                    <a:cxn ang="0">
                      <a:pos x="216" y="44"/>
                    </a:cxn>
                    <a:cxn ang="0">
                      <a:pos x="216" y="44"/>
                    </a:cxn>
                    <a:cxn ang="0">
                      <a:pos x="226" y="34"/>
                    </a:cxn>
                    <a:cxn ang="0">
                      <a:pos x="234" y="24"/>
                    </a:cxn>
                    <a:cxn ang="0">
                      <a:pos x="234" y="24"/>
                    </a:cxn>
                    <a:cxn ang="0">
                      <a:pos x="240" y="16"/>
                    </a:cxn>
                    <a:cxn ang="0">
                      <a:pos x="244" y="6"/>
                    </a:cxn>
                    <a:cxn ang="0">
                      <a:pos x="244" y="6"/>
                    </a:cxn>
                    <a:cxn ang="0">
                      <a:pos x="244" y="2"/>
                    </a:cxn>
                    <a:cxn ang="0">
                      <a:pos x="242" y="0"/>
                    </a:cxn>
                    <a:cxn ang="0">
                      <a:pos x="238" y="2"/>
                    </a:cxn>
                    <a:cxn ang="0">
                      <a:pos x="234" y="4"/>
                    </a:cxn>
                    <a:cxn ang="0">
                      <a:pos x="234" y="4"/>
                    </a:cxn>
                    <a:cxn ang="0">
                      <a:pos x="222" y="14"/>
                    </a:cxn>
                    <a:cxn ang="0">
                      <a:pos x="212" y="26"/>
                    </a:cxn>
                    <a:cxn ang="0">
                      <a:pos x="212" y="28"/>
                    </a:cxn>
                    <a:cxn ang="0">
                      <a:pos x="212" y="28"/>
                    </a:cxn>
                    <a:cxn ang="0">
                      <a:pos x="194" y="54"/>
                    </a:cxn>
                    <a:cxn ang="0">
                      <a:pos x="8" y="348"/>
                    </a:cxn>
                    <a:cxn ang="0">
                      <a:pos x="8" y="348"/>
                    </a:cxn>
                    <a:cxn ang="0">
                      <a:pos x="0" y="364"/>
                    </a:cxn>
                    <a:cxn ang="0">
                      <a:pos x="0" y="364"/>
                    </a:cxn>
                    <a:cxn ang="0">
                      <a:pos x="0" y="366"/>
                    </a:cxn>
                    <a:cxn ang="0">
                      <a:pos x="0" y="366"/>
                    </a:cxn>
                    <a:cxn ang="0">
                      <a:pos x="2" y="366"/>
                    </a:cxn>
                    <a:cxn ang="0">
                      <a:pos x="2" y="366"/>
                    </a:cxn>
                  </a:cxnLst>
                  <a:rect l="0" t="0" r="r" b="b"/>
                  <a:pathLst>
                    <a:path w="244" h="366">
                      <a:moveTo>
                        <a:pt x="2" y="366"/>
                      </a:moveTo>
                      <a:lnTo>
                        <a:pt x="2" y="366"/>
                      </a:lnTo>
                      <a:lnTo>
                        <a:pt x="6" y="362"/>
                      </a:lnTo>
                      <a:lnTo>
                        <a:pt x="14" y="352"/>
                      </a:lnTo>
                      <a:lnTo>
                        <a:pt x="216" y="44"/>
                      </a:lnTo>
                      <a:lnTo>
                        <a:pt x="216" y="44"/>
                      </a:lnTo>
                      <a:lnTo>
                        <a:pt x="226" y="34"/>
                      </a:lnTo>
                      <a:lnTo>
                        <a:pt x="234" y="24"/>
                      </a:lnTo>
                      <a:lnTo>
                        <a:pt x="234" y="24"/>
                      </a:lnTo>
                      <a:lnTo>
                        <a:pt x="240" y="16"/>
                      </a:lnTo>
                      <a:lnTo>
                        <a:pt x="244" y="6"/>
                      </a:lnTo>
                      <a:lnTo>
                        <a:pt x="244" y="6"/>
                      </a:lnTo>
                      <a:lnTo>
                        <a:pt x="244" y="2"/>
                      </a:lnTo>
                      <a:lnTo>
                        <a:pt x="242" y="0"/>
                      </a:lnTo>
                      <a:lnTo>
                        <a:pt x="238" y="2"/>
                      </a:lnTo>
                      <a:lnTo>
                        <a:pt x="234" y="4"/>
                      </a:lnTo>
                      <a:lnTo>
                        <a:pt x="234" y="4"/>
                      </a:lnTo>
                      <a:lnTo>
                        <a:pt x="222" y="14"/>
                      </a:lnTo>
                      <a:lnTo>
                        <a:pt x="212" y="26"/>
                      </a:lnTo>
                      <a:lnTo>
                        <a:pt x="212" y="28"/>
                      </a:lnTo>
                      <a:lnTo>
                        <a:pt x="212" y="28"/>
                      </a:lnTo>
                      <a:lnTo>
                        <a:pt x="194" y="54"/>
                      </a:lnTo>
                      <a:lnTo>
                        <a:pt x="8" y="348"/>
                      </a:lnTo>
                      <a:lnTo>
                        <a:pt x="8" y="348"/>
                      </a:lnTo>
                      <a:lnTo>
                        <a:pt x="0" y="364"/>
                      </a:lnTo>
                      <a:lnTo>
                        <a:pt x="0" y="364"/>
                      </a:lnTo>
                      <a:lnTo>
                        <a:pt x="0" y="366"/>
                      </a:lnTo>
                      <a:lnTo>
                        <a:pt x="0" y="366"/>
                      </a:lnTo>
                      <a:lnTo>
                        <a:pt x="2" y="366"/>
                      </a:lnTo>
                      <a:lnTo>
                        <a:pt x="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19" name="Freeform 89"/>
                <p:cNvSpPr>
                  <a:spLocks noEditPoints="1"/>
                </p:cNvSpPr>
                <p:nvPr/>
              </p:nvSpPr>
              <p:spPr bwMode="auto">
                <a:xfrm>
                  <a:off x="5181600" y="457200"/>
                  <a:ext cx="3235325" cy="2759075"/>
                </a:xfrm>
                <a:custGeom>
                  <a:avLst/>
                  <a:gdLst/>
                  <a:ahLst/>
                  <a:cxnLst>
                    <a:cxn ang="0">
                      <a:pos x="1778" y="8"/>
                    </a:cxn>
                    <a:cxn ang="0">
                      <a:pos x="1424" y="184"/>
                    </a:cxn>
                    <a:cxn ang="0">
                      <a:pos x="1152" y="514"/>
                    </a:cxn>
                    <a:cxn ang="0">
                      <a:pos x="1064" y="610"/>
                    </a:cxn>
                    <a:cxn ang="0">
                      <a:pos x="1042" y="574"/>
                    </a:cxn>
                    <a:cxn ang="0">
                      <a:pos x="1014" y="574"/>
                    </a:cxn>
                    <a:cxn ang="0">
                      <a:pos x="982" y="586"/>
                    </a:cxn>
                    <a:cxn ang="0">
                      <a:pos x="964" y="644"/>
                    </a:cxn>
                    <a:cxn ang="0">
                      <a:pos x="774" y="350"/>
                    </a:cxn>
                    <a:cxn ang="0">
                      <a:pos x="432" y="66"/>
                    </a:cxn>
                    <a:cxn ang="0">
                      <a:pos x="60" y="14"/>
                    </a:cxn>
                    <a:cxn ang="0">
                      <a:pos x="58" y="236"/>
                    </a:cxn>
                    <a:cxn ang="0">
                      <a:pos x="100" y="298"/>
                    </a:cxn>
                    <a:cxn ang="0">
                      <a:pos x="154" y="358"/>
                    </a:cxn>
                    <a:cxn ang="0">
                      <a:pos x="190" y="458"/>
                    </a:cxn>
                    <a:cxn ang="0">
                      <a:pos x="216" y="506"/>
                    </a:cxn>
                    <a:cxn ang="0">
                      <a:pos x="228" y="580"/>
                    </a:cxn>
                    <a:cxn ang="0">
                      <a:pos x="252" y="632"/>
                    </a:cxn>
                    <a:cxn ang="0">
                      <a:pos x="320" y="740"/>
                    </a:cxn>
                    <a:cxn ang="0">
                      <a:pos x="628" y="780"/>
                    </a:cxn>
                    <a:cxn ang="0">
                      <a:pos x="422" y="938"/>
                    </a:cxn>
                    <a:cxn ang="0">
                      <a:pos x="446" y="1044"/>
                    </a:cxn>
                    <a:cxn ang="0">
                      <a:pos x="548" y="1174"/>
                    </a:cxn>
                    <a:cxn ang="0">
                      <a:pos x="588" y="1256"/>
                    </a:cxn>
                    <a:cxn ang="0">
                      <a:pos x="646" y="1306"/>
                    </a:cxn>
                    <a:cxn ang="0">
                      <a:pos x="650" y="1464"/>
                    </a:cxn>
                    <a:cxn ang="0">
                      <a:pos x="562" y="1580"/>
                    </a:cxn>
                    <a:cxn ang="0">
                      <a:pos x="516" y="1698"/>
                    </a:cxn>
                    <a:cxn ang="0">
                      <a:pos x="554" y="1734"/>
                    </a:cxn>
                    <a:cxn ang="0">
                      <a:pos x="670" y="1586"/>
                    </a:cxn>
                    <a:cxn ang="0">
                      <a:pos x="770" y="1476"/>
                    </a:cxn>
                    <a:cxn ang="0">
                      <a:pos x="890" y="1070"/>
                    </a:cxn>
                    <a:cxn ang="0">
                      <a:pos x="938" y="954"/>
                    </a:cxn>
                    <a:cxn ang="0">
                      <a:pos x="962" y="1146"/>
                    </a:cxn>
                    <a:cxn ang="0">
                      <a:pos x="1022" y="1320"/>
                    </a:cxn>
                    <a:cxn ang="0">
                      <a:pos x="1076" y="1068"/>
                    </a:cxn>
                    <a:cxn ang="0">
                      <a:pos x="1106" y="958"/>
                    </a:cxn>
                    <a:cxn ang="0">
                      <a:pos x="1160" y="1136"/>
                    </a:cxn>
                    <a:cxn ang="0">
                      <a:pos x="1268" y="1476"/>
                    </a:cxn>
                    <a:cxn ang="0">
                      <a:pos x="1366" y="1586"/>
                    </a:cxn>
                    <a:cxn ang="0">
                      <a:pos x="1494" y="1738"/>
                    </a:cxn>
                    <a:cxn ang="0">
                      <a:pos x="1520" y="1676"/>
                    </a:cxn>
                    <a:cxn ang="0">
                      <a:pos x="1456" y="1558"/>
                    </a:cxn>
                    <a:cxn ang="0">
                      <a:pos x="1382" y="1442"/>
                    </a:cxn>
                    <a:cxn ang="0">
                      <a:pos x="1396" y="1300"/>
                    </a:cxn>
                    <a:cxn ang="0">
                      <a:pos x="1460" y="1236"/>
                    </a:cxn>
                    <a:cxn ang="0">
                      <a:pos x="1508" y="1166"/>
                    </a:cxn>
                    <a:cxn ang="0">
                      <a:pos x="1600" y="1020"/>
                    </a:cxn>
                    <a:cxn ang="0">
                      <a:pos x="1596" y="918"/>
                    </a:cxn>
                    <a:cxn ang="0">
                      <a:pos x="1454" y="772"/>
                    </a:cxn>
                    <a:cxn ang="0">
                      <a:pos x="1722" y="734"/>
                    </a:cxn>
                    <a:cxn ang="0">
                      <a:pos x="1788" y="628"/>
                    </a:cxn>
                    <a:cxn ang="0">
                      <a:pos x="1820" y="562"/>
                    </a:cxn>
                    <a:cxn ang="0">
                      <a:pos x="1824" y="498"/>
                    </a:cxn>
                    <a:cxn ang="0">
                      <a:pos x="1846" y="452"/>
                    </a:cxn>
                    <a:cxn ang="0">
                      <a:pos x="1884" y="358"/>
                    </a:cxn>
                    <a:cxn ang="0">
                      <a:pos x="1946" y="286"/>
                    </a:cxn>
                    <a:cxn ang="0">
                      <a:pos x="1984" y="232"/>
                    </a:cxn>
                    <a:cxn ang="0">
                      <a:pos x="1014" y="582"/>
                    </a:cxn>
                  </a:cxnLst>
                  <a:rect l="0" t="0" r="r" b="b"/>
                  <a:pathLst>
                    <a:path w="2038" h="1738">
                      <a:moveTo>
                        <a:pt x="2036" y="78"/>
                      </a:moveTo>
                      <a:lnTo>
                        <a:pt x="2018" y="44"/>
                      </a:lnTo>
                      <a:lnTo>
                        <a:pt x="1978" y="14"/>
                      </a:lnTo>
                      <a:lnTo>
                        <a:pt x="1916" y="2"/>
                      </a:lnTo>
                      <a:lnTo>
                        <a:pt x="1850" y="0"/>
                      </a:lnTo>
                      <a:lnTo>
                        <a:pt x="1850" y="0"/>
                      </a:lnTo>
                      <a:lnTo>
                        <a:pt x="1832" y="0"/>
                      </a:lnTo>
                      <a:lnTo>
                        <a:pt x="1808" y="4"/>
                      </a:lnTo>
                      <a:lnTo>
                        <a:pt x="1778" y="8"/>
                      </a:lnTo>
                      <a:lnTo>
                        <a:pt x="1742" y="16"/>
                      </a:lnTo>
                      <a:lnTo>
                        <a:pt x="1702" y="28"/>
                      </a:lnTo>
                      <a:lnTo>
                        <a:pt x="1656" y="46"/>
                      </a:lnTo>
                      <a:lnTo>
                        <a:pt x="1606" y="66"/>
                      </a:lnTo>
                      <a:lnTo>
                        <a:pt x="1606" y="66"/>
                      </a:lnTo>
                      <a:lnTo>
                        <a:pt x="1558" y="92"/>
                      </a:lnTo>
                      <a:lnTo>
                        <a:pt x="1510" y="120"/>
                      </a:lnTo>
                      <a:lnTo>
                        <a:pt x="1466" y="152"/>
                      </a:lnTo>
                      <a:lnTo>
                        <a:pt x="1424" y="184"/>
                      </a:lnTo>
                      <a:lnTo>
                        <a:pt x="1382" y="222"/>
                      </a:lnTo>
                      <a:lnTo>
                        <a:pt x="1342" y="260"/>
                      </a:lnTo>
                      <a:lnTo>
                        <a:pt x="1302" y="304"/>
                      </a:lnTo>
                      <a:lnTo>
                        <a:pt x="1264" y="350"/>
                      </a:lnTo>
                      <a:lnTo>
                        <a:pt x="1264" y="350"/>
                      </a:lnTo>
                      <a:lnTo>
                        <a:pt x="1234" y="388"/>
                      </a:lnTo>
                      <a:lnTo>
                        <a:pt x="1204" y="430"/>
                      </a:lnTo>
                      <a:lnTo>
                        <a:pt x="1176" y="472"/>
                      </a:lnTo>
                      <a:lnTo>
                        <a:pt x="1152" y="514"/>
                      </a:lnTo>
                      <a:lnTo>
                        <a:pt x="1110" y="590"/>
                      </a:lnTo>
                      <a:lnTo>
                        <a:pt x="1080" y="646"/>
                      </a:lnTo>
                      <a:lnTo>
                        <a:pt x="1080" y="646"/>
                      </a:lnTo>
                      <a:lnTo>
                        <a:pt x="1074" y="644"/>
                      </a:lnTo>
                      <a:lnTo>
                        <a:pt x="1074" y="644"/>
                      </a:lnTo>
                      <a:lnTo>
                        <a:pt x="1068" y="632"/>
                      </a:lnTo>
                      <a:lnTo>
                        <a:pt x="1060" y="618"/>
                      </a:lnTo>
                      <a:lnTo>
                        <a:pt x="1060" y="618"/>
                      </a:lnTo>
                      <a:lnTo>
                        <a:pt x="1064" y="610"/>
                      </a:lnTo>
                      <a:lnTo>
                        <a:pt x="1066" y="602"/>
                      </a:lnTo>
                      <a:lnTo>
                        <a:pt x="1066" y="602"/>
                      </a:lnTo>
                      <a:lnTo>
                        <a:pt x="1064" y="592"/>
                      </a:lnTo>
                      <a:lnTo>
                        <a:pt x="1060" y="586"/>
                      </a:lnTo>
                      <a:lnTo>
                        <a:pt x="1052" y="580"/>
                      </a:lnTo>
                      <a:lnTo>
                        <a:pt x="1042" y="578"/>
                      </a:lnTo>
                      <a:lnTo>
                        <a:pt x="1042" y="578"/>
                      </a:lnTo>
                      <a:lnTo>
                        <a:pt x="1040" y="580"/>
                      </a:lnTo>
                      <a:lnTo>
                        <a:pt x="1042" y="574"/>
                      </a:lnTo>
                      <a:lnTo>
                        <a:pt x="1036" y="574"/>
                      </a:lnTo>
                      <a:lnTo>
                        <a:pt x="1032" y="574"/>
                      </a:lnTo>
                      <a:lnTo>
                        <a:pt x="1032" y="574"/>
                      </a:lnTo>
                      <a:lnTo>
                        <a:pt x="1024" y="568"/>
                      </a:lnTo>
                      <a:lnTo>
                        <a:pt x="1024" y="568"/>
                      </a:lnTo>
                      <a:lnTo>
                        <a:pt x="1022" y="568"/>
                      </a:lnTo>
                      <a:lnTo>
                        <a:pt x="1018" y="570"/>
                      </a:lnTo>
                      <a:lnTo>
                        <a:pt x="1012" y="570"/>
                      </a:lnTo>
                      <a:lnTo>
                        <a:pt x="1014" y="574"/>
                      </a:lnTo>
                      <a:lnTo>
                        <a:pt x="1008" y="574"/>
                      </a:lnTo>
                      <a:lnTo>
                        <a:pt x="1004" y="574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0" y="578"/>
                      </a:lnTo>
                      <a:lnTo>
                        <a:pt x="1000" y="578"/>
                      </a:lnTo>
                      <a:lnTo>
                        <a:pt x="990" y="580"/>
                      </a:lnTo>
                      <a:lnTo>
                        <a:pt x="982" y="586"/>
                      </a:lnTo>
                      <a:lnTo>
                        <a:pt x="978" y="592"/>
                      </a:lnTo>
                      <a:lnTo>
                        <a:pt x="976" y="602"/>
                      </a:lnTo>
                      <a:lnTo>
                        <a:pt x="976" y="602"/>
                      </a:lnTo>
                      <a:lnTo>
                        <a:pt x="978" y="608"/>
                      </a:lnTo>
                      <a:lnTo>
                        <a:pt x="980" y="616"/>
                      </a:lnTo>
                      <a:lnTo>
                        <a:pt x="980" y="616"/>
                      </a:lnTo>
                      <a:lnTo>
                        <a:pt x="970" y="632"/>
                      </a:lnTo>
                      <a:lnTo>
                        <a:pt x="964" y="644"/>
                      </a:lnTo>
                      <a:lnTo>
                        <a:pt x="964" y="644"/>
                      </a:lnTo>
                      <a:lnTo>
                        <a:pt x="958" y="646"/>
                      </a:lnTo>
                      <a:lnTo>
                        <a:pt x="958" y="646"/>
                      </a:lnTo>
                      <a:lnTo>
                        <a:pt x="928" y="590"/>
                      </a:lnTo>
                      <a:lnTo>
                        <a:pt x="886" y="514"/>
                      </a:lnTo>
                      <a:lnTo>
                        <a:pt x="860" y="472"/>
                      </a:lnTo>
                      <a:lnTo>
                        <a:pt x="834" y="430"/>
                      </a:lnTo>
                      <a:lnTo>
                        <a:pt x="804" y="388"/>
                      </a:lnTo>
                      <a:lnTo>
                        <a:pt x="774" y="350"/>
                      </a:lnTo>
                      <a:lnTo>
                        <a:pt x="774" y="350"/>
                      </a:lnTo>
                      <a:lnTo>
                        <a:pt x="736" y="304"/>
                      </a:lnTo>
                      <a:lnTo>
                        <a:pt x="696" y="260"/>
                      </a:lnTo>
                      <a:lnTo>
                        <a:pt x="656" y="222"/>
                      </a:lnTo>
                      <a:lnTo>
                        <a:pt x="614" y="184"/>
                      </a:lnTo>
                      <a:lnTo>
                        <a:pt x="572" y="152"/>
                      </a:lnTo>
                      <a:lnTo>
                        <a:pt x="528" y="120"/>
                      </a:lnTo>
                      <a:lnTo>
                        <a:pt x="480" y="92"/>
                      </a:lnTo>
                      <a:lnTo>
                        <a:pt x="432" y="66"/>
                      </a:lnTo>
                      <a:lnTo>
                        <a:pt x="432" y="66"/>
                      </a:lnTo>
                      <a:lnTo>
                        <a:pt x="382" y="46"/>
                      </a:lnTo>
                      <a:lnTo>
                        <a:pt x="336" y="28"/>
                      </a:lnTo>
                      <a:lnTo>
                        <a:pt x="296" y="16"/>
                      </a:lnTo>
                      <a:lnTo>
                        <a:pt x="260" y="8"/>
                      </a:lnTo>
                      <a:lnTo>
                        <a:pt x="230" y="4"/>
                      </a:lnTo>
                      <a:lnTo>
                        <a:pt x="206" y="0"/>
                      </a:lnTo>
                      <a:lnTo>
                        <a:pt x="188" y="0"/>
                      </a:lnTo>
                      <a:lnTo>
                        <a:pt x="122" y="2"/>
                      </a:lnTo>
                      <a:lnTo>
                        <a:pt x="60" y="14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4"/>
                      </a:lnTo>
                      <a:lnTo>
                        <a:pt x="10" y="156"/>
                      </a:lnTo>
                      <a:lnTo>
                        <a:pt x="32" y="202"/>
                      </a:lnTo>
                      <a:lnTo>
                        <a:pt x="32" y="202"/>
                      </a:lnTo>
                      <a:lnTo>
                        <a:pt x="42" y="218"/>
                      </a:lnTo>
                      <a:lnTo>
                        <a:pt x="54" y="232"/>
                      </a:lnTo>
                      <a:lnTo>
                        <a:pt x="58" y="236"/>
                      </a:lnTo>
                      <a:lnTo>
                        <a:pt x="64" y="240"/>
                      </a:lnTo>
                      <a:lnTo>
                        <a:pt x="64" y="240"/>
                      </a:lnTo>
                      <a:lnTo>
                        <a:pt x="68" y="242"/>
                      </a:lnTo>
                      <a:lnTo>
                        <a:pt x="72" y="246"/>
                      </a:lnTo>
                      <a:lnTo>
                        <a:pt x="78" y="258"/>
                      </a:lnTo>
                      <a:lnTo>
                        <a:pt x="82" y="272"/>
                      </a:lnTo>
                      <a:lnTo>
                        <a:pt x="82" y="272"/>
                      </a:lnTo>
                      <a:lnTo>
                        <a:pt x="90" y="286"/>
                      </a:lnTo>
                      <a:lnTo>
                        <a:pt x="100" y="298"/>
                      </a:lnTo>
                      <a:lnTo>
                        <a:pt x="108" y="302"/>
                      </a:lnTo>
                      <a:lnTo>
                        <a:pt x="114" y="308"/>
                      </a:lnTo>
                      <a:lnTo>
                        <a:pt x="114" y="308"/>
                      </a:lnTo>
                      <a:lnTo>
                        <a:pt x="122" y="312"/>
                      </a:lnTo>
                      <a:lnTo>
                        <a:pt x="128" y="318"/>
                      </a:lnTo>
                      <a:lnTo>
                        <a:pt x="140" y="332"/>
                      </a:lnTo>
                      <a:lnTo>
                        <a:pt x="150" y="348"/>
                      </a:lnTo>
                      <a:lnTo>
                        <a:pt x="154" y="358"/>
                      </a:lnTo>
                      <a:lnTo>
                        <a:pt x="154" y="358"/>
                      </a:lnTo>
                      <a:lnTo>
                        <a:pt x="156" y="364"/>
                      </a:lnTo>
                      <a:lnTo>
                        <a:pt x="158" y="370"/>
                      </a:lnTo>
                      <a:lnTo>
                        <a:pt x="170" y="384"/>
                      </a:lnTo>
                      <a:lnTo>
                        <a:pt x="186" y="404"/>
                      </a:lnTo>
                      <a:lnTo>
                        <a:pt x="186" y="404"/>
                      </a:lnTo>
                      <a:lnTo>
                        <a:pt x="190" y="428"/>
                      </a:lnTo>
                      <a:lnTo>
                        <a:pt x="192" y="446"/>
                      </a:lnTo>
                      <a:lnTo>
                        <a:pt x="192" y="452"/>
                      </a:lnTo>
                      <a:lnTo>
                        <a:pt x="190" y="458"/>
                      </a:lnTo>
                      <a:lnTo>
                        <a:pt x="190" y="458"/>
                      </a:lnTo>
                      <a:lnTo>
                        <a:pt x="188" y="462"/>
                      </a:lnTo>
                      <a:lnTo>
                        <a:pt x="188" y="466"/>
                      </a:lnTo>
                      <a:lnTo>
                        <a:pt x="194" y="474"/>
                      </a:lnTo>
                      <a:lnTo>
                        <a:pt x="206" y="484"/>
                      </a:lnTo>
                      <a:lnTo>
                        <a:pt x="206" y="484"/>
                      </a:lnTo>
                      <a:lnTo>
                        <a:pt x="210" y="488"/>
                      </a:lnTo>
                      <a:lnTo>
                        <a:pt x="214" y="498"/>
                      </a:lnTo>
                      <a:lnTo>
                        <a:pt x="216" y="506"/>
                      </a:lnTo>
                      <a:lnTo>
                        <a:pt x="218" y="512"/>
                      </a:lnTo>
                      <a:lnTo>
                        <a:pt x="218" y="518"/>
                      </a:lnTo>
                      <a:lnTo>
                        <a:pt x="214" y="526"/>
                      </a:lnTo>
                      <a:lnTo>
                        <a:pt x="214" y="526"/>
                      </a:lnTo>
                      <a:lnTo>
                        <a:pt x="212" y="532"/>
                      </a:lnTo>
                      <a:lnTo>
                        <a:pt x="212" y="542"/>
                      </a:lnTo>
                      <a:lnTo>
                        <a:pt x="214" y="552"/>
                      </a:lnTo>
                      <a:lnTo>
                        <a:pt x="218" y="562"/>
                      </a:lnTo>
                      <a:lnTo>
                        <a:pt x="228" y="580"/>
                      </a:lnTo>
                      <a:lnTo>
                        <a:pt x="232" y="586"/>
                      </a:lnTo>
                      <a:lnTo>
                        <a:pt x="236" y="590"/>
                      </a:lnTo>
                      <a:lnTo>
                        <a:pt x="236" y="590"/>
                      </a:lnTo>
                      <a:lnTo>
                        <a:pt x="238" y="594"/>
                      </a:lnTo>
                      <a:lnTo>
                        <a:pt x="242" y="598"/>
                      </a:lnTo>
                      <a:lnTo>
                        <a:pt x="246" y="612"/>
                      </a:lnTo>
                      <a:lnTo>
                        <a:pt x="250" y="628"/>
                      </a:lnTo>
                      <a:lnTo>
                        <a:pt x="250" y="628"/>
                      </a:lnTo>
                      <a:lnTo>
                        <a:pt x="252" y="632"/>
                      </a:lnTo>
                      <a:lnTo>
                        <a:pt x="254" y="642"/>
                      </a:lnTo>
                      <a:lnTo>
                        <a:pt x="264" y="656"/>
                      </a:lnTo>
                      <a:lnTo>
                        <a:pt x="278" y="678"/>
                      </a:lnTo>
                      <a:lnTo>
                        <a:pt x="278" y="678"/>
                      </a:lnTo>
                      <a:lnTo>
                        <a:pt x="294" y="698"/>
                      </a:lnTo>
                      <a:lnTo>
                        <a:pt x="304" y="712"/>
                      </a:lnTo>
                      <a:lnTo>
                        <a:pt x="316" y="734"/>
                      </a:lnTo>
                      <a:lnTo>
                        <a:pt x="316" y="734"/>
                      </a:lnTo>
                      <a:lnTo>
                        <a:pt x="320" y="740"/>
                      </a:lnTo>
                      <a:lnTo>
                        <a:pt x="326" y="744"/>
                      </a:lnTo>
                      <a:lnTo>
                        <a:pt x="344" y="752"/>
                      </a:lnTo>
                      <a:lnTo>
                        <a:pt x="364" y="760"/>
                      </a:lnTo>
                      <a:lnTo>
                        <a:pt x="414" y="768"/>
                      </a:lnTo>
                      <a:lnTo>
                        <a:pt x="468" y="768"/>
                      </a:lnTo>
                      <a:lnTo>
                        <a:pt x="516" y="768"/>
                      </a:lnTo>
                      <a:lnTo>
                        <a:pt x="584" y="772"/>
                      </a:lnTo>
                      <a:lnTo>
                        <a:pt x="626" y="778"/>
                      </a:lnTo>
                      <a:lnTo>
                        <a:pt x="628" y="780"/>
                      </a:lnTo>
                      <a:lnTo>
                        <a:pt x="628" y="780"/>
                      </a:lnTo>
                      <a:lnTo>
                        <a:pt x="596" y="796"/>
                      </a:lnTo>
                      <a:lnTo>
                        <a:pt x="568" y="814"/>
                      </a:lnTo>
                      <a:lnTo>
                        <a:pt x="542" y="832"/>
                      </a:lnTo>
                      <a:lnTo>
                        <a:pt x="518" y="850"/>
                      </a:lnTo>
                      <a:lnTo>
                        <a:pt x="518" y="850"/>
                      </a:lnTo>
                      <a:lnTo>
                        <a:pt x="472" y="890"/>
                      </a:lnTo>
                      <a:lnTo>
                        <a:pt x="442" y="918"/>
                      </a:lnTo>
                      <a:lnTo>
                        <a:pt x="422" y="938"/>
                      </a:lnTo>
                      <a:lnTo>
                        <a:pt x="414" y="952"/>
                      </a:lnTo>
                      <a:lnTo>
                        <a:pt x="412" y="958"/>
                      </a:lnTo>
                      <a:lnTo>
                        <a:pt x="416" y="962"/>
                      </a:lnTo>
                      <a:lnTo>
                        <a:pt x="418" y="962"/>
                      </a:lnTo>
                      <a:lnTo>
                        <a:pt x="420" y="962"/>
                      </a:lnTo>
                      <a:lnTo>
                        <a:pt x="430" y="996"/>
                      </a:lnTo>
                      <a:lnTo>
                        <a:pt x="430" y="996"/>
                      </a:lnTo>
                      <a:lnTo>
                        <a:pt x="438" y="1020"/>
                      </a:lnTo>
                      <a:lnTo>
                        <a:pt x="446" y="1044"/>
                      </a:lnTo>
                      <a:lnTo>
                        <a:pt x="458" y="1074"/>
                      </a:lnTo>
                      <a:lnTo>
                        <a:pt x="474" y="1102"/>
                      </a:lnTo>
                      <a:lnTo>
                        <a:pt x="490" y="1130"/>
                      </a:lnTo>
                      <a:lnTo>
                        <a:pt x="500" y="1142"/>
                      </a:lnTo>
                      <a:lnTo>
                        <a:pt x="510" y="1152"/>
                      </a:lnTo>
                      <a:lnTo>
                        <a:pt x="520" y="1160"/>
                      </a:lnTo>
                      <a:lnTo>
                        <a:pt x="530" y="1166"/>
                      </a:lnTo>
                      <a:lnTo>
                        <a:pt x="530" y="1166"/>
                      </a:lnTo>
                      <a:lnTo>
                        <a:pt x="548" y="1174"/>
                      </a:lnTo>
                      <a:lnTo>
                        <a:pt x="560" y="1184"/>
                      </a:lnTo>
                      <a:lnTo>
                        <a:pt x="568" y="1194"/>
                      </a:lnTo>
                      <a:lnTo>
                        <a:pt x="572" y="1204"/>
                      </a:lnTo>
                      <a:lnTo>
                        <a:pt x="574" y="1214"/>
                      </a:lnTo>
                      <a:lnTo>
                        <a:pt x="574" y="1222"/>
                      </a:lnTo>
                      <a:lnTo>
                        <a:pt x="574" y="1228"/>
                      </a:lnTo>
                      <a:lnTo>
                        <a:pt x="574" y="1228"/>
                      </a:lnTo>
                      <a:lnTo>
                        <a:pt x="578" y="1236"/>
                      </a:lnTo>
                      <a:lnTo>
                        <a:pt x="588" y="1256"/>
                      </a:lnTo>
                      <a:lnTo>
                        <a:pt x="596" y="1268"/>
                      </a:lnTo>
                      <a:lnTo>
                        <a:pt x="604" y="1278"/>
                      </a:lnTo>
                      <a:lnTo>
                        <a:pt x="616" y="1284"/>
                      </a:lnTo>
                      <a:lnTo>
                        <a:pt x="626" y="1288"/>
                      </a:lnTo>
                      <a:lnTo>
                        <a:pt x="626" y="1288"/>
                      </a:lnTo>
                      <a:lnTo>
                        <a:pt x="632" y="1290"/>
                      </a:lnTo>
                      <a:lnTo>
                        <a:pt x="638" y="1294"/>
                      </a:lnTo>
                      <a:lnTo>
                        <a:pt x="642" y="1300"/>
                      </a:lnTo>
                      <a:lnTo>
                        <a:pt x="646" y="1306"/>
                      </a:lnTo>
                      <a:lnTo>
                        <a:pt x="652" y="1322"/>
                      </a:lnTo>
                      <a:lnTo>
                        <a:pt x="656" y="1340"/>
                      </a:lnTo>
                      <a:lnTo>
                        <a:pt x="660" y="1374"/>
                      </a:lnTo>
                      <a:lnTo>
                        <a:pt x="662" y="1388"/>
                      </a:lnTo>
                      <a:lnTo>
                        <a:pt x="662" y="1388"/>
                      </a:lnTo>
                      <a:lnTo>
                        <a:pt x="662" y="1404"/>
                      </a:lnTo>
                      <a:lnTo>
                        <a:pt x="660" y="1420"/>
                      </a:lnTo>
                      <a:lnTo>
                        <a:pt x="656" y="1442"/>
                      </a:lnTo>
                      <a:lnTo>
                        <a:pt x="650" y="1464"/>
                      </a:lnTo>
                      <a:lnTo>
                        <a:pt x="642" y="1486"/>
                      </a:lnTo>
                      <a:lnTo>
                        <a:pt x="636" y="1498"/>
                      </a:lnTo>
                      <a:lnTo>
                        <a:pt x="630" y="1508"/>
                      </a:lnTo>
                      <a:lnTo>
                        <a:pt x="622" y="1518"/>
                      </a:lnTo>
                      <a:lnTo>
                        <a:pt x="612" y="1528"/>
                      </a:lnTo>
                      <a:lnTo>
                        <a:pt x="612" y="1528"/>
                      </a:lnTo>
                      <a:lnTo>
                        <a:pt x="596" y="1544"/>
                      </a:lnTo>
                      <a:lnTo>
                        <a:pt x="582" y="1558"/>
                      </a:lnTo>
                      <a:lnTo>
                        <a:pt x="562" y="1580"/>
                      </a:lnTo>
                      <a:lnTo>
                        <a:pt x="550" y="1596"/>
                      </a:lnTo>
                      <a:lnTo>
                        <a:pt x="548" y="1602"/>
                      </a:lnTo>
                      <a:lnTo>
                        <a:pt x="548" y="1602"/>
                      </a:lnTo>
                      <a:lnTo>
                        <a:pt x="538" y="1616"/>
                      </a:lnTo>
                      <a:lnTo>
                        <a:pt x="530" y="1632"/>
                      </a:lnTo>
                      <a:lnTo>
                        <a:pt x="522" y="1652"/>
                      </a:lnTo>
                      <a:lnTo>
                        <a:pt x="522" y="1652"/>
                      </a:lnTo>
                      <a:lnTo>
                        <a:pt x="518" y="1676"/>
                      </a:lnTo>
                      <a:lnTo>
                        <a:pt x="516" y="1698"/>
                      </a:lnTo>
                      <a:lnTo>
                        <a:pt x="518" y="1716"/>
                      </a:lnTo>
                      <a:lnTo>
                        <a:pt x="520" y="1724"/>
                      </a:lnTo>
                      <a:lnTo>
                        <a:pt x="522" y="1732"/>
                      </a:lnTo>
                      <a:lnTo>
                        <a:pt x="522" y="1732"/>
                      </a:lnTo>
                      <a:lnTo>
                        <a:pt x="526" y="1736"/>
                      </a:lnTo>
                      <a:lnTo>
                        <a:pt x="532" y="1738"/>
                      </a:lnTo>
                      <a:lnTo>
                        <a:pt x="538" y="1738"/>
                      </a:lnTo>
                      <a:lnTo>
                        <a:pt x="544" y="1738"/>
                      </a:lnTo>
                      <a:lnTo>
                        <a:pt x="554" y="1734"/>
                      </a:lnTo>
                      <a:lnTo>
                        <a:pt x="558" y="1732"/>
                      </a:lnTo>
                      <a:lnTo>
                        <a:pt x="640" y="1640"/>
                      </a:lnTo>
                      <a:lnTo>
                        <a:pt x="636" y="1610"/>
                      </a:lnTo>
                      <a:lnTo>
                        <a:pt x="636" y="1610"/>
                      </a:lnTo>
                      <a:lnTo>
                        <a:pt x="648" y="1598"/>
                      </a:lnTo>
                      <a:lnTo>
                        <a:pt x="658" y="1590"/>
                      </a:lnTo>
                      <a:lnTo>
                        <a:pt x="664" y="1588"/>
                      </a:lnTo>
                      <a:lnTo>
                        <a:pt x="670" y="1586"/>
                      </a:lnTo>
                      <a:lnTo>
                        <a:pt x="670" y="1586"/>
                      </a:lnTo>
                      <a:lnTo>
                        <a:pt x="678" y="1582"/>
                      </a:lnTo>
                      <a:lnTo>
                        <a:pt x="684" y="1578"/>
                      </a:lnTo>
                      <a:lnTo>
                        <a:pt x="698" y="1562"/>
                      </a:lnTo>
                      <a:lnTo>
                        <a:pt x="712" y="1538"/>
                      </a:lnTo>
                      <a:lnTo>
                        <a:pt x="712" y="1538"/>
                      </a:lnTo>
                      <a:lnTo>
                        <a:pt x="732" y="1520"/>
                      </a:lnTo>
                      <a:lnTo>
                        <a:pt x="752" y="1500"/>
                      </a:lnTo>
                      <a:lnTo>
                        <a:pt x="770" y="1476"/>
                      </a:lnTo>
                      <a:lnTo>
                        <a:pt x="770" y="1476"/>
                      </a:lnTo>
                      <a:lnTo>
                        <a:pt x="790" y="1446"/>
                      </a:lnTo>
                      <a:lnTo>
                        <a:pt x="812" y="1410"/>
                      </a:lnTo>
                      <a:lnTo>
                        <a:pt x="830" y="1374"/>
                      </a:lnTo>
                      <a:lnTo>
                        <a:pt x="836" y="1356"/>
                      </a:lnTo>
                      <a:lnTo>
                        <a:pt x="840" y="1342"/>
                      </a:lnTo>
                      <a:lnTo>
                        <a:pt x="840" y="1342"/>
                      </a:lnTo>
                      <a:lnTo>
                        <a:pt x="854" y="1266"/>
                      </a:lnTo>
                      <a:lnTo>
                        <a:pt x="878" y="1136"/>
                      </a:lnTo>
                      <a:lnTo>
                        <a:pt x="890" y="1070"/>
                      </a:lnTo>
                      <a:lnTo>
                        <a:pt x="904" y="1014"/>
                      </a:lnTo>
                      <a:lnTo>
                        <a:pt x="910" y="992"/>
                      </a:lnTo>
                      <a:lnTo>
                        <a:pt x="916" y="974"/>
                      </a:lnTo>
                      <a:lnTo>
                        <a:pt x="922" y="964"/>
                      </a:lnTo>
                      <a:lnTo>
                        <a:pt x="924" y="960"/>
                      </a:lnTo>
                      <a:lnTo>
                        <a:pt x="926" y="960"/>
                      </a:lnTo>
                      <a:lnTo>
                        <a:pt x="926" y="960"/>
                      </a:lnTo>
                      <a:lnTo>
                        <a:pt x="932" y="958"/>
                      </a:lnTo>
                      <a:lnTo>
                        <a:pt x="938" y="954"/>
                      </a:lnTo>
                      <a:lnTo>
                        <a:pt x="950" y="942"/>
                      </a:lnTo>
                      <a:lnTo>
                        <a:pt x="964" y="926"/>
                      </a:lnTo>
                      <a:lnTo>
                        <a:pt x="976" y="908"/>
                      </a:lnTo>
                      <a:lnTo>
                        <a:pt x="968" y="972"/>
                      </a:lnTo>
                      <a:lnTo>
                        <a:pt x="972" y="994"/>
                      </a:lnTo>
                      <a:lnTo>
                        <a:pt x="962" y="1022"/>
                      </a:lnTo>
                      <a:lnTo>
                        <a:pt x="962" y="1068"/>
                      </a:lnTo>
                      <a:lnTo>
                        <a:pt x="962" y="1080"/>
                      </a:lnTo>
                      <a:lnTo>
                        <a:pt x="962" y="1146"/>
                      </a:lnTo>
                      <a:lnTo>
                        <a:pt x="972" y="1150"/>
                      </a:lnTo>
                      <a:lnTo>
                        <a:pt x="972" y="1160"/>
                      </a:lnTo>
                      <a:lnTo>
                        <a:pt x="962" y="1170"/>
                      </a:lnTo>
                      <a:lnTo>
                        <a:pt x="964" y="1202"/>
                      </a:lnTo>
                      <a:lnTo>
                        <a:pt x="964" y="1252"/>
                      </a:lnTo>
                      <a:lnTo>
                        <a:pt x="984" y="1294"/>
                      </a:lnTo>
                      <a:lnTo>
                        <a:pt x="1016" y="1320"/>
                      </a:lnTo>
                      <a:lnTo>
                        <a:pt x="1018" y="1292"/>
                      </a:lnTo>
                      <a:lnTo>
                        <a:pt x="1022" y="1320"/>
                      </a:lnTo>
                      <a:lnTo>
                        <a:pt x="1054" y="1294"/>
                      </a:lnTo>
                      <a:lnTo>
                        <a:pt x="1074" y="1252"/>
                      </a:lnTo>
                      <a:lnTo>
                        <a:pt x="1074" y="1202"/>
                      </a:lnTo>
                      <a:lnTo>
                        <a:pt x="1076" y="1170"/>
                      </a:lnTo>
                      <a:lnTo>
                        <a:pt x="1066" y="1160"/>
                      </a:lnTo>
                      <a:lnTo>
                        <a:pt x="1066" y="1150"/>
                      </a:lnTo>
                      <a:lnTo>
                        <a:pt x="1076" y="1146"/>
                      </a:lnTo>
                      <a:lnTo>
                        <a:pt x="1076" y="1080"/>
                      </a:lnTo>
                      <a:lnTo>
                        <a:pt x="1076" y="1068"/>
                      </a:lnTo>
                      <a:lnTo>
                        <a:pt x="1076" y="1022"/>
                      </a:lnTo>
                      <a:lnTo>
                        <a:pt x="1066" y="994"/>
                      </a:lnTo>
                      <a:lnTo>
                        <a:pt x="1068" y="972"/>
                      </a:lnTo>
                      <a:lnTo>
                        <a:pt x="1062" y="908"/>
                      </a:lnTo>
                      <a:lnTo>
                        <a:pt x="1062" y="908"/>
                      </a:lnTo>
                      <a:lnTo>
                        <a:pt x="1074" y="926"/>
                      </a:lnTo>
                      <a:lnTo>
                        <a:pt x="1088" y="942"/>
                      </a:lnTo>
                      <a:lnTo>
                        <a:pt x="1100" y="954"/>
                      </a:lnTo>
                      <a:lnTo>
                        <a:pt x="1106" y="958"/>
                      </a:lnTo>
                      <a:lnTo>
                        <a:pt x="1112" y="960"/>
                      </a:lnTo>
                      <a:lnTo>
                        <a:pt x="1112" y="960"/>
                      </a:lnTo>
                      <a:lnTo>
                        <a:pt x="1114" y="960"/>
                      </a:lnTo>
                      <a:lnTo>
                        <a:pt x="1116" y="964"/>
                      </a:lnTo>
                      <a:lnTo>
                        <a:pt x="1122" y="974"/>
                      </a:lnTo>
                      <a:lnTo>
                        <a:pt x="1128" y="992"/>
                      </a:lnTo>
                      <a:lnTo>
                        <a:pt x="1134" y="1014"/>
                      </a:lnTo>
                      <a:lnTo>
                        <a:pt x="1148" y="1070"/>
                      </a:lnTo>
                      <a:lnTo>
                        <a:pt x="1160" y="1136"/>
                      </a:lnTo>
                      <a:lnTo>
                        <a:pt x="1184" y="1266"/>
                      </a:lnTo>
                      <a:lnTo>
                        <a:pt x="1198" y="1342"/>
                      </a:lnTo>
                      <a:lnTo>
                        <a:pt x="1198" y="1342"/>
                      </a:lnTo>
                      <a:lnTo>
                        <a:pt x="1202" y="1356"/>
                      </a:lnTo>
                      <a:lnTo>
                        <a:pt x="1208" y="1374"/>
                      </a:lnTo>
                      <a:lnTo>
                        <a:pt x="1226" y="1410"/>
                      </a:lnTo>
                      <a:lnTo>
                        <a:pt x="1248" y="1446"/>
                      </a:lnTo>
                      <a:lnTo>
                        <a:pt x="1268" y="1476"/>
                      </a:lnTo>
                      <a:lnTo>
                        <a:pt x="1268" y="1476"/>
                      </a:lnTo>
                      <a:lnTo>
                        <a:pt x="1286" y="1500"/>
                      </a:lnTo>
                      <a:lnTo>
                        <a:pt x="1304" y="1520"/>
                      </a:lnTo>
                      <a:lnTo>
                        <a:pt x="1326" y="1538"/>
                      </a:lnTo>
                      <a:lnTo>
                        <a:pt x="1326" y="1538"/>
                      </a:lnTo>
                      <a:lnTo>
                        <a:pt x="1340" y="1562"/>
                      </a:lnTo>
                      <a:lnTo>
                        <a:pt x="1354" y="1578"/>
                      </a:lnTo>
                      <a:lnTo>
                        <a:pt x="1360" y="1582"/>
                      </a:lnTo>
                      <a:lnTo>
                        <a:pt x="1366" y="1586"/>
                      </a:lnTo>
                      <a:lnTo>
                        <a:pt x="1366" y="1586"/>
                      </a:lnTo>
                      <a:lnTo>
                        <a:pt x="1374" y="1588"/>
                      </a:lnTo>
                      <a:lnTo>
                        <a:pt x="1380" y="1590"/>
                      </a:lnTo>
                      <a:lnTo>
                        <a:pt x="1390" y="1598"/>
                      </a:lnTo>
                      <a:lnTo>
                        <a:pt x="1402" y="1610"/>
                      </a:lnTo>
                      <a:lnTo>
                        <a:pt x="1398" y="1640"/>
                      </a:lnTo>
                      <a:lnTo>
                        <a:pt x="1480" y="1732"/>
                      </a:lnTo>
                      <a:lnTo>
                        <a:pt x="1480" y="1732"/>
                      </a:lnTo>
                      <a:lnTo>
                        <a:pt x="1484" y="1734"/>
                      </a:lnTo>
                      <a:lnTo>
                        <a:pt x="1494" y="1738"/>
                      </a:lnTo>
                      <a:lnTo>
                        <a:pt x="1500" y="1738"/>
                      </a:lnTo>
                      <a:lnTo>
                        <a:pt x="1506" y="1738"/>
                      </a:lnTo>
                      <a:lnTo>
                        <a:pt x="1512" y="1736"/>
                      </a:lnTo>
                      <a:lnTo>
                        <a:pt x="1516" y="1732"/>
                      </a:lnTo>
                      <a:lnTo>
                        <a:pt x="1516" y="1732"/>
                      </a:lnTo>
                      <a:lnTo>
                        <a:pt x="1518" y="1724"/>
                      </a:lnTo>
                      <a:lnTo>
                        <a:pt x="1520" y="1716"/>
                      </a:lnTo>
                      <a:lnTo>
                        <a:pt x="1522" y="1698"/>
                      </a:lnTo>
                      <a:lnTo>
                        <a:pt x="1520" y="1676"/>
                      </a:lnTo>
                      <a:lnTo>
                        <a:pt x="1516" y="1652"/>
                      </a:lnTo>
                      <a:lnTo>
                        <a:pt x="1516" y="1652"/>
                      </a:lnTo>
                      <a:lnTo>
                        <a:pt x="1508" y="1632"/>
                      </a:lnTo>
                      <a:lnTo>
                        <a:pt x="1500" y="1616"/>
                      </a:lnTo>
                      <a:lnTo>
                        <a:pt x="1490" y="1602"/>
                      </a:lnTo>
                      <a:lnTo>
                        <a:pt x="1490" y="1602"/>
                      </a:lnTo>
                      <a:lnTo>
                        <a:pt x="1486" y="1596"/>
                      </a:lnTo>
                      <a:lnTo>
                        <a:pt x="1476" y="1580"/>
                      </a:lnTo>
                      <a:lnTo>
                        <a:pt x="1456" y="1558"/>
                      </a:lnTo>
                      <a:lnTo>
                        <a:pt x="1442" y="1544"/>
                      </a:lnTo>
                      <a:lnTo>
                        <a:pt x="1424" y="1528"/>
                      </a:lnTo>
                      <a:lnTo>
                        <a:pt x="1424" y="1528"/>
                      </a:lnTo>
                      <a:lnTo>
                        <a:pt x="1416" y="1518"/>
                      </a:lnTo>
                      <a:lnTo>
                        <a:pt x="1408" y="1508"/>
                      </a:lnTo>
                      <a:lnTo>
                        <a:pt x="1402" y="1498"/>
                      </a:lnTo>
                      <a:lnTo>
                        <a:pt x="1396" y="1486"/>
                      </a:lnTo>
                      <a:lnTo>
                        <a:pt x="1386" y="1464"/>
                      </a:lnTo>
                      <a:lnTo>
                        <a:pt x="1382" y="1442"/>
                      </a:lnTo>
                      <a:lnTo>
                        <a:pt x="1378" y="1420"/>
                      </a:lnTo>
                      <a:lnTo>
                        <a:pt x="1376" y="1404"/>
                      </a:lnTo>
                      <a:lnTo>
                        <a:pt x="1376" y="1388"/>
                      </a:lnTo>
                      <a:lnTo>
                        <a:pt x="1376" y="1388"/>
                      </a:lnTo>
                      <a:lnTo>
                        <a:pt x="1378" y="1374"/>
                      </a:lnTo>
                      <a:lnTo>
                        <a:pt x="1382" y="1340"/>
                      </a:lnTo>
                      <a:lnTo>
                        <a:pt x="1386" y="1322"/>
                      </a:lnTo>
                      <a:lnTo>
                        <a:pt x="1392" y="1306"/>
                      </a:lnTo>
                      <a:lnTo>
                        <a:pt x="1396" y="1300"/>
                      </a:lnTo>
                      <a:lnTo>
                        <a:pt x="1400" y="1294"/>
                      </a:lnTo>
                      <a:lnTo>
                        <a:pt x="1406" y="1290"/>
                      </a:lnTo>
                      <a:lnTo>
                        <a:pt x="1410" y="1288"/>
                      </a:lnTo>
                      <a:lnTo>
                        <a:pt x="1410" y="1288"/>
                      </a:lnTo>
                      <a:lnTo>
                        <a:pt x="1422" y="1284"/>
                      </a:lnTo>
                      <a:lnTo>
                        <a:pt x="1432" y="1278"/>
                      </a:lnTo>
                      <a:lnTo>
                        <a:pt x="1442" y="1268"/>
                      </a:lnTo>
                      <a:lnTo>
                        <a:pt x="1450" y="1256"/>
                      </a:lnTo>
                      <a:lnTo>
                        <a:pt x="1460" y="1236"/>
                      </a:lnTo>
                      <a:lnTo>
                        <a:pt x="1464" y="1228"/>
                      </a:lnTo>
                      <a:lnTo>
                        <a:pt x="1464" y="1228"/>
                      </a:lnTo>
                      <a:lnTo>
                        <a:pt x="1464" y="1222"/>
                      </a:lnTo>
                      <a:lnTo>
                        <a:pt x="1464" y="1214"/>
                      </a:lnTo>
                      <a:lnTo>
                        <a:pt x="1466" y="1204"/>
                      </a:lnTo>
                      <a:lnTo>
                        <a:pt x="1470" y="1194"/>
                      </a:lnTo>
                      <a:lnTo>
                        <a:pt x="1478" y="1184"/>
                      </a:lnTo>
                      <a:lnTo>
                        <a:pt x="1490" y="1174"/>
                      </a:lnTo>
                      <a:lnTo>
                        <a:pt x="1508" y="1166"/>
                      </a:lnTo>
                      <a:lnTo>
                        <a:pt x="1508" y="1166"/>
                      </a:lnTo>
                      <a:lnTo>
                        <a:pt x="1518" y="1160"/>
                      </a:lnTo>
                      <a:lnTo>
                        <a:pt x="1528" y="1152"/>
                      </a:lnTo>
                      <a:lnTo>
                        <a:pt x="1538" y="1142"/>
                      </a:lnTo>
                      <a:lnTo>
                        <a:pt x="1548" y="1130"/>
                      </a:lnTo>
                      <a:lnTo>
                        <a:pt x="1564" y="1102"/>
                      </a:lnTo>
                      <a:lnTo>
                        <a:pt x="1580" y="1074"/>
                      </a:lnTo>
                      <a:lnTo>
                        <a:pt x="1592" y="1044"/>
                      </a:lnTo>
                      <a:lnTo>
                        <a:pt x="1600" y="1020"/>
                      </a:lnTo>
                      <a:lnTo>
                        <a:pt x="1608" y="996"/>
                      </a:lnTo>
                      <a:lnTo>
                        <a:pt x="1618" y="962"/>
                      </a:lnTo>
                      <a:lnTo>
                        <a:pt x="1618" y="962"/>
                      </a:lnTo>
                      <a:lnTo>
                        <a:pt x="1620" y="962"/>
                      </a:lnTo>
                      <a:lnTo>
                        <a:pt x="1622" y="962"/>
                      </a:lnTo>
                      <a:lnTo>
                        <a:pt x="1626" y="958"/>
                      </a:lnTo>
                      <a:lnTo>
                        <a:pt x="1624" y="952"/>
                      </a:lnTo>
                      <a:lnTo>
                        <a:pt x="1614" y="938"/>
                      </a:lnTo>
                      <a:lnTo>
                        <a:pt x="1596" y="918"/>
                      </a:lnTo>
                      <a:lnTo>
                        <a:pt x="1566" y="890"/>
                      </a:lnTo>
                      <a:lnTo>
                        <a:pt x="1520" y="850"/>
                      </a:lnTo>
                      <a:lnTo>
                        <a:pt x="1520" y="850"/>
                      </a:lnTo>
                      <a:lnTo>
                        <a:pt x="1496" y="832"/>
                      </a:lnTo>
                      <a:lnTo>
                        <a:pt x="1470" y="814"/>
                      </a:lnTo>
                      <a:lnTo>
                        <a:pt x="1440" y="796"/>
                      </a:lnTo>
                      <a:lnTo>
                        <a:pt x="1410" y="780"/>
                      </a:lnTo>
                      <a:lnTo>
                        <a:pt x="1412" y="778"/>
                      </a:lnTo>
                      <a:lnTo>
                        <a:pt x="1454" y="772"/>
                      </a:lnTo>
                      <a:lnTo>
                        <a:pt x="1522" y="768"/>
                      </a:lnTo>
                      <a:lnTo>
                        <a:pt x="1570" y="768"/>
                      </a:lnTo>
                      <a:lnTo>
                        <a:pt x="1624" y="768"/>
                      </a:lnTo>
                      <a:lnTo>
                        <a:pt x="1674" y="760"/>
                      </a:lnTo>
                      <a:lnTo>
                        <a:pt x="1674" y="760"/>
                      </a:lnTo>
                      <a:lnTo>
                        <a:pt x="1694" y="752"/>
                      </a:lnTo>
                      <a:lnTo>
                        <a:pt x="1710" y="744"/>
                      </a:lnTo>
                      <a:lnTo>
                        <a:pt x="1718" y="740"/>
                      </a:lnTo>
                      <a:lnTo>
                        <a:pt x="1722" y="734"/>
                      </a:lnTo>
                      <a:lnTo>
                        <a:pt x="1722" y="734"/>
                      </a:lnTo>
                      <a:lnTo>
                        <a:pt x="1734" y="712"/>
                      </a:lnTo>
                      <a:lnTo>
                        <a:pt x="1744" y="698"/>
                      </a:lnTo>
                      <a:lnTo>
                        <a:pt x="1760" y="678"/>
                      </a:lnTo>
                      <a:lnTo>
                        <a:pt x="1760" y="678"/>
                      </a:lnTo>
                      <a:lnTo>
                        <a:pt x="1774" y="656"/>
                      </a:lnTo>
                      <a:lnTo>
                        <a:pt x="1782" y="642"/>
                      </a:lnTo>
                      <a:lnTo>
                        <a:pt x="1786" y="632"/>
                      </a:lnTo>
                      <a:lnTo>
                        <a:pt x="1788" y="628"/>
                      </a:lnTo>
                      <a:lnTo>
                        <a:pt x="1788" y="628"/>
                      </a:lnTo>
                      <a:lnTo>
                        <a:pt x="1792" y="612"/>
                      </a:lnTo>
                      <a:lnTo>
                        <a:pt x="1796" y="598"/>
                      </a:lnTo>
                      <a:lnTo>
                        <a:pt x="1798" y="594"/>
                      </a:lnTo>
                      <a:lnTo>
                        <a:pt x="1802" y="590"/>
                      </a:lnTo>
                      <a:lnTo>
                        <a:pt x="1802" y="590"/>
                      </a:lnTo>
                      <a:lnTo>
                        <a:pt x="1806" y="586"/>
                      </a:lnTo>
                      <a:lnTo>
                        <a:pt x="1810" y="580"/>
                      </a:lnTo>
                      <a:lnTo>
                        <a:pt x="1820" y="562"/>
                      </a:lnTo>
                      <a:lnTo>
                        <a:pt x="1824" y="552"/>
                      </a:lnTo>
                      <a:lnTo>
                        <a:pt x="1826" y="542"/>
                      </a:lnTo>
                      <a:lnTo>
                        <a:pt x="1826" y="532"/>
                      </a:lnTo>
                      <a:lnTo>
                        <a:pt x="1822" y="526"/>
                      </a:lnTo>
                      <a:lnTo>
                        <a:pt x="1822" y="526"/>
                      </a:lnTo>
                      <a:lnTo>
                        <a:pt x="1820" y="518"/>
                      </a:lnTo>
                      <a:lnTo>
                        <a:pt x="1820" y="512"/>
                      </a:lnTo>
                      <a:lnTo>
                        <a:pt x="1820" y="506"/>
                      </a:lnTo>
                      <a:lnTo>
                        <a:pt x="1824" y="498"/>
                      </a:lnTo>
                      <a:lnTo>
                        <a:pt x="1828" y="488"/>
                      </a:lnTo>
                      <a:lnTo>
                        <a:pt x="1832" y="484"/>
                      </a:lnTo>
                      <a:lnTo>
                        <a:pt x="1832" y="484"/>
                      </a:lnTo>
                      <a:lnTo>
                        <a:pt x="1842" y="474"/>
                      </a:lnTo>
                      <a:lnTo>
                        <a:pt x="1850" y="466"/>
                      </a:lnTo>
                      <a:lnTo>
                        <a:pt x="1850" y="462"/>
                      </a:lnTo>
                      <a:lnTo>
                        <a:pt x="1848" y="458"/>
                      </a:lnTo>
                      <a:lnTo>
                        <a:pt x="1848" y="458"/>
                      </a:lnTo>
                      <a:lnTo>
                        <a:pt x="1846" y="452"/>
                      </a:lnTo>
                      <a:lnTo>
                        <a:pt x="1846" y="446"/>
                      </a:lnTo>
                      <a:lnTo>
                        <a:pt x="1848" y="428"/>
                      </a:lnTo>
                      <a:lnTo>
                        <a:pt x="1852" y="404"/>
                      </a:lnTo>
                      <a:lnTo>
                        <a:pt x="1852" y="404"/>
                      </a:lnTo>
                      <a:lnTo>
                        <a:pt x="1868" y="384"/>
                      </a:lnTo>
                      <a:lnTo>
                        <a:pt x="1880" y="370"/>
                      </a:lnTo>
                      <a:lnTo>
                        <a:pt x="1882" y="364"/>
                      </a:lnTo>
                      <a:lnTo>
                        <a:pt x="1884" y="358"/>
                      </a:lnTo>
                      <a:lnTo>
                        <a:pt x="1884" y="358"/>
                      </a:lnTo>
                      <a:lnTo>
                        <a:pt x="1888" y="348"/>
                      </a:lnTo>
                      <a:lnTo>
                        <a:pt x="1896" y="332"/>
                      </a:lnTo>
                      <a:lnTo>
                        <a:pt x="1910" y="318"/>
                      </a:lnTo>
                      <a:lnTo>
                        <a:pt x="1916" y="312"/>
                      </a:lnTo>
                      <a:lnTo>
                        <a:pt x="1924" y="308"/>
                      </a:lnTo>
                      <a:lnTo>
                        <a:pt x="1924" y="308"/>
                      </a:lnTo>
                      <a:lnTo>
                        <a:pt x="1930" y="302"/>
                      </a:lnTo>
                      <a:lnTo>
                        <a:pt x="1936" y="298"/>
                      </a:lnTo>
                      <a:lnTo>
                        <a:pt x="1946" y="286"/>
                      </a:lnTo>
                      <a:lnTo>
                        <a:pt x="1956" y="272"/>
                      </a:lnTo>
                      <a:lnTo>
                        <a:pt x="1956" y="272"/>
                      </a:lnTo>
                      <a:lnTo>
                        <a:pt x="1960" y="258"/>
                      </a:lnTo>
                      <a:lnTo>
                        <a:pt x="1966" y="246"/>
                      </a:lnTo>
                      <a:lnTo>
                        <a:pt x="1970" y="242"/>
                      </a:lnTo>
                      <a:lnTo>
                        <a:pt x="1974" y="240"/>
                      </a:lnTo>
                      <a:lnTo>
                        <a:pt x="1974" y="240"/>
                      </a:lnTo>
                      <a:lnTo>
                        <a:pt x="1980" y="236"/>
                      </a:lnTo>
                      <a:lnTo>
                        <a:pt x="1984" y="232"/>
                      </a:lnTo>
                      <a:lnTo>
                        <a:pt x="1994" y="218"/>
                      </a:lnTo>
                      <a:lnTo>
                        <a:pt x="2006" y="202"/>
                      </a:lnTo>
                      <a:lnTo>
                        <a:pt x="2028" y="156"/>
                      </a:lnTo>
                      <a:lnTo>
                        <a:pt x="2038" y="114"/>
                      </a:lnTo>
                      <a:lnTo>
                        <a:pt x="2036" y="78"/>
                      </a:lnTo>
                      <a:close/>
                      <a:moveTo>
                        <a:pt x="1014" y="582"/>
                      </a:moveTo>
                      <a:lnTo>
                        <a:pt x="1014" y="584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38100">
                    <a:schemeClr val="bg2">
                      <a:lumMod val="60000"/>
                      <a:lumOff val="40000"/>
                      <a:alpha val="19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sp>
            <p:nvSpPr>
              <p:cNvPr id="213" name="Freeform 73"/>
              <p:cNvSpPr>
                <a:spLocks/>
              </p:cNvSpPr>
              <p:nvPr/>
            </p:nvSpPr>
            <p:spPr bwMode="auto">
              <a:xfrm rot="1542474">
                <a:off x="7058065" y="3702660"/>
                <a:ext cx="879" cy="1757"/>
              </a:xfrm>
              <a:custGeom>
                <a:avLst/>
                <a:gdLst/>
                <a:ahLst/>
                <a:cxnLst>
                  <a:cxn ang="0">
                    <a:pos x="0" y="0"/>
                  </a:cxn>
                  <a:cxn ang="0">
                    <a:pos x="0" y="0"/>
                  </a:cxn>
                  <a:cxn ang="0">
                    <a:pos x="0" y="2"/>
                  </a:cxn>
                  <a:cxn ang="0">
                    <a:pos x="0" y="2"/>
                  </a:cxn>
                  <a:cxn ang="0">
                    <a:pos x="0" y="0"/>
                  </a:cxn>
                  <a:cxn ang="0">
                    <a:pos x="0" y="0"/>
                  </a:cxn>
                  <a:cxn ang="0">
                    <a:pos x="0" y="0"/>
                  </a:cxn>
                  <a:cxn ang="0">
                    <a:pos x="0" y="0"/>
                  </a:cxn>
                  <a:cxn ang="0">
                    <a:pos x="0" y="0"/>
                  </a:cxn>
                  <a:cxn ang="0">
                    <a:pos x="0" y="0"/>
                  </a:cxn>
                </a:cxnLst>
                <a:rect l="0" t="0" r="r" b="b"/>
                <a:pathLst>
                  <a:path h="2">
                    <a:moveTo>
                      <a:pt x="0" y="0"/>
                    </a:moveTo>
                    <a:lnTo>
                      <a:pt x="0" y="0"/>
                    </a:lnTo>
                    <a:lnTo>
                      <a:pt x="0" y="2"/>
                    </a:lnTo>
                    <a:lnTo>
                      <a:pt x="0" y="2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chemeClr val="bg2">
                  <a:lumMod val="60000"/>
                  <a:lumOff val="40000"/>
                  <a:alpha val="8000"/>
                </a:schemeClr>
              </a:solidFill>
              <a:ln w="9525">
                <a:noFill/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grpSp>
            <p:nvGrpSpPr>
              <p:cNvPr id="182" name="Group 63"/>
              <p:cNvGrpSpPr>
                <a:grpSpLocks noChangeAspect="1"/>
              </p:cNvGrpSpPr>
              <p:nvPr/>
            </p:nvGrpSpPr>
            <p:grpSpPr>
              <a:xfrm rot="1645451">
                <a:off x="8050341" y="4268987"/>
                <a:ext cx="917115" cy="1118301"/>
                <a:chOff x="507386" y="-1244242"/>
                <a:chExt cx="2720979" cy="3317871"/>
              </a:xfrm>
              <a:solidFill>
                <a:schemeClr val="bg2">
                  <a:lumMod val="60000"/>
                  <a:lumOff val="40000"/>
                  <a:alpha val="8000"/>
                </a:schemeClr>
              </a:solidFill>
            </p:grpSpPr>
            <p:sp>
              <p:nvSpPr>
                <p:cNvPr id="208" name="Freeform 79"/>
                <p:cNvSpPr>
                  <a:spLocks/>
                </p:cNvSpPr>
                <p:nvPr/>
              </p:nvSpPr>
              <p:spPr bwMode="auto">
                <a:xfrm>
                  <a:off x="1660525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30" y="344"/>
                    </a:cxn>
                    <a:cxn ang="0">
                      <a:pos x="230" y="344"/>
                    </a:cxn>
                    <a:cxn ang="0">
                      <a:pos x="232" y="344"/>
                    </a:cxn>
                    <a:cxn ang="0">
                      <a:pos x="232" y="342"/>
                    </a:cxn>
                    <a:cxn ang="0">
                      <a:pos x="232" y="342"/>
                    </a:cxn>
                    <a:cxn ang="0">
                      <a:pos x="224" y="328"/>
                    </a:cxn>
                    <a:cxn ang="0">
                      <a:pos x="48" y="50"/>
                    </a:cxn>
                    <a:cxn ang="0">
                      <a:pos x="48" y="50"/>
                    </a:cxn>
                    <a:cxn ang="0">
                      <a:pos x="30" y="24"/>
                    </a:cxn>
                    <a:cxn ang="0">
                      <a:pos x="30" y="24"/>
                    </a:cxn>
                    <a:cxn ang="0">
                      <a:pos x="22" y="12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0"/>
                    </a:cxn>
                    <a:cxn ang="0">
                      <a:pos x="0" y="4"/>
                    </a:cxn>
                    <a:cxn ang="0">
                      <a:pos x="0" y="4"/>
                    </a:cxn>
                    <a:cxn ang="0">
                      <a:pos x="4" y="14"/>
                    </a:cxn>
                    <a:cxn ang="0">
                      <a:pos x="10" y="22"/>
                    </a:cxn>
                    <a:cxn ang="0">
                      <a:pos x="10" y="22"/>
                    </a:cxn>
                    <a:cxn ang="0">
                      <a:pos x="18" y="30"/>
                    </a:cxn>
                    <a:cxn ang="0">
                      <a:pos x="26" y="42"/>
                    </a:cxn>
                    <a:cxn ang="0">
                      <a:pos x="218" y="332"/>
                    </a:cxn>
                    <a:cxn ang="0">
                      <a:pos x="218" y="332"/>
                    </a:cxn>
                    <a:cxn ang="0">
                      <a:pos x="226" y="340"/>
                    </a:cxn>
                    <a:cxn ang="0">
                      <a:pos x="230" y="344"/>
                    </a:cxn>
                    <a:cxn ang="0">
                      <a:pos x="230" y="344"/>
                    </a:cxn>
                  </a:cxnLst>
                  <a:rect l="0" t="0" r="r" b="b"/>
                  <a:pathLst>
                    <a:path w="232" h="344">
                      <a:moveTo>
                        <a:pt x="230" y="344"/>
                      </a:moveTo>
                      <a:lnTo>
                        <a:pt x="230" y="344"/>
                      </a:lnTo>
                      <a:lnTo>
                        <a:pt x="232" y="344"/>
                      </a:lnTo>
                      <a:lnTo>
                        <a:pt x="232" y="342"/>
                      </a:lnTo>
                      <a:lnTo>
                        <a:pt x="232" y="342"/>
                      </a:lnTo>
                      <a:lnTo>
                        <a:pt x="224" y="328"/>
                      </a:lnTo>
                      <a:lnTo>
                        <a:pt x="48" y="50"/>
                      </a:lnTo>
                      <a:lnTo>
                        <a:pt x="48" y="50"/>
                      </a:lnTo>
                      <a:lnTo>
                        <a:pt x="30" y="24"/>
                      </a:lnTo>
                      <a:lnTo>
                        <a:pt x="30" y="24"/>
                      </a:lnTo>
                      <a:lnTo>
                        <a:pt x="22" y="12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0"/>
                      </a:lnTo>
                      <a:lnTo>
                        <a:pt x="0" y="4"/>
                      </a:lnTo>
                      <a:lnTo>
                        <a:pt x="0" y="4"/>
                      </a:lnTo>
                      <a:lnTo>
                        <a:pt x="4" y="14"/>
                      </a:lnTo>
                      <a:lnTo>
                        <a:pt x="10" y="22"/>
                      </a:lnTo>
                      <a:lnTo>
                        <a:pt x="10" y="22"/>
                      </a:lnTo>
                      <a:lnTo>
                        <a:pt x="18" y="30"/>
                      </a:lnTo>
                      <a:lnTo>
                        <a:pt x="26" y="42"/>
                      </a:lnTo>
                      <a:lnTo>
                        <a:pt x="218" y="332"/>
                      </a:lnTo>
                      <a:lnTo>
                        <a:pt x="218" y="332"/>
                      </a:lnTo>
                      <a:lnTo>
                        <a:pt x="226" y="340"/>
                      </a:lnTo>
                      <a:lnTo>
                        <a:pt x="230" y="344"/>
                      </a:lnTo>
                      <a:lnTo>
                        <a:pt x="230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9" name="Freeform 80"/>
                <p:cNvSpPr>
                  <a:spLocks/>
                </p:cNvSpPr>
                <p:nvPr/>
              </p:nvSpPr>
              <p:spPr bwMode="auto">
                <a:xfrm>
                  <a:off x="2032000" y="1216025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10" name="Freeform 81"/>
                <p:cNvSpPr>
                  <a:spLocks/>
                </p:cNvSpPr>
                <p:nvPr/>
              </p:nvSpPr>
              <p:spPr bwMode="auto">
                <a:xfrm>
                  <a:off x="2057401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" y="344"/>
                    </a:cxn>
                    <a:cxn ang="0">
                      <a:pos x="2" y="344"/>
                    </a:cxn>
                    <a:cxn ang="0">
                      <a:pos x="6" y="340"/>
                    </a:cxn>
                    <a:cxn ang="0">
                      <a:pos x="14" y="332"/>
                    </a:cxn>
                    <a:cxn ang="0">
                      <a:pos x="206" y="42"/>
                    </a:cxn>
                    <a:cxn ang="0">
                      <a:pos x="206" y="42"/>
                    </a:cxn>
                    <a:cxn ang="0">
                      <a:pos x="214" y="30"/>
                    </a:cxn>
                    <a:cxn ang="0">
                      <a:pos x="222" y="22"/>
                    </a:cxn>
                    <a:cxn ang="0">
                      <a:pos x="222" y="22"/>
                    </a:cxn>
                    <a:cxn ang="0">
                      <a:pos x="228" y="14"/>
                    </a:cxn>
                    <a:cxn ang="0">
                      <a:pos x="232" y="4"/>
                    </a:cxn>
                    <a:cxn ang="0">
                      <a:pos x="232" y="4"/>
                    </a:cxn>
                    <a:cxn ang="0">
                      <a:pos x="232" y="0"/>
                    </a:cxn>
                    <a:cxn ang="0">
                      <a:pos x="230" y="0"/>
                    </a:cxn>
                    <a:cxn ang="0">
                      <a:pos x="226" y="0"/>
                    </a:cxn>
                    <a:cxn ang="0">
                      <a:pos x="222" y="2"/>
                    </a:cxn>
                    <a:cxn ang="0">
                      <a:pos x="222" y="2"/>
                    </a:cxn>
                    <a:cxn ang="0">
                      <a:pos x="210" y="12"/>
                    </a:cxn>
                    <a:cxn ang="0">
                      <a:pos x="202" y="24"/>
                    </a:cxn>
                    <a:cxn ang="0">
                      <a:pos x="202" y="24"/>
                    </a:cxn>
                    <a:cxn ang="0">
                      <a:pos x="184" y="50"/>
                    </a:cxn>
                    <a:cxn ang="0">
                      <a:pos x="8" y="328"/>
                    </a:cxn>
                    <a:cxn ang="0">
                      <a:pos x="8" y="328"/>
                    </a:cxn>
                    <a:cxn ang="0">
                      <a:pos x="0" y="342"/>
                    </a:cxn>
                    <a:cxn ang="0">
                      <a:pos x="0" y="342"/>
                    </a:cxn>
                    <a:cxn ang="0">
                      <a:pos x="0" y="344"/>
                    </a:cxn>
                    <a:cxn ang="0">
                      <a:pos x="0" y="344"/>
                    </a:cxn>
                    <a:cxn ang="0">
                      <a:pos x="2" y="344"/>
                    </a:cxn>
                    <a:cxn ang="0">
                      <a:pos x="2" y="344"/>
                    </a:cxn>
                  </a:cxnLst>
                  <a:rect l="0" t="0" r="r" b="b"/>
                  <a:pathLst>
                    <a:path w="232" h="344">
                      <a:moveTo>
                        <a:pt x="2" y="344"/>
                      </a:moveTo>
                      <a:lnTo>
                        <a:pt x="2" y="344"/>
                      </a:lnTo>
                      <a:lnTo>
                        <a:pt x="6" y="340"/>
                      </a:lnTo>
                      <a:lnTo>
                        <a:pt x="14" y="332"/>
                      </a:lnTo>
                      <a:lnTo>
                        <a:pt x="206" y="42"/>
                      </a:lnTo>
                      <a:lnTo>
                        <a:pt x="206" y="42"/>
                      </a:lnTo>
                      <a:lnTo>
                        <a:pt x="214" y="30"/>
                      </a:lnTo>
                      <a:lnTo>
                        <a:pt x="222" y="22"/>
                      </a:lnTo>
                      <a:lnTo>
                        <a:pt x="222" y="22"/>
                      </a:lnTo>
                      <a:lnTo>
                        <a:pt x="228" y="14"/>
                      </a:lnTo>
                      <a:lnTo>
                        <a:pt x="232" y="4"/>
                      </a:lnTo>
                      <a:lnTo>
                        <a:pt x="232" y="4"/>
                      </a:lnTo>
                      <a:lnTo>
                        <a:pt x="232" y="0"/>
                      </a:lnTo>
                      <a:lnTo>
                        <a:pt x="230" y="0"/>
                      </a:lnTo>
                      <a:lnTo>
                        <a:pt x="226" y="0"/>
                      </a:lnTo>
                      <a:lnTo>
                        <a:pt x="222" y="2"/>
                      </a:lnTo>
                      <a:lnTo>
                        <a:pt x="222" y="2"/>
                      </a:lnTo>
                      <a:lnTo>
                        <a:pt x="210" y="12"/>
                      </a:lnTo>
                      <a:lnTo>
                        <a:pt x="202" y="24"/>
                      </a:lnTo>
                      <a:lnTo>
                        <a:pt x="202" y="24"/>
                      </a:lnTo>
                      <a:lnTo>
                        <a:pt x="184" y="50"/>
                      </a:lnTo>
                      <a:lnTo>
                        <a:pt x="8" y="328"/>
                      </a:lnTo>
                      <a:lnTo>
                        <a:pt x="8" y="328"/>
                      </a:lnTo>
                      <a:lnTo>
                        <a:pt x="0" y="342"/>
                      </a:lnTo>
                      <a:lnTo>
                        <a:pt x="0" y="342"/>
                      </a:lnTo>
                      <a:lnTo>
                        <a:pt x="0" y="344"/>
                      </a:lnTo>
                      <a:lnTo>
                        <a:pt x="0" y="344"/>
                      </a:lnTo>
                      <a:lnTo>
                        <a:pt x="2" y="344"/>
                      </a:lnTo>
                      <a:lnTo>
                        <a:pt x="2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11" name="Freeform 82"/>
                <p:cNvSpPr>
                  <a:spLocks noEditPoints="1"/>
                </p:cNvSpPr>
                <p:nvPr/>
              </p:nvSpPr>
              <p:spPr bwMode="auto">
                <a:xfrm rot="18845760">
                  <a:off x="208940" y="-945796"/>
                  <a:ext cx="3317871" cy="2720979"/>
                </a:xfrm>
                <a:custGeom>
                  <a:avLst/>
                  <a:gdLst/>
                  <a:ahLst/>
                  <a:cxnLst>
                    <a:cxn ang="0">
                      <a:pos x="1784" y="18"/>
                    </a:cxn>
                    <a:cxn ang="0">
                      <a:pos x="1368" y="254"/>
                    </a:cxn>
                    <a:cxn ang="0">
                      <a:pos x="1096" y="632"/>
                    </a:cxn>
                    <a:cxn ang="0">
                      <a:pos x="1066" y="570"/>
                    </a:cxn>
                    <a:cxn ang="0">
                      <a:pos x="1044" y="562"/>
                    </a:cxn>
                    <a:cxn ang="0">
                      <a:pos x="1016" y="572"/>
                    </a:cxn>
                    <a:cxn ang="0">
                      <a:pos x="992" y="628"/>
                    </a:cxn>
                    <a:cxn ang="0">
                      <a:pos x="680" y="216"/>
                    </a:cxn>
                    <a:cxn ang="0">
                      <a:pos x="268" y="10"/>
                    </a:cxn>
                    <a:cxn ang="0">
                      <a:pos x="34" y="198"/>
                    </a:cxn>
                    <a:cxn ang="0">
                      <a:pos x="86" y="264"/>
                    </a:cxn>
                    <a:cxn ang="0">
                      <a:pos x="156" y="340"/>
                    </a:cxn>
                    <a:cxn ang="0">
                      <a:pos x="198" y="442"/>
                    </a:cxn>
                    <a:cxn ang="0">
                      <a:pos x="224" y="492"/>
                    </a:cxn>
                    <a:cxn ang="0">
                      <a:pos x="240" y="572"/>
                    </a:cxn>
                    <a:cxn ang="0">
                      <a:pos x="272" y="640"/>
                    </a:cxn>
                    <a:cxn ang="0">
                      <a:pos x="378" y="740"/>
                    </a:cxn>
                    <a:cxn ang="0">
                      <a:pos x="470" y="858"/>
                    </a:cxn>
                    <a:cxn ang="0">
                      <a:pos x="342" y="1124"/>
                    </a:cxn>
                    <a:cxn ang="0">
                      <a:pos x="376" y="1176"/>
                    </a:cxn>
                    <a:cxn ang="0">
                      <a:pos x="406" y="1268"/>
                    </a:cxn>
                    <a:cxn ang="0">
                      <a:pos x="458" y="1316"/>
                    </a:cxn>
                    <a:cxn ang="0">
                      <a:pos x="502" y="1380"/>
                    </a:cxn>
                    <a:cxn ang="0">
                      <a:pos x="536" y="1422"/>
                    </a:cxn>
                    <a:cxn ang="0">
                      <a:pos x="460" y="1554"/>
                    </a:cxn>
                    <a:cxn ang="0">
                      <a:pos x="414" y="1686"/>
                    </a:cxn>
                    <a:cxn ang="0">
                      <a:pos x="486" y="1704"/>
                    </a:cxn>
                    <a:cxn ang="0">
                      <a:pos x="586" y="1526"/>
                    </a:cxn>
                    <a:cxn ang="0">
                      <a:pos x="662" y="1528"/>
                    </a:cxn>
                    <a:cxn ang="0">
                      <a:pos x="700" y="1528"/>
                    </a:cxn>
                    <a:cxn ang="0">
                      <a:pos x="768" y="1532"/>
                    </a:cxn>
                    <a:cxn ang="0">
                      <a:pos x="816" y="1452"/>
                    </a:cxn>
                    <a:cxn ang="0">
                      <a:pos x="978" y="928"/>
                    </a:cxn>
                    <a:cxn ang="0">
                      <a:pos x="996" y="942"/>
                    </a:cxn>
                    <a:cxn ang="0">
                      <a:pos x="992" y="1208"/>
                    </a:cxn>
                    <a:cxn ang="0">
                      <a:pos x="1088" y="1112"/>
                    </a:cxn>
                    <a:cxn ang="0">
                      <a:pos x="1088" y="854"/>
                    </a:cxn>
                    <a:cxn ang="0">
                      <a:pos x="1138" y="1056"/>
                    </a:cxn>
                    <a:cxn ang="0">
                      <a:pos x="1284" y="1500"/>
                    </a:cxn>
                    <a:cxn ang="0">
                      <a:pos x="1334" y="1528"/>
                    </a:cxn>
                    <a:cxn ang="0">
                      <a:pos x="1406" y="1536"/>
                    </a:cxn>
                    <a:cxn ang="0">
                      <a:pos x="1458" y="1516"/>
                    </a:cxn>
                    <a:cxn ang="0">
                      <a:pos x="1542" y="1592"/>
                    </a:cxn>
                    <a:cxn ang="0">
                      <a:pos x="1626" y="1714"/>
                    </a:cxn>
                    <a:cxn ang="0">
                      <a:pos x="1680" y="1650"/>
                    </a:cxn>
                    <a:cxn ang="0">
                      <a:pos x="1618" y="1546"/>
                    </a:cxn>
                    <a:cxn ang="0">
                      <a:pos x="1560" y="1404"/>
                    </a:cxn>
                    <a:cxn ang="0">
                      <a:pos x="1616" y="1378"/>
                    </a:cxn>
                    <a:cxn ang="0">
                      <a:pos x="1634" y="1294"/>
                    </a:cxn>
                    <a:cxn ang="0">
                      <a:pos x="1706" y="1248"/>
                    </a:cxn>
                    <a:cxn ang="0">
                      <a:pos x="1726" y="1166"/>
                    </a:cxn>
                    <a:cxn ang="0">
                      <a:pos x="1702" y="1004"/>
                    </a:cxn>
                    <a:cxn ang="0">
                      <a:pos x="1528" y="790"/>
                    </a:cxn>
                    <a:cxn ang="0">
                      <a:pos x="1758" y="718"/>
                    </a:cxn>
                    <a:cxn ang="0">
                      <a:pos x="1830" y="612"/>
                    </a:cxn>
                    <a:cxn ang="0">
                      <a:pos x="1868" y="536"/>
                    </a:cxn>
                    <a:cxn ang="0">
                      <a:pos x="1876" y="472"/>
                    </a:cxn>
                    <a:cxn ang="0">
                      <a:pos x="1898" y="394"/>
                    </a:cxn>
                    <a:cxn ang="0">
                      <a:pos x="1964" y="304"/>
                    </a:cxn>
                    <a:cxn ang="0">
                      <a:pos x="2020" y="236"/>
                    </a:cxn>
                    <a:cxn ang="0">
                      <a:pos x="1040" y="574"/>
                    </a:cxn>
                  </a:cxnLst>
                  <a:rect l="0" t="0" r="r" b="b"/>
                  <a:pathLst>
                    <a:path w="2090" h="1714">
                      <a:moveTo>
                        <a:pt x="2088" y="78"/>
                      </a:moveTo>
                      <a:lnTo>
                        <a:pt x="2070" y="44"/>
                      </a:lnTo>
                      <a:lnTo>
                        <a:pt x="2028" y="16"/>
                      </a:lnTo>
                      <a:lnTo>
                        <a:pt x="1964" y="4"/>
                      </a:lnTo>
                      <a:lnTo>
                        <a:pt x="1896" y="0"/>
                      </a:lnTo>
                      <a:lnTo>
                        <a:pt x="1896" y="0"/>
                      </a:lnTo>
                      <a:lnTo>
                        <a:pt x="1876" y="2"/>
                      </a:lnTo>
                      <a:lnTo>
                        <a:pt x="1852" y="4"/>
                      </a:lnTo>
                      <a:lnTo>
                        <a:pt x="1822" y="10"/>
                      </a:lnTo>
                      <a:lnTo>
                        <a:pt x="1784" y="18"/>
                      </a:lnTo>
                      <a:lnTo>
                        <a:pt x="1740" y="30"/>
                      </a:lnTo>
                      <a:lnTo>
                        <a:pt x="1694" y="46"/>
                      </a:lnTo>
                      <a:lnTo>
                        <a:pt x="1642" y="66"/>
                      </a:lnTo>
                      <a:lnTo>
                        <a:pt x="1642" y="66"/>
                      </a:lnTo>
                      <a:lnTo>
                        <a:pt x="1592" y="92"/>
                      </a:lnTo>
                      <a:lnTo>
                        <a:pt x="1544" y="118"/>
                      </a:lnTo>
                      <a:lnTo>
                        <a:pt x="1498" y="148"/>
                      </a:lnTo>
                      <a:lnTo>
                        <a:pt x="1454" y="180"/>
                      </a:lnTo>
                      <a:lnTo>
                        <a:pt x="1410" y="216"/>
                      </a:lnTo>
                      <a:lnTo>
                        <a:pt x="1368" y="254"/>
                      </a:lnTo>
                      <a:lnTo>
                        <a:pt x="1328" y="296"/>
                      </a:lnTo>
                      <a:lnTo>
                        <a:pt x="1286" y="342"/>
                      </a:lnTo>
                      <a:lnTo>
                        <a:pt x="1286" y="342"/>
                      </a:lnTo>
                      <a:lnTo>
                        <a:pt x="1254" y="380"/>
                      </a:lnTo>
                      <a:lnTo>
                        <a:pt x="1224" y="420"/>
                      </a:lnTo>
                      <a:lnTo>
                        <a:pt x="1196" y="462"/>
                      </a:lnTo>
                      <a:lnTo>
                        <a:pt x="1170" y="504"/>
                      </a:lnTo>
                      <a:lnTo>
                        <a:pt x="1124" y="578"/>
                      </a:lnTo>
                      <a:lnTo>
                        <a:pt x="1096" y="632"/>
                      </a:lnTo>
                      <a:lnTo>
                        <a:pt x="1096" y="632"/>
                      </a:lnTo>
                      <a:lnTo>
                        <a:pt x="1092" y="622"/>
                      </a:lnTo>
                      <a:lnTo>
                        <a:pt x="1082" y="608"/>
                      </a:lnTo>
                      <a:lnTo>
                        <a:pt x="1082" y="608"/>
                      </a:lnTo>
                      <a:lnTo>
                        <a:pt x="1086" y="600"/>
                      </a:lnTo>
                      <a:lnTo>
                        <a:pt x="1088" y="592"/>
                      </a:lnTo>
                      <a:lnTo>
                        <a:pt x="1088" y="592"/>
                      </a:lnTo>
                      <a:lnTo>
                        <a:pt x="1086" y="584"/>
                      </a:lnTo>
                      <a:lnTo>
                        <a:pt x="1082" y="576"/>
                      </a:lnTo>
                      <a:lnTo>
                        <a:pt x="1074" y="572"/>
                      </a:lnTo>
                      <a:lnTo>
                        <a:pt x="1066" y="570"/>
                      </a:lnTo>
                      <a:lnTo>
                        <a:pt x="1066" y="570"/>
                      </a:lnTo>
                      <a:lnTo>
                        <a:pt x="1064" y="570"/>
                      </a:lnTo>
                      <a:lnTo>
                        <a:pt x="1066" y="564"/>
                      </a:lnTo>
                      <a:lnTo>
                        <a:pt x="1060" y="564"/>
                      </a:lnTo>
                      <a:lnTo>
                        <a:pt x="1056" y="564"/>
                      </a:lnTo>
                      <a:lnTo>
                        <a:pt x="1056" y="564"/>
                      </a:lnTo>
                      <a:lnTo>
                        <a:pt x="1050" y="558"/>
                      </a:lnTo>
                      <a:lnTo>
                        <a:pt x="1048" y="560"/>
                      </a:lnTo>
                      <a:lnTo>
                        <a:pt x="1048" y="558"/>
                      </a:lnTo>
                      <a:lnTo>
                        <a:pt x="1044" y="562"/>
                      </a:lnTo>
                      <a:lnTo>
                        <a:pt x="1038" y="560"/>
                      </a:lnTo>
                      <a:lnTo>
                        <a:pt x="1038" y="564"/>
                      </a:lnTo>
                      <a:lnTo>
                        <a:pt x="1034" y="564"/>
                      </a:lnTo>
                      <a:lnTo>
                        <a:pt x="1030" y="564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26" y="570"/>
                      </a:lnTo>
                      <a:lnTo>
                        <a:pt x="1026" y="570"/>
                      </a:lnTo>
                      <a:lnTo>
                        <a:pt x="1016" y="572"/>
                      </a:lnTo>
                      <a:lnTo>
                        <a:pt x="1010" y="576"/>
                      </a:lnTo>
                      <a:lnTo>
                        <a:pt x="1004" y="584"/>
                      </a:lnTo>
                      <a:lnTo>
                        <a:pt x="1004" y="592"/>
                      </a:lnTo>
                      <a:lnTo>
                        <a:pt x="1004" y="592"/>
                      </a:lnTo>
                      <a:lnTo>
                        <a:pt x="1004" y="598"/>
                      </a:lnTo>
                      <a:lnTo>
                        <a:pt x="1008" y="604"/>
                      </a:lnTo>
                      <a:lnTo>
                        <a:pt x="1008" y="604"/>
                      </a:lnTo>
                      <a:lnTo>
                        <a:pt x="998" y="618"/>
                      </a:lnTo>
                      <a:lnTo>
                        <a:pt x="992" y="628"/>
                      </a:lnTo>
                      <a:lnTo>
                        <a:pt x="992" y="628"/>
                      </a:lnTo>
                      <a:lnTo>
                        <a:pt x="962" y="574"/>
                      </a:lnTo>
                      <a:lnTo>
                        <a:pt x="918" y="500"/>
                      </a:lnTo>
                      <a:lnTo>
                        <a:pt x="892" y="460"/>
                      </a:lnTo>
                      <a:lnTo>
                        <a:pt x="864" y="420"/>
                      </a:lnTo>
                      <a:lnTo>
                        <a:pt x="834" y="378"/>
                      </a:lnTo>
                      <a:lnTo>
                        <a:pt x="802" y="342"/>
                      </a:lnTo>
                      <a:lnTo>
                        <a:pt x="802" y="342"/>
                      </a:lnTo>
                      <a:lnTo>
                        <a:pt x="762" y="296"/>
                      </a:lnTo>
                      <a:lnTo>
                        <a:pt x="720" y="254"/>
                      </a:lnTo>
                      <a:lnTo>
                        <a:pt x="680" y="216"/>
                      </a:lnTo>
                      <a:lnTo>
                        <a:pt x="636" y="180"/>
                      </a:lnTo>
                      <a:lnTo>
                        <a:pt x="592" y="148"/>
                      </a:lnTo>
                      <a:lnTo>
                        <a:pt x="546" y="118"/>
                      </a:lnTo>
                      <a:lnTo>
                        <a:pt x="498" y="92"/>
                      </a:lnTo>
                      <a:lnTo>
                        <a:pt x="448" y="66"/>
                      </a:lnTo>
                      <a:lnTo>
                        <a:pt x="448" y="66"/>
                      </a:lnTo>
                      <a:lnTo>
                        <a:pt x="396" y="46"/>
                      </a:lnTo>
                      <a:lnTo>
                        <a:pt x="348" y="30"/>
                      </a:lnTo>
                      <a:lnTo>
                        <a:pt x="306" y="18"/>
                      </a:lnTo>
                      <a:lnTo>
                        <a:pt x="268" y="10"/>
                      </a:lnTo>
                      <a:lnTo>
                        <a:pt x="238" y="4"/>
                      </a:lnTo>
                      <a:lnTo>
                        <a:pt x="214" y="2"/>
                      </a:lnTo>
                      <a:lnTo>
                        <a:pt x="194" y="0"/>
                      </a:lnTo>
                      <a:lnTo>
                        <a:pt x="126" y="4"/>
                      </a:lnTo>
                      <a:lnTo>
                        <a:pt x="62" y="16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2"/>
                      </a:lnTo>
                      <a:lnTo>
                        <a:pt x="12" y="154"/>
                      </a:lnTo>
                      <a:lnTo>
                        <a:pt x="34" y="198"/>
                      </a:lnTo>
                      <a:lnTo>
                        <a:pt x="34" y="198"/>
                      </a:lnTo>
                      <a:lnTo>
                        <a:pt x="44" y="214"/>
                      </a:lnTo>
                      <a:lnTo>
                        <a:pt x="56" y="226"/>
                      </a:lnTo>
                      <a:lnTo>
                        <a:pt x="60" y="232"/>
                      </a:lnTo>
                      <a:lnTo>
                        <a:pt x="66" y="234"/>
                      </a:lnTo>
                      <a:lnTo>
                        <a:pt x="66" y="234"/>
                      </a:lnTo>
                      <a:lnTo>
                        <a:pt x="70" y="236"/>
                      </a:lnTo>
                      <a:lnTo>
                        <a:pt x="74" y="240"/>
                      </a:lnTo>
                      <a:lnTo>
                        <a:pt x="80" y="252"/>
                      </a:lnTo>
                      <a:lnTo>
                        <a:pt x="86" y="264"/>
                      </a:lnTo>
                      <a:lnTo>
                        <a:pt x="86" y="264"/>
                      </a:lnTo>
                      <a:lnTo>
                        <a:pt x="94" y="278"/>
                      </a:lnTo>
                      <a:lnTo>
                        <a:pt x="104" y="290"/>
                      </a:lnTo>
                      <a:lnTo>
                        <a:pt x="112" y="296"/>
                      </a:lnTo>
                      <a:lnTo>
                        <a:pt x="118" y="300"/>
                      </a:lnTo>
                      <a:lnTo>
                        <a:pt x="118" y="300"/>
                      </a:lnTo>
                      <a:lnTo>
                        <a:pt x="126" y="304"/>
                      </a:lnTo>
                      <a:lnTo>
                        <a:pt x="132" y="310"/>
                      </a:lnTo>
                      <a:lnTo>
                        <a:pt x="146" y="324"/>
                      </a:lnTo>
                      <a:lnTo>
                        <a:pt x="156" y="340"/>
                      </a:lnTo>
                      <a:lnTo>
                        <a:pt x="160" y="350"/>
                      </a:lnTo>
                      <a:lnTo>
                        <a:pt x="160" y="350"/>
                      </a:lnTo>
                      <a:lnTo>
                        <a:pt x="160" y="354"/>
                      </a:lnTo>
                      <a:lnTo>
                        <a:pt x="164" y="360"/>
                      </a:lnTo>
                      <a:lnTo>
                        <a:pt x="176" y="374"/>
                      </a:lnTo>
                      <a:lnTo>
                        <a:pt x="192" y="394"/>
                      </a:lnTo>
                      <a:lnTo>
                        <a:pt x="192" y="394"/>
                      </a:lnTo>
                      <a:lnTo>
                        <a:pt x="198" y="416"/>
                      </a:lnTo>
                      <a:lnTo>
                        <a:pt x="200" y="434"/>
                      </a:lnTo>
                      <a:lnTo>
                        <a:pt x="198" y="442"/>
                      </a:lnTo>
                      <a:lnTo>
                        <a:pt x="196" y="446"/>
                      </a:lnTo>
                      <a:lnTo>
                        <a:pt x="196" y="446"/>
                      </a:lnTo>
                      <a:lnTo>
                        <a:pt x="194" y="450"/>
                      </a:lnTo>
                      <a:lnTo>
                        <a:pt x="196" y="454"/>
                      </a:lnTo>
                      <a:lnTo>
                        <a:pt x="202" y="462"/>
                      </a:lnTo>
                      <a:lnTo>
                        <a:pt x="214" y="472"/>
                      </a:lnTo>
                      <a:lnTo>
                        <a:pt x="214" y="472"/>
                      </a:lnTo>
                      <a:lnTo>
                        <a:pt x="216" y="476"/>
                      </a:lnTo>
                      <a:lnTo>
                        <a:pt x="222" y="486"/>
                      </a:lnTo>
                      <a:lnTo>
                        <a:pt x="224" y="492"/>
                      </a:lnTo>
                      <a:lnTo>
                        <a:pt x="226" y="498"/>
                      </a:lnTo>
                      <a:lnTo>
                        <a:pt x="226" y="506"/>
                      </a:lnTo>
                      <a:lnTo>
                        <a:pt x="222" y="512"/>
                      </a:lnTo>
                      <a:lnTo>
                        <a:pt x="222" y="512"/>
                      </a:lnTo>
                      <a:lnTo>
                        <a:pt x="220" y="518"/>
                      </a:lnTo>
                      <a:lnTo>
                        <a:pt x="220" y="526"/>
                      </a:lnTo>
                      <a:lnTo>
                        <a:pt x="222" y="536"/>
                      </a:lnTo>
                      <a:lnTo>
                        <a:pt x="226" y="546"/>
                      </a:lnTo>
                      <a:lnTo>
                        <a:pt x="236" y="564"/>
                      </a:lnTo>
                      <a:lnTo>
                        <a:pt x="240" y="572"/>
                      </a:lnTo>
                      <a:lnTo>
                        <a:pt x="244" y="574"/>
                      </a:lnTo>
                      <a:lnTo>
                        <a:pt x="244" y="574"/>
                      </a:lnTo>
                      <a:lnTo>
                        <a:pt x="248" y="578"/>
                      </a:lnTo>
                      <a:lnTo>
                        <a:pt x="250" y="582"/>
                      </a:lnTo>
                      <a:lnTo>
                        <a:pt x="256" y="594"/>
                      </a:lnTo>
                      <a:lnTo>
                        <a:pt x="260" y="612"/>
                      </a:lnTo>
                      <a:lnTo>
                        <a:pt x="260" y="612"/>
                      </a:lnTo>
                      <a:lnTo>
                        <a:pt x="260" y="614"/>
                      </a:lnTo>
                      <a:lnTo>
                        <a:pt x="264" y="624"/>
                      </a:lnTo>
                      <a:lnTo>
                        <a:pt x="272" y="640"/>
                      </a:lnTo>
                      <a:lnTo>
                        <a:pt x="288" y="660"/>
                      </a:lnTo>
                      <a:lnTo>
                        <a:pt x="288" y="660"/>
                      </a:lnTo>
                      <a:lnTo>
                        <a:pt x="304" y="680"/>
                      </a:lnTo>
                      <a:lnTo>
                        <a:pt x="314" y="694"/>
                      </a:lnTo>
                      <a:lnTo>
                        <a:pt x="328" y="714"/>
                      </a:lnTo>
                      <a:lnTo>
                        <a:pt x="328" y="714"/>
                      </a:lnTo>
                      <a:lnTo>
                        <a:pt x="332" y="718"/>
                      </a:lnTo>
                      <a:lnTo>
                        <a:pt x="338" y="724"/>
                      </a:lnTo>
                      <a:lnTo>
                        <a:pt x="356" y="732"/>
                      </a:lnTo>
                      <a:lnTo>
                        <a:pt x="378" y="740"/>
                      </a:lnTo>
                      <a:lnTo>
                        <a:pt x="430" y="746"/>
                      </a:lnTo>
                      <a:lnTo>
                        <a:pt x="484" y="746"/>
                      </a:lnTo>
                      <a:lnTo>
                        <a:pt x="534" y="746"/>
                      </a:lnTo>
                      <a:lnTo>
                        <a:pt x="604" y="752"/>
                      </a:lnTo>
                      <a:lnTo>
                        <a:pt x="622" y="754"/>
                      </a:lnTo>
                      <a:lnTo>
                        <a:pt x="622" y="754"/>
                      </a:lnTo>
                      <a:lnTo>
                        <a:pt x="562" y="790"/>
                      </a:lnTo>
                      <a:lnTo>
                        <a:pt x="518" y="820"/>
                      </a:lnTo>
                      <a:lnTo>
                        <a:pt x="488" y="842"/>
                      </a:lnTo>
                      <a:lnTo>
                        <a:pt x="470" y="858"/>
                      </a:lnTo>
                      <a:lnTo>
                        <a:pt x="462" y="868"/>
                      </a:lnTo>
                      <a:lnTo>
                        <a:pt x="458" y="874"/>
                      </a:lnTo>
                      <a:lnTo>
                        <a:pt x="458" y="876"/>
                      </a:lnTo>
                      <a:lnTo>
                        <a:pt x="458" y="878"/>
                      </a:lnTo>
                      <a:lnTo>
                        <a:pt x="384" y="988"/>
                      </a:lnTo>
                      <a:lnTo>
                        <a:pt x="388" y="1004"/>
                      </a:lnTo>
                      <a:lnTo>
                        <a:pt x="384" y="1022"/>
                      </a:lnTo>
                      <a:lnTo>
                        <a:pt x="366" y="1052"/>
                      </a:lnTo>
                      <a:lnTo>
                        <a:pt x="354" y="1078"/>
                      </a:lnTo>
                      <a:lnTo>
                        <a:pt x="342" y="1124"/>
                      </a:lnTo>
                      <a:lnTo>
                        <a:pt x="342" y="1124"/>
                      </a:lnTo>
                      <a:lnTo>
                        <a:pt x="342" y="1130"/>
                      </a:lnTo>
                      <a:lnTo>
                        <a:pt x="344" y="1142"/>
                      </a:lnTo>
                      <a:lnTo>
                        <a:pt x="348" y="1148"/>
                      </a:lnTo>
                      <a:lnTo>
                        <a:pt x="350" y="1156"/>
                      </a:lnTo>
                      <a:lnTo>
                        <a:pt x="356" y="1162"/>
                      </a:lnTo>
                      <a:lnTo>
                        <a:pt x="364" y="1166"/>
                      </a:lnTo>
                      <a:lnTo>
                        <a:pt x="364" y="1166"/>
                      </a:lnTo>
                      <a:lnTo>
                        <a:pt x="372" y="1170"/>
                      </a:lnTo>
                      <a:lnTo>
                        <a:pt x="376" y="1176"/>
                      </a:lnTo>
                      <a:lnTo>
                        <a:pt x="380" y="1184"/>
                      </a:lnTo>
                      <a:lnTo>
                        <a:pt x="382" y="1192"/>
                      </a:lnTo>
                      <a:lnTo>
                        <a:pt x="380" y="1206"/>
                      </a:lnTo>
                      <a:lnTo>
                        <a:pt x="380" y="1212"/>
                      </a:lnTo>
                      <a:lnTo>
                        <a:pt x="382" y="1244"/>
                      </a:lnTo>
                      <a:lnTo>
                        <a:pt x="382" y="1244"/>
                      </a:lnTo>
                      <a:lnTo>
                        <a:pt x="384" y="1248"/>
                      </a:lnTo>
                      <a:lnTo>
                        <a:pt x="392" y="1258"/>
                      </a:lnTo>
                      <a:lnTo>
                        <a:pt x="398" y="1264"/>
                      </a:lnTo>
                      <a:lnTo>
                        <a:pt x="406" y="1268"/>
                      </a:lnTo>
                      <a:lnTo>
                        <a:pt x="416" y="1272"/>
                      </a:lnTo>
                      <a:lnTo>
                        <a:pt x="428" y="1272"/>
                      </a:lnTo>
                      <a:lnTo>
                        <a:pt x="428" y="1272"/>
                      </a:lnTo>
                      <a:lnTo>
                        <a:pt x="440" y="1274"/>
                      </a:lnTo>
                      <a:lnTo>
                        <a:pt x="448" y="1280"/>
                      </a:lnTo>
                      <a:lnTo>
                        <a:pt x="452" y="1286"/>
                      </a:lnTo>
                      <a:lnTo>
                        <a:pt x="456" y="1294"/>
                      </a:lnTo>
                      <a:lnTo>
                        <a:pt x="458" y="1310"/>
                      </a:lnTo>
                      <a:lnTo>
                        <a:pt x="458" y="1316"/>
                      </a:lnTo>
                      <a:lnTo>
                        <a:pt x="458" y="1316"/>
                      </a:lnTo>
                      <a:lnTo>
                        <a:pt x="456" y="1338"/>
                      </a:lnTo>
                      <a:lnTo>
                        <a:pt x="458" y="1354"/>
                      </a:lnTo>
                      <a:lnTo>
                        <a:pt x="458" y="1360"/>
                      </a:lnTo>
                      <a:lnTo>
                        <a:pt x="460" y="1364"/>
                      </a:lnTo>
                      <a:lnTo>
                        <a:pt x="460" y="1364"/>
                      </a:lnTo>
                      <a:lnTo>
                        <a:pt x="468" y="1374"/>
                      </a:lnTo>
                      <a:lnTo>
                        <a:pt x="474" y="1378"/>
                      </a:lnTo>
                      <a:lnTo>
                        <a:pt x="486" y="1380"/>
                      </a:lnTo>
                      <a:lnTo>
                        <a:pt x="486" y="1380"/>
                      </a:lnTo>
                      <a:lnTo>
                        <a:pt x="502" y="1380"/>
                      </a:lnTo>
                      <a:lnTo>
                        <a:pt x="514" y="1384"/>
                      </a:lnTo>
                      <a:lnTo>
                        <a:pt x="522" y="1390"/>
                      </a:lnTo>
                      <a:lnTo>
                        <a:pt x="526" y="1394"/>
                      </a:lnTo>
                      <a:lnTo>
                        <a:pt x="526" y="1396"/>
                      </a:lnTo>
                      <a:lnTo>
                        <a:pt x="526" y="1396"/>
                      </a:lnTo>
                      <a:lnTo>
                        <a:pt x="526" y="1400"/>
                      </a:lnTo>
                      <a:lnTo>
                        <a:pt x="530" y="1404"/>
                      </a:lnTo>
                      <a:lnTo>
                        <a:pt x="532" y="1408"/>
                      </a:lnTo>
                      <a:lnTo>
                        <a:pt x="534" y="1414"/>
                      </a:lnTo>
                      <a:lnTo>
                        <a:pt x="536" y="1422"/>
                      </a:lnTo>
                      <a:lnTo>
                        <a:pt x="536" y="1432"/>
                      </a:lnTo>
                      <a:lnTo>
                        <a:pt x="532" y="1446"/>
                      </a:lnTo>
                      <a:lnTo>
                        <a:pt x="524" y="1462"/>
                      </a:lnTo>
                      <a:lnTo>
                        <a:pt x="524" y="1462"/>
                      </a:lnTo>
                      <a:lnTo>
                        <a:pt x="492" y="1522"/>
                      </a:lnTo>
                      <a:lnTo>
                        <a:pt x="478" y="1540"/>
                      </a:lnTo>
                      <a:lnTo>
                        <a:pt x="472" y="1546"/>
                      </a:lnTo>
                      <a:lnTo>
                        <a:pt x="466" y="1550"/>
                      </a:lnTo>
                      <a:lnTo>
                        <a:pt x="466" y="1550"/>
                      </a:lnTo>
                      <a:lnTo>
                        <a:pt x="460" y="1554"/>
                      </a:lnTo>
                      <a:lnTo>
                        <a:pt x="454" y="1560"/>
                      </a:lnTo>
                      <a:lnTo>
                        <a:pt x="440" y="1578"/>
                      </a:lnTo>
                      <a:lnTo>
                        <a:pt x="424" y="1604"/>
                      </a:lnTo>
                      <a:lnTo>
                        <a:pt x="424" y="1604"/>
                      </a:lnTo>
                      <a:lnTo>
                        <a:pt x="420" y="1614"/>
                      </a:lnTo>
                      <a:lnTo>
                        <a:pt x="412" y="1636"/>
                      </a:lnTo>
                      <a:lnTo>
                        <a:pt x="410" y="1650"/>
                      </a:lnTo>
                      <a:lnTo>
                        <a:pt x="408" y="1666"/>
                      </a:lnTo>
                      <a:lnTo>
                        <a:pt x="410" y="1680"/>
                      </a:lnTo>
                      <a:lnTo>
                        <a:pt x="414" y="1686"/>
                      </a:lnTo>
                      <a:lnTo>
                        <a:pt x="416" y="1692"/>
                      </a:lnTo>
                      <a:lnTo>
                        <a:pt x="416" y="1692"/>
                      </a:lnTo>
                      <a:lnTo>
                        <a:pt x="426" y="1702"/>
                      </a:lnTo>
                      <a:lnTo>
                        <a:pt x="438" y="1710"/>
                      </a:lnTo>
                      <a:lnTo>
                        <a:pt x="450" y="1714"/>
                      </a:lnTo>
                      <a:lnTo>
                        <a:pt x="456" y="1714"/>
                      </a:lnTo>
                      <a:lnTo>
                        <a:pt x="464" y="1714"/>
                      </a:lnTo>
                      <a:lnTo>
                        <a:pt x="470" y="1712"/>
                      </a:lnTo>
                      <a:lnTo>
                        <a:pt x="478" y="1710"/>
                      </a:lnTo>
                      <a:lnTo>
                        <a:pt x="486" y="1704"/>
                      </a:lnTo>
                      <a:lnTo>
                        <a:pt x="492" y="1698"/>
                      </a:lnTo>
                      <a:lnTo>
                        <a:pt x="500" y="1690"/>
                      </a:lnTo>
                      <a:lnTo>
                        <a:pt x="508" y="1678"/>
                      </a:lnTo>
                      <a:lnTo>
                        <a:pt x="514" y="1666"/>
                      </a:lnTo>
                      <a:lnTo>
                        <a:pt x="522" y="1650"/>
                      </a:lnTo>
                      <a:lnTo>
                        <a:pt x="522" y="1650"/>
                      </a:lnTo>
                      <a:lnTo>
                        <a:pt x="548" y="1592"/>
                      </a:lnTo>
                      <a:lnTo>
                        <a:pt x="568" y="1554"/>
                      </a:lnTo>
                      <a:lnTo>
                        <a:pt x="582" y="1532"/>
                      </a:lnTo>
                      <a:lnTo>
                        <a:pt x="586" y="1526"/>
                      </a:lnTo>
                      <a:lnTo>
                        <a:pt x="586" y="1526"/>
                      </a:lnTo>
                      <a:lnTo>
                        <a:pt x="590" y="1522"/>
                      </a:lnTo>
                      <a:lnTo>
                        <a:pt x="594" y="1518"/>
                      </a:lnTo>
                      <a:lnTo>
                        <a:pt x="600" y="1516"/>
                      </a:lnTo>
                      <a:lnTo>
                        <a:pt x="608" y="1514"/>
                      </a:lnTo>
                      <a:lnTo>
                        <a:pt x="620" y="1514"/>
                      </a:lnTo>
                      <a:lnTo>
                        <a:pt x="632" y="1516"/>
                      </a:lnTo>
                      <a:lnTo>
                        <a:pt x="648" y="1520"/>
                      </a:lnTo>
                      <a:lnTo>
                        <a:pt x="648" y="1520"/>
                      </a:lnTo>
                      <a:lnTo>
                        <a:pt x="662" y="1528"/>
                      </a:lnTo>
                      <a:lnTo>
                        <a:pt x="668" y="1532"/>
                      </a:lnTo>
                      <a:lnTo>
                        <a:pt x="670" y="1536"/>
                      </a:lnTo>
                      <a:lnTo>
                        <a:pt x="668" y="1536"/>
                      </a:lnTo>
                      <a:lnTo>
                        <a:pt x="664" y="1538"/>
                      </a:lnTo>
                      <a:lnTo>
                        <a:pt x="670" y="1538"/>
                      </a:lnTo>
                      <a:lnTo>
                        <a:pt x="670" y="1538"/>
                      </a:lnTo>
                      <a:lnTo>
                        <a:pt x="682" y="1536"/>
                      </a:lnTo>
                      <a:lnTo>
                        <a:pt x="692" y="1532"/>
                      </a:lnTo>
                      <a:lnTo>
                        <a:pt x="700" y="1528"/>
                      </a:lnTo>
                      <a:lnTo>
                        <a:pt x="700" y="1528"/>
                      </a:lnTo>
                      <a:lnTo>
                        <a:pt x="708" y="1522"/>
                      </a:lnTo>
                      <a:lnTo>
                        <a:pt x="716" y="1518"/>
                      </a:lnTo>
                      <a:lnTo>
                        <a:pt x="724" y="1516"/>
                      </a:lnTo>
                      <a:lnTo>
                        <a:pt x="724" y="1516"/>
                      </a:lnTo>
                      <a:lnTo>
                        <a:pt x="734" y="1518"/>
                      </a:lnTo>
                      <a:lnTo>
                        <a:pt x="744" y="1522"/>
                      </a:lnTo>
                      <a:lnTo>
                        <a:pt x="754" y="1528"/>
                      </a:lnTo>
                      <a:lnTo>
                        <a:pt x="754" y="1528"/>
                      </a:lnTo>
                      <a:lnTo>
                        <a:pt x="758" y="1530"/>
                      </a:lnTo>
                      <a:lnTo>
                        <a:pt x="768" y="1532"/>
                      </a:lnTo>
                      <a:lnTo>
                        <a:pt x="774" y="1532"/>
                      </a:lnTo>
                      <a:lnTo>
                        <a:pt x="780" y="1532"/>
                      </a:lnTo>
                      <a:lnTo>
                        <a:pt x="786" y="1528"/>
                      </a:lnTo>
                      <a:lnTo>
                        <a:pt x="794" y="1520"/>
                      </a:lnTo>
                      <a:lnTo>
                        <a:pt x="794" y="1520"/>
                      </a:lnTo>
                      <a:lnTo>
                        <a:pt x="800" y="1512"/>
                      </a:lnTo>
                      <a:lnTo>
                        <a:pt x="806" y="1500"/>
                      </a:lnTo>
                      <a:lnTo>
                        <a:pt x="812" y="1478"/>
                      </a:lnTo>
                      <a:lnTo>
                        <a:pt x="816" y="1458"/>
                      </a:lnTo>
                      <a:lnTo>
                        <a:pt x="816" y="1452"/>
                      </a:lnTo>
                      <a:lnTo>
                        <a:pt x="840" y="1406"/>
                      </a:lnTo>
                      <a:lnTo>
                        <a:pt x="844" y="1388"/>
                      </a:lnTo>
                      <a:lnTo>
                        <a:pt x="870" y="1386"/>
                      </a:lnTo>
                      <a:lnTo>
                        <a:pt x="894" y="1318"/>
                      </a:lnTo>
                      <a:lnTo>
                        <a:pt x="922" y="1204"/>
                      </a:lnTo>
                      <a:lnTo>
                        <a:pt x="952" y="1056"/>
                      </a:lnTo>
                      <a:lnTo>
                        <a:pt x="970" y="942"/>
                      </a:lnTo>
                      <a:lnTo>
                        <a:pt x="970" y="942"/>
                      </a:lnTo>
                      <a:lnTo>
                        <a:pt x="974" y="940"/>
                      </a:lnTo>
                      <a:lnTo>
                        <a:pt x="978" y="928"/>
                      </a:lnTo>
                      <a:lnTo>
                        <a:pt x="984" y="908"/>
                      </a:lnTo>
                      <a:lnTo>
                        <a:pt x="986" y="894"/>
                      </a:lnTo>
                      <a:lnTo>
                        <a:pt x="988" y="880"/>
                      </a:lnTo>
                      <a:lnTo>
                        <a:pt x="988" y="880"/>
                      </a:lnTo>
                      <a:lnTo>
                        <a:pt x="990" y="866"/>
                      </a:lnTo>
                      <a:lnTo>
                        <a:pt x="994" y="858"/>
                      </a:lnTo>
                      <a:lnTo>
                        <a:pt x="1000" y="856"/>
                      </a:lnTo>
                      <a:lnTo>
                        <a:pt x="1004" y="854"/>
                      </a:lnTo>
                      <a:lnTo>
                        <a:pt x="1004" y="880"/>
                      </a:lnTo>
                      <a:lnTo>
                        <a:pt x="996" y="942"/>
                      </a:lnTo>
                      <a:lnTo>
                        <a:pt x="998" y="962"/>
                      </a:lnTo>
                      <a:lnTo>
                        <a:pt x="990" y="990"/>
                      </a:lnTo>
                      <a:lnTo>
                        <a:pt x="990" y="1034"/>
                      </a:lnTo>
                      <a:lnTo>
                        <a:pt x="990" y="1046"/>
                      </a:lnTo>
                      <a:lnTo>
                        <a:pt x="990" y="1108"/>
                      </a:lnTo>
                      <a:lnTo>
                        <a:pt x="998" y="1112"/>
                      </a:lnTo>
                      <a:lnTo>
                        <a:pt x="998" y="1122"/>
                      </a:lnTo>
                      <a:lnTo>
                        <a:pt x="990" y="1130"/>
                      </a:lnTo>
                      <a:lnTo>
                        <a:pt x="992" y="1160"/>
                      </a:lnTo>
                      <a:lnTo>
                        <a:pt x="992" y="1208"/>
                      </a:lnTo>
                      <a:lnTo>
                        <a:pt x="1010" y="1248"/>
                      </a:lnTo>
                      <a:lnTo>
                        <a:pt x="1040" y="1274"/>
                      </a:lnTo>
                      <a:lnTo>
                        <a:pt x="1044" y="1246"/>
                      </a:lnTo>
                      <a:lnTo>
                        <a:pt x="1048" y="1274"/>
                      </a:lnTo>
                      <a:lnTo>
                        <a:pt x="1078" y="1248"/>
                      </a:lnTo>
                      <a:lnTo>
                        <a:pt x="1096" y="1208"/>
                      </a:lnTo>
                      <a:lnTo>
                        <a:pt x="1096" y="1160"/>
                      </a:lnTo>
                      <a:lnTo>
                        <a:pt x="1098" y="1130"/>
                      </a:lnTo>
                      <a:lnTo>
                        <a:pt x="1088" y="1122"/>
                      </a:lnTo>
                      <a:lnTo>
                        <a:pt x="1088" y="1112"/>
                      </a:lnTo>
                      <a:lnTo>
                        <a:pt x="1098" y="1108"/>
                      </a:lnTo>
                      <a:lnTo>
                        <a:pt x="1098" y="1046"/>
                      </a:lnTo>
                      <a:lnTo>
                        <a:pt x="1098" y="1034"/>
                      </a:lnTo>
                      <a:lnTo>
                        <a:pt x="1098" y="990"/>
                      </a:lnTo>
                      <a:lnTo>
                        <a:pt x="1088" y="962"/>
                      </a:lnTo>
                      <a:lnTo>
                        <a:pt x="1090" y="942"/>
                      </a:lnTo>
                      <a:lnTo>
                        <a:pt x="1084" y="880"/>
                      </a:lnTo>
                      <a:lnTo>
                        <a:pt x="1082" y="856"/>
                      </a:lnTo>
                      <a:lnTo>
                        <a:pt x="1082" y="856"/>
                      </a:lnTo>
                      <a:lnTo>
                        <a:pt x="1088" y="854"/>
                      </a:lnTo>
                      <a:lnTo>
                        <a:pt x="1094" y="858"/>
                      </a:lnTo>
                      <a:lnTo>
                        <a:pt x="1100" y="866"/>
                      </a:lnTo>
                      <a:lnTo>
                        <a:pt x="1102" y="880"/>
                      </a:lnTo>
                      <a:lnTo>
                        <a:pt x="1102" y="880"/>
                      </a:lnTo>
                      <a:lnTo>
                        <a:pt x="1102" y="894"/>
                      </a:lnTo>
                      <a:lnTo>
                        <a:pt x="1106" y="908"/>
                      </a:lnTo>
                      <a:lnTo>
                        <a:pt x="1112" y="928"/>
                      </a:lnTo>
                      <a:lnTo>
                        <a:pt x="1116" y="940"/>
                      </a:lnTo>
                      <a:lnTo>
                        <a:pt x="1120" y="942"/>
                      </a:lnTo>
                      <a:lnTo>
                        <a:pt x="1138" y="1056"/>
                      </a:lnTo>
                      <a:lnTo>
                        <a:pt x="1168" y="1204"/>
                      </a:lnTo>
                      <a:lnTo>
                        <a:pt x="1196" y="1318"/>
                      </a:lnTo>
                      <a:lnTo>
                        <a:pt x="1220" y="1386"/>
                      </a:lnTo>
                      <a:lnTo>
                        <a:pt x="1246" y="1388"/>
                      </a:lnTo>
                      <a:lnTo>
                        <a:pt x="1250" y="1406"/>
                      </a:lnTo>
                      <a:lnTo>
                        <a:pt x="1274" y="1452"/>
                      </a:lnTo>
                      <a:lnTo>
                        <a:pt x="1274" y="1452"/>
                      </a:lnTo>
                      <a:lnTo>
                        <a:pt x="1274" y="1458"/>
                      </a:lnTo>
                      <a:lnTo>
                        <a:pt x="1278" y="1478"/>
                      </a:lnTo>
                      <a:lnTo>
                        <a:pt x="1284" y="1500"/>
                      </a:lnTo>
                      <a:lnTo>
                        <a:pt x="1290" y="1512"/>
                      </a:lnTo>
                      <a:lnTo>
                        <a:pt x="1296" y="1520"/>
                      </a:lnTo>
                      <a:lnTo>
                        <a:pt x="1296" y="1520"/>
                      </a:lnTo>
                      <a:lnTo>
                        <a:pt x="1304" y="1528"/>
                      </a:lnTo>
                      <a:lnTo>
                        <a:pt x="1310" y="1532"/>
                      </a:lnTo>
                      <a:lnTo>
                        <a:pt x="1316" y="1532"/>
                      </a:lnTo>
                      <a:lnTo>
                        <a:pt x="1322" y="1532"/>
                      </a:lnTo>
                      <a:lnTo>
                        <a:pt x="1332" y="1530"/>
                      </a:lnTo>
                      <a:lnTo>
                        <a:pt x="1334" y="1528"/>
                      </a:lnTo>
                      <a:lnTo>
                        <a:pt x="1334" y="1528"/>
                      </a:lnTo>
                      <a:lnTo>
                        <a:pt x="1346" y="1522"/>
                      </a:lnTo>
                      <a:lnTo>
                        <a:pt x="1356" y="1518"/>
                      </a:lnTo>
                      <a:lnTo>
                        <a:pt x="1366" y="1516"/>
                      </a:lnTo>
                      <a:lnTo>
                        <a:pt x="1366" y="1516"/>
                      </a:lnTo>
                      <a:lnTo>
                        <a:pt x="1374" y="1518"/>
                      </a:lnTo>
                      <a:lnTo>
                        <a:pt x="1382" y="1522"/>
                      </a:lnTo>
                      <a:lnTo>
                        <a:pt x="1390" y="1528"/>
                      </a:lnTo>
                      <a:lnTo>
                        <a:pt x="1390" y="1528"/>
                      </a:lnTo>
                      <a:lnTo>
                        <a:pt x="1398" y="1532"/>
                      </a:lnTo>
                      <a:lnTo>
                        <a:pt x="1406" y="1536"/>
                      </a:lnTo>
                      <a:lnTo>
                        <a:pt x="1420" y="1538"/>
                      </a:lnTo>
                      <a:lnTo>
                        <a:pt x="1420" y="1538"/>
                      </a:lnTo>
                      <a:lnTo>
                        <a:pt x="1426" y="1538"/>
                      </a:lnTo>
                      <a:lnTo>
                        <a:pt x="1422" y="1536"/>
                      </a:lnTo>
                      <a:lnTo>
                        <a:pt x="1420" y="1536"/>
                      </a:lnTo>
                      <a:lnTo>
                        <a:pt x="1422" y="1532"/>
                      </a:lnTo>
                      <a:lnTo>
                        <a:pt x="1428" y="1528"/>
                      </a:lnTo>
                      <a:lnTo>
                        <a:pt x="1442" y="1520"/>
                      </a:lnTo>
                      <a:lnTo>
                        <a:pt x="1442" y="1520"/>
                      </a:lnTo>
                      <a:lnTo>
                        <a:pt x="1458" y="1516"/>
                      </a:lnTo>
                      <a:lnTo>
                        <a:pt x="1470" y="1514"/>
                      </a:lnTo>
                      <a:lnTo>
                        <a:pt x="1482" y="1514"/>
                      </a:lnTo>
                      <a:lnTo>
                        <a:pt x="1490" y="1516"/>
                      </a:lnTo>
                      <a:lnTo>
                        <a:pt x="1496" y="1518"/>
                      </a:lnTo>
                      <a:lnTo>
                        <a:pt x="1500" y="1522"/>
                      </a:lnTo>
                      <a:lnTo>
                        <a:pt x="1502" y="1526"/>
                      </a:lnTo>
                      <a:lnTo>
                        <a:pt x="1502" y="1526"/>
                      </a:lnTo>
                      <a:lnTo>
                        <a:pt x="1508" y="1532"/>
                      </a:lnTo>
                      <a:lnTo>
                        <a:pt x="1522" y="1554"/>
                      </a:lnTo>
                      <a:lnTo>
                        <a:pt x="1542" y="1592"/>
                      </a:lnTo>
                      <a:lnTo>
                        <a:pt x="1568" y="1650"/>
                      </a:lnTo>
                      <a:lnTo>
                        <a:pt x="1568" y="1650"/>
                      </a:lnTo>
                      <a:lnTo>
                        <a:pt x="1576" y="1666"/>
                      </a:lnTo>
                      <a:lnTo>
                        <a:pt x="1582" y="1678"/>
                      </a:lnTo>
                      <a:lnTo>
                        <a:pt x="1590" y="1690"/>
                      </a:lnTo>
                      <a:lnTo>
                        <a:pt x="1598" y="1698"/>
                      </a:lnTo>
                      <a:lnTo>
                        <a:pt x="1604" y="1704"/>
                      </a:lnTo>
                      <a:lnTo>
                        <a:pt x="1612" y="1710"/>
                      </a:lnTo>
                      <a:lnTo>
                        <a:pt x="1620" y="1712"/>
                      </a:lnTo>
                      <a:lnTo>
                        <a:pt x="1626" y="1714"/>
                      </a:lnTo>
                      <a:lnTo>
                        <a:pt x="1634" y="1714"/>
                      </a:lnTo>
                      <a:lnTo>
                        <a:pt x="1640" y="1714"/>
                      </a:lnTo>
                      <a:lnTo>
                        <a:pt x="1652" y="1710"/>
                      </a:lnTo>
                      <a:lnTo>
                        <a:pt x="1664" y="1702"/>
                      </a:lnTo>
                      <a:lnTo>
                        <a:pt x="1672" y="1692"/>
                      </a:lnTo>
                      <a:lnTo>
                        <a:pt x="1672" y="1692"/>
                      </a:lnTo>
                      <a:lnTo>
                        <a:pt x="1676" y="1686"/>
                      </a:lnTo>
                      <a:lnTo>
                        <a:pt x="1678" y="1680"/>
                      </a:lnTo>
                      <a:lnTo>
                        <a:pt x="1682" y="1666"/>
                      </a:lnTo>
                      <a:lnTo>
                        <a:pt x="1680" y="1650"/>
                      </a:lnTo>
                      <a:lnTo>
                        <a:pt x="1678" y="1636"/>
                      </a:lnTo>
                      <a:lnTo>
                        <a:pt x="1670" y="1614"/>
                      </a:lnTo>
                      <a:lnTo>
                        <a:pt x="1666" y="1604"/>
                      </a:lnTo>
                      <a:lnTo>
                        <a:pt x="1666" y="1604"/>
                      </a:lnTo>
                      <a:lnTo>
                        <a:pt x="1650" y="1578"/>
                      </a:lnTo>
                      <a:lnTo>
                        <a:pt x="1636" y="1560"/>
                      </a:lnTo>
                      <a:lnTo>
                        <a:pt x="1630" y="1554"/>
                      </a:lnTo>
                      <a:lnTo>
                        <a:pt x="1622" y="1550"/>
                      </a:lnTo>
                      <a:lnTo>
                        <a:pt x="1622" y="1550"/>
                      </a:lnTo>
                      <a:lnTo>
                        <a:pt x="1618" y="1546"/>
                      </a:lnTo>
                      <a:lnTo>
                        <a:pt x="1612" y="1540"/>
                      </a:lnTo>
                      <a:lnTo>
                        <a:pt x="1598" y="1522"/>
                      </a:lnTo>
                      <a:lnTo>
                        <a:pt x="1566" y="1462"/>
                      </a:lnTo>
                      <a:lnTo>
                        <a:pt x="1566" y="1462"/>
                      </a:lnTo>
                      <a:lnTo>
                        <a:pt x="1558" y="1446"/>
                      </a:lnTo>
                      <a:lnTo>
                        <a:pt x="1554" y="1432"/>
                      </a:lnTo>
                      <a:lnTo>
                        <a:pt x="1554" y="1422"/>
                      </a:lnTo>
                      <a:lnTo>
                        <a:pt x="1556" y="1414"/>
                      </a:lnTo>
                      <a:lnTo>
                        <a:pt x="1558" y="1408"/>
                      </a:lnTo>
                      <a:lnTo>
                        <a:pt x="1560" y="1404"/>
                      </a:lnTo>
                      <a:lnTo>
                        <a:pt x="1562" y="1400"/>
                      </a:lnTo>
                      <a:lnTo>
                        <a:pt x="1564" y="1396"/>
                      </a:lnTo>
                      <a:lnTo>
                        <a:pt x="1564" y="1396"/>
                      </a:lnTo>
                      <a:lnTo>
                        <a:pt x="1564" y="1394"/>
                      </a:lnTo>
                      <a:lnTo>
                        <a:pt x="1566" y="1390"/>
                      </a:lnTo>
                      <a:lnTo>
                        <a:pt x="1576" y="1384"/>
                      </a:lnTo>
                      <a:lnTo>
                        <a:pt x="1588" y="1380"/>
                      </a:lnTo>
                      <a:lnTo>
                        <a:pt x="1604" y="1380"/>
                      </a:lnTo>
                      <a:lnTo>
                        <a:pt x="1604" y="1380"/>
                      </a:lnTo>
                      <a:lnTo>
                        <a:pt x="1616" y="1378"/>
                      </a:lnTo>
                      <a:lnTo>
                        <a:pt x="1622" y="1374"/>
                      </a:lnTo>
                      <a:lnTo>
                        <a:pt x="1630" y="1364"/>
                      </a:lnTo>
                      <a:lnTo>
                        <a:pt x="1630" y="1364"/>
                      </a:lnTo>
                      <a:lnTo>
                        <a:pt x="1632" y="1360"/>
                      </a:lnTo>
                      <a:lnTo>
                        <a:pt x="1632" y="1354"/>
                      </a:lnTo>
                      <a:lnTo>
                        <a:pt x="1632" y="1338"/>
                      </a:lnTo>
                      <a:lnTo>
                        <a:pt x="1632" y="1316"/>
                      </a:lnTo>
                      <a:lnTo>
                        <a:pt x="1632" y="1316"/>
                      </a:lnTo>
                      <a:lnTo>
                        <a:pt x="1632" y="1310"/>
                      </a:lnTo>
                      <a:lnTo>
                        <a:pt x="1634" y="1294"/>
                      </a:lnTo>
                      <a:lnTo>
                        <a:pt x="1638" y="1286"/>
                      </a:lnTo>
                      <a:lnTo>
                        <a:pt x="1642" y="1280"/>
                      </a:lnTo>
                      <a:lnTo>
                        <a:pt x="1650" y="1274"/>
                      </a:lnTo>
                      <a:lnTo>
                        <a:pt x="1662" y="1272"/>
                      </a:lnTo>
                      <a:lnTo>
                        <a:pt x="1662" y="1272"/>
                      </a:lnTo>
                      <a:lnTo>
                        <a:pt x="1674" y="1272"/>
                      </a:lnTo>
                      <a:lnTo>
                        <a:pt x="1684" y="1268"/>
                      </a:lnTo>
                      <a:lnTo>
                        <a:pt x="1692" y="1264"/>
                      </a:lnTo>
                      <a:lnTo>
                        <a:pt x="1698" y="1258"/>
                      </a:lnTo>
                      <a:lnTo>
                        <a:pt x="1706" y="1248"/>
                      </a:lnTo>
                      <a:lnTo>
                        <a:pt x="1708" y="1244"/>
                      </a:lnTo>
                      <a:lnTo>
                        <a:pt x="1710" y="1212"/>
                      </a:lnTo>
                      <a:lnTo>
                        <a:pt x="1710" y="1212"/>
                      </a:lnTo>
                      <a:lnTo>
                        <a:pt x="1710" y="1206"/>
                      </a:lnTo>
                      <a:lnTo>
                        <a:pt x="1708" y="1192"/>
                      </a:lnTo>
                      <a:lnTo>
                        <a:pt x="1710" y="1184"/>
                      </a:lnTo>
                      <a:lnTo>
                        <a:pt x="1712" y="1176"/>
                      </a:lnTo>
                      <a:lnTo>
                        <a:pt x="1718" y="1170"/>
                      </a:lnTo>
                      <a:lnTo>
                        <a:pt x="1726" y="1166"/>
                      </a:lnTo>
                      <a:lnTo>
                        <a:pt x="1726" y="1166"/>
                      </a:lnTo>
                      <a:lnTo>
                        <a:pt x="1734" y="1162"/>
                      </a:lnTo>
                      <a:lnTo>
                        <a:pt x="1738" y="1156"/>
                      </a:lnTo>
                      <a:lnTo>
                        <a:pt x="1742" y="1148"/>
                      </a:lnTo>
                      <a:lnTo>
                        <a:pt x="1746" y="1142"/>
                      </a:lnTo>
                      <a:lnTo>
                        <a:pt x="1748" y="1130"/>
                      </a:lnTo>
                      <a:lnTo>
                        <a:pt x="1748" y="1124"/>
                      </a:lnTo>
                      <a:lnTo>
                        <a:pt x="1736" y="1078"/>
                      </a:lnTo>
                      <a:lnTo>
                        <a:pt x="1724" y="1052"/>
                      </a:lnTo>
                      <a:lnTo>
                        <a:pt x="1706" y="1022"/>
                      </a:lnTo>
                      <a:lnTo>
                        <a:pt x="1702" y="1004"/>
                      </a:lnTo>
                      <a:lnTo>
                        <a:pt x="1706" y="988"/>
                      </a:lnTo>
                      <a:lnTo>
                        <a:pt x="1632" y="878"/>
                      </a:lnTo>
                      <a:lnTo>
                        <a:pt x="1632" y="878"/>
                      </a:lnTo>
                      <a:lnTo>
                        <a:pt x="1632" y="876"/>
                      </a:lnTo>
                      <a:lnTo>
                        <a:pt x="1632" y="874"/>
                      </a:lnTo>
                      <a:lnTo>
                        <a:pt x="1628" y="868"/>
                      </a:lnTo>
                      <a:lnTo>
                        <a:pt x="1620" y="858"/>
                      </a:lnTo>
                      <a:lnTo>
                        <a:pt x="1600" y="842"/>
                      </a:lnTo>
                      <a:lnTo>
                        <a:pt x="1572" y="820"/>
                      </a:lnTo>
                      <a:lnTo>
                        <a:pt x="1528" y="790"/>
                      </a:lnTo>
                      <a:lnTo>
                        <a:pt x="1466" y="754"/>
                      </a:lnTo>
                      <a:lnTo>
                        <a:pt x="1486" y="752"/>
                      </a:lnTo>
                      <a:lnTo>
                        <a:pt x="1556" y="746"/>
                      </a:lnTo>
                      <a:lnTo>
                        <a:pt x="1606" y="746"/>
                      </a:lnTo>
                      <a:lnTo>
                        <a:pt x="1660" y="746"/>
                      </a:lnTo>
                      <a:lnTo>
                        <a:pt x="1712" y="740"/>
                      </a:lnTo>
                      <a:lnTo>
                        <a:pt x="1712" y="740"/>
                      </a:lnTo>
                      <a:lnTo>
                        <a:pt x="1734" y="732"/>
                      </a:lnTo>
                      <a:lnTo>
                        <a:pt x="1750" y="724"/>
                      </a:lnTo>
                      <a:lnTo>
                        <a:pt x="1758" y="718"/>
                      </a:lnTo>
                      <a:lnTo>
                        <a:pt x="1762" y="714"/>
                      </a:lnTo>
                      <a:lnTo>
                        <a:pt x="1762" y="714"/>
                      </a:lnTo>
                      <a:lnTo>
                        <a:pt x="1776" y="694"/>
                      </a:lnTo>
                      <a:lnTo>
                        <a:pt x="1786" y="680"/>
                      </a:lnTo>
                      <a:lnTo>
                        <a:pt x="1802" y="660"/>
                      </a:lnTo>
                      <a:lnTo>
                        <a:pt x="1802" y="660"/>
                      </a:lnTo>
                      <a:lnTo>
                        <a:pt x="1818" y="640"/>
                      </a:lnTo>
                      <a:lnTo>
                        <a:pt x="1826" y="624"/>
                      </a:lnTo>
                      <a:lnTo>
                        <a:pt x="1830" y="614"/>
                      </a:lnTo>
                      <a:lnTo>
                        <a:pt x="1830" y="612"/>
                      </a:lnTo>
                      <a:lnTo>
                        <a:pt x="1830" y="612"/>
                      </a:lnTo>
                      <a:lnTo>
                        <a:pt x="1834" y="594"/>
                      </a:lnTo>
                      <a:lnTo>
                        <a:pt x="1840" y="582"/>
                      </a:lnTo>
                      <a:lnTo>
                        <a:pt x="1842" y="578"/>
                      </a:lnTo>
                      <a:lnTo>
                        <a:pt x="1846" y="574"/>
                      </a:lnTo>
                      <a:lnTo>
                        <a:pt x="1846" y="574"/>
                      </a:lnTo>
                      <a:lnTo>
                        <a:pt x="1850" y="572"/>
                      </a:lnTo>
                      <a:lnTo>
                        <a:pt x="1854" y="564"/>
                      </a:lnTo>
                      <a:lnTo>
                        <a:pt x="1864" y="546"/>
                      </a:lnTo>
                      <a:lnTo>
                        <a:pt x="1868" y="536"/>
                      </a:lnTo>
                      <a:lnTo>
                        <a:pt x="1870" y="526"/>
                      </a:lnTo>
                      <a:lnTo>
                        <a:pt x="1870" y="518"/>
                      </a:lnTo>
                      <a:lnTo>
                        <a:pt x="1868" y="512"/>
                      </a:lnTo>
                      <a:lnTo>
                        <a:pt x="1868" y="512"/>
                      </a:lnTo>
                      <a:lnTo>
                        <a:pt x="1864" y="506"/>
                      </a:lnTo>
                      <a:lnTo>
                        <a:pt x="1864" y="498"/>
                      </a:lnTo>
                      <a:lnTo>
                        <a:pt x="1866" y="492"/>
                      </a:lnTo>
                      <a:lnTo>
                        <a:pt x="1868" y="486"/>
                      </a:lnTo>
                      <a:lnTo>
                        <a:pt x="1872" y="476"/>
                      </a:lnTo>
                      <a:lnTo>
                        <a:pt x="1876" y="472"/>
                      </a:lnTo>
                      <a:lnTo>
                        <a:pt x="1876" y="472"/>
                      </a:lnTo>
                      <a:lnTo>
                        <a:pt x="1888" y="462"/>
                      </a:lnTo>
                      <a:lnTo>
                        <a:pt x="1894" y="454"/>
                      </a:lnTo>
                      <a:lnTo>
                        <a:pt x="1894" y="450"/>
                      </a:lnTo>
                      <a:lnTo>
                        <a:pt x="1894" y="446"/>
                      </a:lnTo>
                      <a:lnTo>
                        <a:pt x="1894" y="446"/>
                      </a:lnTo>
                      <a:lnTo>
                        <a:pt x="1890" y="442"/>
                      </a:lnTo>
                      <a:lnTo>
                        <a:pt x="1890" y="434"/>
                      </a:lnTo>
                      <a:lnTo>
                        <a:pt x="1892" y="416"/>
                      </a:lnTo>
                      <a:lnTo>
                        <a:pt x="1898" y="394"/>
                      </a:lnTo>
                      <a:lnTo>
                        <a:pt x="1898" y="394"/>
                      </a:lnTo>
                      <a:lnTo>
                        <a:pt x="1914" y="374"/>
                      </a:lnTo>
                      <a:lnTo>
                        <a:pt x="1926" y="360"/>
                      </a:lnTo>
                      <a:lnTo>
                        <a:pt x="1928" y="354"/>
                      </a:lnTo>
                      <a:lnTo>
                        <a:pt x="1930" y="350"/>
                      </a:lnTo>
                      <a:lnTo>
                        <a:pt x="1930" y="350"/>
                      </a:lnTo>
                      <a:lnTo>
                        <a:pt x="1934" y="340"/>
                      </a:lnTo>
                      <a:lnTo>
                        <a:pt x="1944" y="324"/>
                      </a:lnTo>
                      <a:lnTo>
                        <a:pt x="1956" y="310"/>
                      </a:lnTo>
                      <a:lnTo>
                        <a:pt x="1964" y="304"/>
                      </a:lnTo>
                      <a:lnTo>
                        <a:pt x="1972" y="300"/>
                      </a:lnTo>
                      <a:lnTo>
                        <a:pt x="1972" y="300"/>
                      </a:lnTo>
                      <a:lnTo>
                        <a:pt x="1978" y="296"/>
                      </a:lnTo>
                      <a:lnTo>
                        <a:pt x="1986" y="290"/>
                      </a:lnTo>
                      <a:lnTo>
                        <a:pt x="1996" y="278"/>
                      </a:lnTo>
                      <a:lnTo>
                        <a:pt x="2004" y="264"/>
                      </a:lnTo>
                      <a:lnTo>
                        <a:pt x="2004" y="264"/>
                      </a:lnTo>
                      <a:lnTo>
                        <a:pt x="2010" y="252"/>
                      </a:lnTo>
                      <a:lnTo>
                        <a:pt x="2016" y="240"/>
                      </a:lnTo>
                      <a:lnTo>
                        <a:pt x="2020" y="236"/>
                      </a:lnTo>
                      <a:lnTo>
                        <a:pt x="2024" y="234"/>
                      </a:lnTo>
                      <a:lnTo>
                        <a:pt x="2024" y="234"/>
                      </a:lnTo>
                      <a:lnTo>
                        <a:pt x="2030" y="232"/>
                      </a:lnTo>
                      <a:lnTo>
                        <a:pt x="2034" y="226"/>
                      </a:lnTo>
                      <a:lnTo>
                        <a:pt x="2046" y="214"/>
                      </a:lnTo>
                      <a:lnTo>
                        <a:pt x="2056" y="198"/>
                      </a:lnTo>
                      <a:lnTo>
                        <a:pt x="2078" y="154"/>
                      </a:lnTo>
                      <a:lnTo>
                        <a:pt x="2090" y="112"/>
                      </a:lnTo>
                      <a:lnTo>
                        <a:pt x="2088" y="78"/>
                      </a:lnTo>
                      <a:close/>
                      <a:moveTo>
                        <a:pt x="1040" y="574"/>
                      </a:move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6000"/>
                  </a:schemeClr>
                </a:solidFill>
                <a:ln>
                  <a:noFill/>
                </a:ln>
                <a:effectLst>
                  <a:glow rad="38100">
                    <a:schemeClr val="bg2">
                      <a:lumMod val="50000"/>
                      <a:lumOff val="50000"/>
                      <a:alpha val="15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83" name="Group 87"/>
              <p:cNvGrpSpPr>
                <a:grpSpLocks noChangeAspect="1"/>
              </p:cNvGrpSpPr>
              <p:nvPr/>
            </p:nvGrpSpPr>
            <p:grpSpPr>
              <a:xfrm>
                <a:off x="-9" y="5334005"/>
                <a:ext cx="1188232" cy="1524017"/>
                <a:chOff x="2743200" y="306388"/>
                <a:chExt cx="1876425" cy="2406650"/>
              </a:xfrm>
              <a:solidFill>
                <a:schemeClr val="bg2">
                  <a:lumMod val="50000"/>
                  <a:lumOff val="50000"/>
                  <a:alpha val="8000"/>
                </a:schemeClr>
              </a:solidFill>
            </p:grpSpPr>
            <p:sp>
              <p:nvSpPr>
                <p:cNvPr id="204" name="Freeform 21"/>
                <p:cNvSpPr>
                  <a:spLocks/>
                </p:cNvSpPr>
                <p:nvPr/>
              </p:nvSpPr>
              <p:spPr bwMode="auto">
                <a:xfrm>
                  <a:off x="3333750" y="890588"/>
                  <a:ext cx="34925" cy="482600"/>
                </a:xfrm>
                <a:custGeom>
                  <a:avLst/>
                  <a:gdLst>
                    <a:gd name="T0" fmla="*/ 20 w 22"/>
                    <a:gd name="T1" fmla="*/ 304 h 304"/>
                    <a:gd name="T2" fmla="*/ 20 w 22"/>
                    <a:gd name="T3" fmla="*/ 304 h 304"/>
                    <a:gd name="T4" fmla="*/ 22 w 22"/>
                    <a:gd name="T5" fmla="*/ 304 h 304"/>
                    <a:gd name="T6" fmla="*/ 22 w 22"/>
                    <a:gd name="T7" fmla="*/ 304 h 304"/>
                    <a:gd name="T8" fmla="*/ 22 w 22"/>
                    <a:gd name="T9" fmla="*/ 286 h 304"/>
                    <a:gd name="T10" fmla="*/ 14 w 22"/>
                    <a:gd name="T11" fmla="*/ 54 h 304"/>
                    <a:gd name="T12" fmla="*/ 14 w 22"/>
                    <a:gd name="T13" fmla="*/ 54 h 304"/>
                    <a:gd name="T14" fmla="*/ 14 w 22"/>
                    <a:gd name="T15" fmla="*/ 26 h 304"/>
                    <a:gd name="T16" fmla="*/ 14 w 22"/>
                    <a:gd name="T17" fmla="*/ 26 h 304"/>
                    <a:gd name="T18" fmla="*/ 12 w 22"/>
                    <a:gd name="T19" fmla="*/ 16 h 304"/>
                    <a:gd name="T20" fmla="*/ 8 w 22"/>
                    <a:gd name="T21" fmla="*/ 6 h 304"/>
                    <a:gd name="T22" fmla="*/ 8 w 22"/>
                    <a:gd name="T23" fmla="*/ 6 h 304"/>
                    <a:gd name="T24" fmla="*/ 4 w 22"/>
                    <a:gd name="T25" fmla="*/ 0 h 304"/>
                    <a:gd name="T26" fmla="*/ 2 w 22"/>
                    <a:gd name="T27" fmla="*/ 0 h 304"/>
                    <a:gd name="T28" fmla="*/ 2 w 22"/>
                    <a:gd name="T29" fmla="*/ 2 h 304"/>
                    <a:gd name="T30" fmla="*/ 2 w 22"/>
                    <a:gd name="T31" fmla="*/ 2 h 304"/>
                    <a:gd name="T32" fmla="*/ 0 w 22"/>
                    <a:gd name="T33" fmla="*/ 10 h 304"/>
                    <a:gd name="T34" fmla="*/ 2 w 22"/>
                    <a:gd name="T35" fmla="*/ 18 h 304"/>
                    <a:gd name="T36" fmla="*/ 2 w 22"/>
                    <a:gd name="T37" fmla="*/ 18 h 304"/>
                    <a:gd name="T38" fmla="*/ 4 w 22"/>
                    <a:gd name="T39" fmla="*/ 40 h 304"/>
                    <a:gd name="T40" fmla="*/ 18 w 22"/>
                    <a:gd name="T41" fmla="*/ 286 h 304"/>
                    <a:gd name="T42" fmla="*/ 18 w 22"/>
                    <a:gd name="T43" fmla="*/ 286 h 304"/>
                    <a:gd name="T44" fmla="*/ 20 w 22"/>
                    <a:gd name="T45" fmla="*/ 304 h 304"/>
                    <a:gd name="T46" fmla="*/ 20 w 22"/>
                    <a:gd name="T47" fmla="*/ 304 h 30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</a:cxnLst>
                  <a:rect l="0" t="0" r="r" b="b"/>
                  <a:pathLst>
                    <a:path w="22" h="304">
                      <a:moveTo>
                        <a:pt x="20" y="304"/>
                      </a:moveTo>
                      <a:lnTo>
                        <a:pt x="20" y="304"/>
                      </a:lnTo>
                      <a:lnTo>
                        <a:pt x="22" y="304"/>
                      </a:lnTo>
                      <a:lnTo>
                        <a:pt x="22" y="304"/>
                      </a:lnTo>
                      <a:lnTo>
                        <a:pt x="22" y="286"/>
                      </a:lnTo>
                      <a:lnTo>
                        <a:pt x="14" y="54"/>
                      </a:lnTo>
                      <a:lnTo>
                        <a:pt x="14" y="54"/>
                      </a:lnTo>
                      <a:lnTo>
                        <a:pt x="14" y="26"/>
                      </a:lnTo>
                      <a:lnTo>
                        <a:pt x="14" y="26"/>
                      </a:lnTo>
                      <a:lnTo>
                        <a:pt x="12" y="16"/>
                      </a:lnTo>
                      <a:lnTo>
                        <a:pt x="8" y="6"/>
                      </a:lnTo>
                      <a:lnTo>
                        <a:pt x="8" y="6"/>
                      </a:lnTo>
                      <a:lnTo>
                        <a:pt x="4" y="0"/>
                      </a:lnTo>
                      <a:lnTo>
                        <a:pt x="2" y="0"/>
                      </a:lnTo>
                      <a:lnTo>
                        <a:pt x="2" y="2"/>
                      </a:lnTo>
                      <a:lnTo>
                        <a:pt x="2" y="2"/>
                      </a:lnTo>
                      <a:lnTo>
                        <a:pt x="0" y="10"/>
                      </a:lnTo>
                      <a:lnTo>
                        <a:pt x="2" y="18"/>
                      </a:lnTo>
                      <a:lnTo>
                        <a:pt x="2" y="18"/>
                      </a:lnTo>
                      <a:lnTo>
                        <a:pt x="4" y="40"/>
                      </a:lnTo>
                      <a:lnTo>
                        <a:pt x="18" y="286"/>
                      </a:lnTo>
                      <a:lnTo>
                        <a:pt x="18" y="286"/>
                      </a:lnTo>
                      <a:lnTo>
                        <a:pt x="20" y="304"/>
                      </a:lnTo>
                      <a:lnTo>
                        <a:pt x="20" y="30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5" name="Freeform 22"/>
                <p:cNvSpPr>
                  <a:spLocks/>
                </p:cNvSpPr>
                <p:nvPr/>
              </p:nvSpPr>
              <p:spPr bwMode="auto">
                <a:xfrm>
                  <a:off x="3362325" y="1382713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6" name="Freeform 23"/>
                <p:cNvSpPr>
                  <a:spLocks/>
                </p:cNvSpPr>
                <p:nvPr/>
              </p:nvSpPr>
              <p:spPr bwMode="auto">
                <a:xfrm>
                  <a:off x="3384550" y="1173163"/>
                  <a:ext cx="438150" cy="212725"/>
                </a:xfrm>
                <a:custGeom>
                  <a:avLst/>
                  <a:gdLst>
                    <a:gd name="T0" fmla="*/ 2 w 276"/>
                    <a:gd name="T1" fmla="*/ 134 h 134"/>
                    <a:gd name="T2" fmla="*/ 2 w 276"/>
                    <a:gd name="T3" fmla="*/ 134 h 134"/>
                    <a:gd name="T4" fmla="*/ 16 w 276"/>
                    <a:gd name="T5" fmla="*/ 128 h 134"/>
                    <a:gd name="T6" fmla="*/ 238 w 276"/>
                    <a:gd name="T7" fmla="*/ 20 h 134"/>
                    <a:gd name="T8" fmla="*/ 238 w 276"/>
                    <a:gd name="T9" fmla="*/ 20 h 134"/>
                    <a:gd name="T10" fmla="*/ 260 w 276"/>
                    <a:gd name="T11" fmla="*/ 12 h 134"/>
                    <a:gd name="T12" fmla="*/ 260 w 276"/>
                    <a:gd name="T13" fmla="*/ 12 h 134"/>
                    <a:gd name="T14" fmla="*/ 268 w 276"/>
                    <a:gd name="T15" fmla="*/ 10 h 134"/>
                    <a:gd name="T16" fmla="*/ 274 w 276"/>
                    <a:gd name="T17" fmla="*/ 6 h 134"/>
                    <a:gd name="T18" fmla="*/ 274 w 276"/>
                    <a:gd name="T19" fmla="*/ 6 h 134"/>
                    <a:gd name="T20" fmla="*/ 276 w 276"/>
                    <a:gd name="T21" fmla="*/ 2 h 134"/>
                    <a:gd name="T22" fmla="*/ 274 w 276"/>
                    <a:gd name="T23" fmla="*/ 2 h 134"/>
                    <a:gd name="T24" fmla="*/ 268 w 276"/>
                    <a:gd name="T25" fmla="*/ 0 h 134"/>
                    <a:gd name="T26" fmla="*/ 268 w 276"/>
                    <a:gd name="T27" fmla="*/ 0 h 134"/>
                    <a:gd name="T28" fmla="*/ 258 w 276"/>
                    <a:gd name="T29" fmla="*/ 2 h 134"/>
                    <a:gd name="T30" fmla="*/ 248 w 276"/>
                    <a:gd name="T31" fmla="*/ 6 h 134"/>
                    <a:gd name="T32" fmla="*/ 248 w 276"/>
                    <a:gd name="T33" fmla="*/ 6 h 134"/>
                    <a:gd name="T34" fmla="*/ 222 w 276"/>
                    <a:gd name="T35" fmla="*/ 18 h 134"/>
                    <a:gd name="T36" fmla="*/ 16 w 276"/>
                    <a:gd name="T37" fmla="*/ 124 h 134"/>
                    <a:gd name="T38" fmla="*/ 16 w 276"/>
                    <a:gd name="T39" fmla="*/ 124 h 134"/>
                    <a:gd name="T40" fmla="*/ 0 w 276"/>
                    <a:gd name="T41" fmla="*/ 132 h 134"/>
                    <a:gd name="T42" fmla="*/ 0 w 276"/>
                    <a:gd name="T43" fmla="*/ 132 h 134"/>
                    <a:gd name="T44" fmla="*/ 0 w 276"/>
                    <a:gd name="T45" fmla="*/ 134 h 134"/>
                    <a:gd name="T46" fmla="*/ 0 w 276"/>
                    <a:gd name="T47" fmla="*/ 134 h 134"/>
                    <a:gd name="T48" fmla="*/ 2 w 276"/>
                    <a:gd name="T49" fmla="*/ 134 h 134"/>
                    <a:gd name="T50" fmla="*/ 2 w 276"/>
                    <a:gd name="T51" fmla="*/ 134 h 13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</a:cxnLst>
                  <a:rect l="0" t="0" r="r" b="b"/>
                  <a:pathLst>
                    <a:path w="276" h="134">
                      <a:moveTo>
                        <a:pt x="2" y="134"/>
                      </a:moveTo>
                      <a:lnTo>
                        <a:pt x="2" y="134"/>
                      </a:lnTo>
                      <a:lnTo>
                        <a:pt x="16" y="128"/>
                      </a:lnTo>
                      <a:lnTo>
                        <a:pt x="238" y="20"/>
                      </a:lnTo>
                      <a:lnTo>
                        <a:pt x="238" y="20"/>
                      </a:lnTo>
                      <a:lnTo>
                        <a:pt x="260" y="12"/>
                      </a:lnTo>
                      <a:lnTo>
                        <a:pt x="260" y="12"/>
                      </a:lnTo>
                      <a:lnTo>
                        <a:pt x="268" y="10"/>
                      </a:lnTo>
                      <a:lnTo>
                        <a:pt x="274" y="6"/>
                      </a:lnTo>
                      <a:lnTo>
                        <a:pt x="274" y="6"/>
                      </a:lnTo>
                      <a:lnTo>
                        <a:pt x="276" y="2"/>
                      </a:lnTo>
                      <a:lnTo>
                        <a:pt x="274" y="2"/>
                      </a:lnTo>
                      <a:lnTo>
                        <a:pt x="268" y="0"/>
                      </a:lnTo>
                      <a:lnTo>
                        <a:pt x="268" y="0"/>
                      </a:lnTo>
                      <a:lnTo>
                        <a:pt x="258" y="2"/>
                      </a:lnTo>
                      <a:lnTo>
                        <a:pt x="248" y="6"/>
                      </a:lnTo>
                      <a:lnTo>
                        <a:pt x="248" y="6"/>
                      </a:lnTo>
                      <a:lnTo>
                        <a:pt x="222" y="18"/>
                      </a:lnTo>
                      <a:lnTo>
                        <a:pt x="16" y="124"/>
                      </a:lnTo>
                      <a:lnTo>
                        <a:pt x="16" y="124"/>
                      </a:lnTo>
                      <a:lnTo>
                        <a:pt x="0" y="132"/>
                      </a:lnTo>
                      <a:lnTo>
                        <a:pt x="0" y="132"/>
                      </a:lnTo>
                      <a:lnTo>
                        <a:pt x="0" y="134"/>
                      </a:lnTo>
                      <a:lnTo>
                        <a:pt x="0" y="134"/>
                      </a:lnTo>
                      <a:lnTo>
                        <a:pt x="2" y="134"/>
                      </a:lnTo>
                      <a:lnTo>
                        <a:pt x="2" y="13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7" name="Freeform 24"/>
                <p:cNvSpPr>
                  <a:spLocks noEditPoints="1"/>
                </p:cNvSpPr>
                <p:nvPr/>
              </p:nvSpPr>
              <p:spPr bwMode="auto">
                <a:xfrm>
                  <a:off x="2743200" y="306388"/>
                  <a:ext cx="1876425" cy="2406650"/>
                </a:xfrm>
                <a:custGeom>
                  <a:avLst/>
                  <a:gdLst>
                    <a:gd name="T0" fmla="*/ 1052 w 1182"/>
                    <a:gd name="T1" fmla="*/ 606 h 1516"/>
                    <a:gd name="T2" fmla="*/ 928 w 1182"/>
                    <a:gd name="T3" fmla="*/ 580 h 1516"/>
                    <a:gd name="T4" fmla="*/ 738 w 1182"/>
                    <a:gd name="T5" fmla="*/ 592 h 1516"/>
                    <a:gd name="T6" fmla="*/ 590 w 1182"/>
                    <a:gd name="T7" fmla="*/ 640 h 1516"/>
                    <a:gd name="T8" fmla="*/ 408 w 1182"/>
                    <a:gd name="T9" fmla="*/ 740 h 1516"/>
                    <a:gd name="T10" fmla="*/ 404 w 1182"/>
                    <a:gd name="T11" fmla="*/ 716 h 1516"/>
                    <a:gd name="T12" fmla="*/ 416 w 1182"/>
                    <a:gd name="T13" fmla="*/ 696 h 1516"/>
                    <a:gd name="T14" fmla="*/ 410 w 1182"/>
                    <a:gd name="T15" fmla="*/ 684 h 1516"/>
                    <a:gd name="T16" fmla="*/ 400 w 1182"/>
                    <a:gd name="T17" fmla="*/ 674 h 1516"/>
                    <a:gd name="T18" fmla="*/ 390 w 1182"/>
                    <a:gd name="T19" fmla="*/ 670 h 1516"/>
                    <a:gd name="T20" fmla="*/ 382 w 1182"/>
                    <a:gd name="T21" fmla="*/ 670 h 1516"/>
                    <a:gd name="T22" fmla="*/ 360 w 1182"/>
                    <a:gd name="T23" fmla="*/ 676 h 1516"/>
                    <a:gd name="T24" fmla="*/ 346 w 1182"/>
                    <a:gd name="T25" fmla="*/ 692 h 1516"/>
                    <a:gd name="T26" fmla="*/ 336 w 1182"/>
                    <a:gd name="T27" fmla="*/ 652 h 1516"/>
                    <a:gd name="T28" fmla="*/ 330 w 1182"/>
                    <a:gd name="T29" fmla="*/ 454 h 1516"/>
                    <a:gd name="T30" fmla="*/ 278 w 1182"/>
                    <a:gd name="T31" fmla="*/ 264 h 1516"/>
                    <a:gd name="T32" fmla="*/ 202 w 1182"/>
                    <a:gd name="T33" fmla="*/ 132 h 1516"/>
                    <a:gd name="T34" fmla="*/ 102 w 1182"/>
                    <a:gd name="T35" fmla="*/ 36 h 1516"/>
                    <a:gd name="T36" fmla="*/ 26 w 1182"/>
                    <a:gd name="T37" fmla="*/ 612 h 1516"/>
                    <a:gd name="T38" fmla="*/ 42 w 1182"/>
                    <a:gd name="T39" fmla="*/ 658 h 1516"/>
                    <a:gd name="T40" fmla="*/ 16 w 1182"/>
                    <a:gd name="T41" fmla="*/ 1072 h 1516"/>
                    <a:gd name="T42" fmla="*/ 172 w 1182"/>
                    <a:gd name="T43" fmla="*/ 898 h 1516"/>
                    <a:gd name="T44" fmla="*/ 208 w 1182"/>
                    <a:gd name="T45" fmla="*/ 874 h 1516"/>
                    <a:gd name="T46" fmla="*/ 226 w 1182"/>
                    <a:gd name="T47" fmla="*/ 896 h 1516"/>
                    <a:gd name="T48" fmla="*/ 158 w 1182"/>
                    <a:gd name="T49" fmla="*/ 998 h 1516"/>
                    <a:gd name="T50" fmla="*/ 122 w 1182"/>
                    <a:gd name="T51" fmla="*/ 1062 h 1516"/>
                    <a:gd name="T52" fmla="*/ 162 w 1182"/>
                    <a:gd name="T53" fmla="*/ 1118 h 1516"/>
                    <a:gd name="T54" fmla="*/ 220 w 1182"/>
                    <a:gd name="T55" fmla="*/ 1036 h 1516"/>
                    <a:gd name="T56" fmla="*/ 276 w 1182"/>
                    <a:gd name="T57" fmla="*/ 942 h 1516"/>
                    <a:gd name="T58" fmla="*/ 306 w 1182"/>
                    <a:gd name="T59" fmla="*/ 920 h 1516"/>
                    <a:gd name="T60" fmla="*/ 316 w 1182"/>
                    <a:gd name="T61" fmla="*/ 942 h 1516"/>
                    <a:gd name="T62" fmla="*/ 250 w 1182"/>
                    <a:gd name="T63" fmla="*/ 1148 h 1516"/>
                    <a:gd name="T64" fmla="*/ 224 w 1182"/>
                    <a:gd name="T65" fmla="*/ 1250 h 1516"/>
                    <a:gd name="T66" fmla="*/ 232 w 1182"/>
                    <a:gd name="T67" fmla="*/ 1342 h 1516"/>
                    <a:gd name="T68" fmla="*/ 242 w 1182"/>
                    <a:gd name="T69" fmla="*/ 1400 h 1516"/>
                    <a:gd name="T70" fmla="*/ 258 w 1182"/>
                    <a:gd name="T71" fmla="*/ 1432 h 1516"/>
                    <a:gd name="T72" fmla="*/ 310 w 1182"/>
                    <a:gd name="T73" fmla="*/ 1496 h 1516"/>
                    <a:gd name="T74" fmla="*/ 314 w 1182"/>
                    <a:gd name="T75" fmla="*/ 1458 h 1516"/>
                    <a:gd name="T76" fmla="*/ 300 w 1182"/>
                    <a:gd name="T77" fmla="*/ 1390 h 1516"/>
                    <a:gd name="T78" fmla="*/ 316 w 1182"/>
                    <a:gd name="T79" fmla="*/ 1298 h 1516"/>
                    <a:gd name="T80" fmla="*/ 350 w 1182"/>
                    <a:gd name="T81" fmla="*/ 1252 h 1516"/>
                    <a:gd name="T82" fmla="*/ 378 w 1182"/>
                    <a:gd name="T83" fmla="*/ 1242 h 1516"/>
                    <a:gd name="T84" fmla="*/ 426 w 1182"/>
                    <a:gd name="T85" fmla="*/ 1228 h 1516"/>
                    <a:gd name="T86" fmla="*/ 440 w 1182"/>
                    <a:gd name="T87" fmla="*/ 1210 h 1516"/>
                    <a:gd name="T88" fmla="*/ 480 w 1182"/>
                    <a:gd name="T89" fmla="*/ 1202 h 1516"/>
                    <a:gd name="T90" fmla="*/ 554 w 1182"/>
                    <a:gd name="T91" fmla="*/ 1172 h 1516"/>
                    <a:gd name="T92" fmla="*/ 620 w 1182"/>
                    <a:gd name="T93" fmla="*/ 1120 h 1516"/>
                    <a:gd name="T94" fmla="*/ 612 w 1182"/>
                    <a:gd name="T95" fmla="*/ 1058 h 1516"/>
                    <a:gd name="T96" fmla="*/ 558 w 1182"/>
                    <a:gd name="T97" fmla="*/ 938 h 1516"/>
                    <a:gd name="T98" fmla="*/ 688 w 1182"/>
                    <a:gd name="T99" fmla="*/ 1006 h 1516"/>
                    <a:gd name="T100" fmla="*/ 760 w 1182"/>
                    <a:gd name="T101" fmla="*/ 1020 h 1516"/>
                    <a:gd name="T102" fmla="*/ 818 w 1182"/>
                    <a:gd name="T103" fmla="*/ 992 h 1516"/>
                    <a:gd name="T104" fmla="*/ 852 w 1182"/>
                    <a:gd name="T105" fmla="*/ 966 h 1516"/>
                    <a:gd name="T106" fmla="*/ 890 w 1182"/>
                    <a:gd name="T107" fmla="*/ 942 h 1516"/>
                    <a:gd name="T108" fmla="*/ 898 w 1182"/>
                    <a:gd name="T109" fmla="*/ 922 h 1516"/>
                    <a:gd name="T110" fmla="*/ 932 w 1182"/>
                    <a:gd name="T111" fmla="*/ 904 h 1516"/>
                    <a:gd name="T112" fmla="*/ 936 w 1182"/>
                    <a:gd name="T113" fmla="*/ 892 h 1516"/>
                    <a:gd name="T114" fmla="*/ 984 w 1182"/>
                    <a:gd name="T115" fmla="*/ 858 h 1516"/>
                    <a:gd name="T116" fmla="*/ 1020 w 1182"/>
                    <a:gd name="T117" fmla="*/ 838 h 1516"/>
                    <a:gd name="T118" fmla="*/ 1064 w 1182"/>
                    <a:gd name="T119" fmla="*/ 826 h 1516"/>
                    <a:gd name="T120" fmla="*/ 1086 w 1182"/>
                    <a:gd name="T121" fmla="*/ 814 h 1516"/>
                    <a:gd name="T122" fmla="*/ 1168 w 1182"/>
                    <a:gd name="T123" fmla="*/ 760 h 1516"/>
                    <a:gd name="T124" fmla="*/ 390 w 1182"/>
                    <a:gd name="T125" fmla="*/ 678 h 151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  <a:cxn ang="0">
                      <a:pos x="T114" y="T115"/>
                    </a:cxn>
                    <a:cxn ang="0">
                      <a:pos x="T116" y="T117"/>
                    </a:cxn>
                    <a:cxn ang="0">
                      <a:pos x="T118" y="T119"/>
                    </a:cxn>
                    <a:cxn ang="0">
                      <a:pos x="T120" y="T121"/>
                    </a:cxn>
                    <a:cxn ang="0">
                      <a:pos x="T122" y="T123"/>
                    </a:cxn>
                    <a:cxn ang="0">
                      <a:pos x="T124" y="T125"/>
                    </a:cxn>
                  </a:cxnLst>
                  <a:rect l="0" t="0" r="r" b="b"/>
                  <a:pathLst>
                    <a:path w="1182" h="1516">
                      <a:moveTo>
                        <a:pt x="1136" y="650"/>
                      </a:moveTo>
                      <a:lnTo>
                        <a:pt x="1098" y="626"/>
                      </a:lnTo>
                      <a:lnTo>
                        <a:pt x="1098" y="626"/>
                      </a:lnTo>
                      <a:lnTo>
                        <a:pt x="1086" y="620"/>
                      </a:lnTo>
                      <a:lnTo>
                        <a:pt x="1052" y="606"/>
                      </a:lnTo>
                      <a:lnTo>
                        <a:pt x="1026" y="598"/>
                      </a:lnTo>
                      <a:lnTo>
                        <a:pt x="998" y="590"/>
                      </a:lnTo>
                      <a:lnTo>
                        <a:pt x="964" y="584"/>
                      </a:lnTo>
                      <a:lnTo>
                        <a:pt x="928" y="580"/>
                      </a:lnTo>
                      <a:lnTo>
                        <a:pt x="928" y="580"/>
                      </a:lnTo>
                      <a:lnTo>
                        <a:pt x="890" y="578"/>
                      </a:lnTo>
                      <a:lnTo>
                        <a:pt x="852" y="578"/>
                      </a:lnTo>
                      <a:lnTo>
                        <a:pt x="814" y="580"/>
                      </a:lnTo>
                      <a:lnTo>
                        <a:pt x="776" y="586"/>
                      </a:lnTo>
                      <a:lnTo>
                        <a:pt x="738" y="592"/>
                      </a:lnTo>
                      <a:lnTo>
                        <a:pt x="700" y="602"/>
                      </a:lnTo>
                      <a:lnTo>
                        <a:pt x="662" y="614"/>
                      </a:lnTo>
                      <a:lnTo>
                        <a:pt x="622" y="628"/>
                      </a:lnTo>
                      <a:lnTo>
                        <a:pt x="622" y="628"/>
                      </a:lnTo>
                      <a:lnTo>
                        <a:pt x="590" y="640"/>
                      </a:lnTo>
                      <a:lnTo>
                        <a:pt x="558" y="654"/>
                      </a:lnTo>
                      <a:lnTo>
                        <a:pt x="496" y="686"/>
                      </a:lnTo>
                      <a:lnTo>
                        <a:pt x="444" y="716"/>
                      </a:lnTo>
                      <a:lnTo>
                        <a:pt x="408" y="740"/>
                      </a:lnTo>
                      <a:lnTo>
                        <a:pt x="408" y="740"/>
                      </a:lnTo>
                      <a:lnTo>
                        <a:pt x="404" y="736"/>
                      </a:lnTo>
                      <a:lnTo>
                        <a:pt x="404" y="736"/>
                      </a:lnTo>
                      <a:lnTo>
                        <a:pt x="406" y="728"/>
                      </a:lnTo>
                      <a:lnTo>
                        <a:pt x="404" y="716"/>
                      </a:lnTo>
                      <a:lnTo>
                        <a:pt x="404" y="716"/>
                      </a:lnTo>
                      <a:lnTo>
                        <a:pt x="410" y="714"/>
                      </a:lnTo>
                      <a:lnTo>
                        <a:pt x="414" y="708"/>
                      </a:lnTo>
                      <a:lnTo>
                        <a:pt x="414" y="708"/>
                      </a:lnTo>
                      <a:lnTo>
                        <a:pt x="416" y="702"/>
                      </a:lnTo>
                      <a:lnTo>
                        <a:pt x="416" y="696"/>
                      </a:lnTo>
                      <a:lnTo>
                        <a:pt x="414" y="690"/>
                      </a:lnTo>
                      <a:lnTo>
                        <a:pt x="408" y="686"/>
                      </a:lnTo>
                      <a:lnTo>
                        <a:pt x="408" y="686"/>
                      </a:lnTo>
                      <a:lnTo>
                        <a:pt x="406" y="686"/>
                      </a:lnTo>
                      <a:lnTo>
                        <a:pt x="410" y="684"/>
                      </a:lnTo>
                      <a:lnTo>
                        <a:pt x="406" y="680"/>
                      </a:lnTo>
                      <a:lnTo>
                        <a:pt x="404" y="680"/>
                      </a:lnTo>
                      <a:lnTo>
                        <a:pt x="404" y="678"/>
                      </a:lnTo>
                      <a:lnTo>
                        <a:pt x="402" y="672"/>
                      </a:lnTo>
                      <a:lnTo>
                        <a:pt x="400" y="674"/>
                      </a:lnTo>
                      <a:lnTo>
                        <a:pt x="400" y="672"/>
                      </a:lnTo>
                      <a:lnTo>
                        <a:pt x="398" y="672"/>
                      </a:lnTo>
                      <a:lnTo>
                        <a:pt x="394" y="670"/>
                      </a:lnTo>
                      <a:lnTo>
                        <a:pt x="392" y="672"/>
                      </a:lnTo>
                      <a:lnTo>
                        <a:pt x="390" y="670"/>
                      </a:lnTo>
                      <a:lnTo>
                        <a:pt x="388" y="670"/>
                      </a:lnTo>
                      <a:lnTo>
                        <a:pt x="388" y="674"/>
                      </a:lnTo>
                      <a:lnTo>
                        <a:pt x="388" y="676"/>
                      </a:lnTo>
                      <a:lnTo>
                        <a:pt x="388" y="676"/>
                      </a:lnTo>
                      <a:lnTo>
                        <a:pt x="382" y="670"/>
                      </a:lnTo>
                      <a:lnTo>
                        <a:pt x="382" y="670"/>
                      </a:lnTo>
                      <a:lnTo>
                        <a:pt x="376" y="668"/>
                      </a:lnTo>
                      <a:lnTo>
                        <a:pt x="370" y="670"/>
                      </a:lnTo>
                      <a:lnTo>
                        <a:pt x="364" y="672"/>
                      </a:lnTo>
                      <a:lnTo>
                        <a:pt x="360" y="676"/>
                      </a:lnTo>
                      <a:lnTo>
                        <a:pt x="360" y="676"/>
                      </a:lnTo>
                      <a:lnTo>
                        <a:pt x="358" y="682"/>
                      </a:lnTo>
                      <a:lnTo>
                        <a:pt x="358" y="686"/>
                      </a:lnTo>
                      <a:lnTo>
                        <a:pt x="358" y="686"/>
                      </a:lnTo>
                      <a:lnTo>
                        <a:pt x="346" y="692"/>
                      </a:lnTo>
                      <a:lnTo>
                        <a:pt x="338" y="698"/>
                      </a:lnTo>
                      <a:lnTo>
                        <a:pt x="338" y="698"/>
                      </a:lnTo>
                      <a:lnTo>
                        <a:pt x="334" y="696"/>
                      </a:lnTo>
                      <a:lnTo>
                        <a:pt x="334" y="696"/>
                      </a:lnTo>
                      <a:lnTo>
                        <a:pt x="336" y="652"/>
                      </a:lnTo>
                      <a:lnTo>
                        <a:pt x="338" y="592"/>
                      </a:lnTo>
                      <a:lnTo>
                        <a:pt x="336" y="524"/>
                      </a:lnTo>
                      <a:lnTo>
                        <a:pt x="334" y="488"/>
                      </a:lnTo>
                      <a:lnTo>
                        <a:pt x="330" y="454"/>
                      </a:lnTo>
                      <a:lnTo>
                        <a:pt x="330" y="454"/>
                      </a:lnTo>
                      <a:lnTo>
                        <a:pt x="322" y="412"/>
                      </a:lnTo>
                      <a:lnTo>
                        <a:pt x="314" y="372"/>
                      </a:lnTo>
                      <a:lnTo>
                        <a:pt x="304" y="334"/>
                      </a:lnTo>
                      <a:lnTo>
                        <a:pt x="292" y="298"/>
                      </a:lnTo>
                      <a:lnTo>
                        <a:pt x="278" y="264"/>
                      </a:lnTo>
                      <a:lnTo>
                        <a:pt x="262" y="230"/>
                      </a:lnTo>
                      <a:lnTo>
                        <a:pt x="244" y="196"/>
                      </a:lnTo>
                      <a:lnTo>
                        <a:pt x="224" y="164"/>
                      </a:lnTo>
                      <a:lnTo>
                        <a:pt x="224" y="164"/>
                      </a:lnTo>
                      <a:lnTo>
                        <a:pt x="202" y="132"/>
                      </a:lnTo>
                      <a:lnTo>
                        <a:pt x="182" y="106"/>
                      </a:lnTo>
                      <a:lnTo>
                        <a:pt x="160" y="84"/>
                      </a:lnTo>
                      <a:lnTo>
                        <a:pt x="142" y="68"/>
                      </a:lnTo>
                      <a:lnTo>
                        <a:pt x="114" y="44"/>
                      </a:lnTo>
                      <a:lnTo>
                        <a:pt x="102" y="36"/>
                      </a:lnTo>
                      <a:lnTo>
                        <a:pt x="62" y="14"/>
                      </a:lnTo>
                      <a:lnTo>
                        <a:pt x="20" y="0"/>
                      </a:lnTo>
                      <a:lnTo>
                        <a:pt x="0" y="2"/>
                      </a:lnTo>
                      <a:lnTo>
                        <a:pt x="0" y="598"/>
                      </a:lnTo>
                      <a:lnTo>
                        <a:pt x="26" y="612"/>
                      </a:lnTo>
                      <a:lnTo>
                        <a:pt x="64" y="640"/>
                      </a:lnTo>
                      <a:lnTo>
                        <a:pt x="88" y="658"/>
                      </a:lnTo>
                      <a:lnTo>
                        <a:pt x="88" y="660"/>
                      </a:lnTo>
                      <a:lnTo>
                        <a:pt x="88" y="660"/>
                      </a:lnTo>
                      <a:lnTo>
                        <a:pt x="42" y="658"/>
                      </a:lnTo>
                      <a:lnTo>
                        <a:pt x="20" y="660"/>
                      </a:lnTo>
                      <a:lnTo>
                        <a:pt x="0" y="662"/>
                      </a:lnTo>
                      <a:lnTo>
                        <a:pt x="0" y="1086"/>
                      </a:lnTo>
                      <a:lnTo>
                        <a:pt x="0" y="1086"/>
                      </a:lnTo>
                      <a:lnTo>
                        <a:pt x="16" y="1072"/>
                      </a:lnTo>
                      <a:lnTo>
                        <a:pt x="16" y="1072"/>
                      </a:lnTo>
                      <a:lnTo>
                        <a:pt x="52" y="1030"/>
                      </a:lnTo>
                      <a:lnTo>
                        <a:pt x="112" y="962"/>
                      </a:lnTo>
                      <a:lnTo>
                        <a:pt x="144" y="926"/>
                      </a:lnTo>
                      <a:lnTo>
                        <a:pt x="172" y="898"/>
                      </a:lnTo>
                      <a:lnTo>
                        <a:pt x="192" y="878"/>
                      </a:lnTo>
                      <a:lnTo>
                        <a:pt x="200" y="874"/>
                      </a:lnTo>
                      <a:lnTo>
                        <a:pt x="204" y="872"/>
                      </a:lnTo>
                      <a:lnTo>
                        <a:pt x="204" y="872"/>
                      </a:lnTo>
                      <a:lnTo>
                        <a:pt x="208" y="874"/>
                      </a:lnTo>
                      <a:lnTo>
                        <a:pt x="212" y="874"/>
                      </a:lnTo>
                      <a:lnTo>
                        <a:pt x="224" y="872"/>
                      </a:lnTo>
                      <a:lnTo>
                        <a:pt x="238" y="866"/>
                      </a:lnTo>
                      <a:lnTo>
                        <a:pt x="252" y="860"/>
                      </a:lnTo>
                      <a:lnTo>
                        <a:pt x="226" y="896"/>
                      </a:lnTo>
                      <a:lnTo>
                        <a:pt x="218" y="910"/>
                      </a:lnTo>
                      <a:lnTo>
                        <a:pt x="202" y="924"/>
                      </a:lnTo>
                      <a:lnTo>
                        <a:pt x="186" y="950"/>
                      </a:lnTo>
                      <a:lnTo>
                        <a:pt x="182" y="958"/>
                      </a:lnTo>
                      <a:lnTo>
                        <a:pt x="158" y="998"/>
                      </a:lnTo>
                      <a:lnTo>
                        <a:pt x="162" y="1004"/>
                      </a:lnTo>
                      <a:lnTo>
                        <a:pt x="160" y="1010"/>
                      </a:lnTo>
                      <a:lnTo>
                        <a:pt x="150" y="1012"/>
                      </a:lnTo>
                      <a:lnTo>
                        <a:pt x="140" y="1032"/>
                      </a:lnTo>
                      <a:lnTo>
                        <a:pt x="122" y="1062"/>
                      </a:lnTo>
                      <a:lnTo>
                        <a:pt x="120" y="1094"/>
                      </a:lnTo>
                      <a:lnTo>
                        <a:pt x="128" y="1120"/>
                      </a:lnTo>
                      <a:lnTo>
                        <a:pt x="142" y="1104"/>
                      </a:lnTo>
                      <a:lnTo>
                        <a:pt x="134" y="1124"/>
                      </a:lnTo>
                      <a:lnTo>
                        <a:pt x="162" y="1118"/>
                      </a:lnTo>
                      <a:lnTo>
                        <a:pt x="188" y="1100"/>
                      </a:lnTo>
                      <a:lnTo>
                        <a:pt x="206" y="1070"/>
                      </a:lnTo>
                      <a:lnTo>
                        <a:pt x="218" y="1052"/>
                      </a:lnTo>
                      <a:lnTo>
                        <a:pt x="216" y="1042"/>
                      </a:lnTo>
                      <a:lnTo>
                        <a:pt x="220" y="1036"/>
                      </a:lnTo>
                      <a:lnTo>
                        <a:pt x="228" y="1038"/>
                      </a:lnTo>
                      <a:lnTo>
                        <a:pt x="250" y="998"/>
                      </a:lnTo>
                      <a:lnTo>
                        <a:pt x="254" y="992"/>
                      </a:lnTo>
                      <a:lnTo>
                        <a:pt x="272" y="964"/>
                      </a:lnTo>
                      <a:lnTo>
                        <a:pt x="276" y="942"/>
                      </a:lnTo>
                      <a:lnTo>
                        <a:pt x="284" y="930"/>
                      </a:lnTo>
                      <a:lnTo>
                        <a:pt x="302" y="890"/>
                      </a:lnTo>
                      <a:lnTo>
                        <a:pt x="302" y="890"/>
                      </a:lnTo>
                      <a:lnTo>
                        <a:pt x="304" y="906"/>
                      </a:lnTo>
                      <a:lnTo>
                        <a:pt x="306" y="920"/>
                      </a:lnTo>
                      <a:lnTo>
                        <a:pt x="310" y="932"/>
                      </a:lnTo>
                      <a:lnTo>
                        <a:pt x="312" y="936"/>
                      </a:lnTo>
                      <a:lnTo>
                        <a:pt x="314" y="938"/>
                      </a:lnTo>
                      <a:lnTo>
                        <a:pt x="314" y="938"/>
                      </a:lnTo>
                      <a:lnTo>
                        <a:pt x="316" y="942"/>
                      </a:lnTo>
                      <a:lnTo>
                        <a:pt x="316" y="952"/>
                      </a:lnTo>
                      <a:lnTo>
                        <a:pt x="308" y="980"/>
                      </a:lnTo>
                      <a:lnTo>
                        <a:pt x="296" y="1018"/>
                      </a:lnTo>
                      <a:lnTo>
                        <a:pt x="282" y="1062"/>
                      </a:lnTo>
                      <a:lnTo>
                        <a:pt x="250" y="1148"/>
                      </a:lnTo>
                      <a:lnTo>
                        <a:pt x="230" y="1198"/>
                      </a:lnTo>
                      <a:lnTo>
                        <a:pt x="230" y="1198"/>
                      </a:lnTo>
                      <a:lnTo>
                        <a:pt x="228" y="1208"/>
                      </a:lnTo>
                      <a:lnTo>
                        <a:pt x="226" y="1220"/>
                      </a:lnTo>
                      <a:lnTo>
                        <a:pt x="224" y="1250"/>
                      </a:lnTo>
                      <a:lnTo>
                        <a:pt x="224" y="1278"/>
                      </a:lnTo>
                      <a:lnTo>
                        <a:pt x="224" y="1304"/>
                      </a:lnTo>
                      <a:lnTo>
                        <a:pt x="224" y="1304"/>
                      </a:lnTo>
                      <a:lnTo>
                        <a:pt x="228" y="1324"/>
                      </a:lnTo>
                      <a:lnTo>
                        <a:pt x="232" y="1342"/>
                      </a:lnTo>
                      <a:lnTo>
                        <a:pt x="236" y="1362"/>
                      </a:lnTo>
                      <a:lnTo>
                        <a:pt x="236" y="1362"/>
                      </a:lnTo>
                      <a:lnTo>
                        <a:pt x="238" y="1380"/>
                      </a:lnTo>
                      <a:lnTo>
                        <a:pt x="240" y="1394"/>
                      </a:lnTo>
                      <a:lnTo>
                        <a:pt x="242" y="1400"/>
                      </a:lnTo>
                      <a:lnTo>
                        <a:pt x="246" y="1404"/>
                      </a:lnTo>
                      <a:lnTo>
                        <a:pt x="246" y="1404"/>
                      </a:lnTo>
                      <a:lnTo>
                        <a:pt x="252" y="1412"/>
                      </a:lnTo>
                      <a:lnTo>
                        <a:pt x="254" y="1420"/>
                      </a:lnTo>
                      <a:lnTo>
                        <a:pt x="258" y="1432"/>
                      </a:lnTo>
                      <a:lnTo>
                        <a:pt x="244" y="1448"/>
                      </a:lnTo>
                      <a:lnTo>
                        <a:pt x="258" y="1516"/>
                      </a:lnTo>
                      <a:lnTo>
                        <a:pt x="304" y="1516"/>
                      </a:lnTo>
                      <a:lnTo>
                        <a:pt x="304" y="1516"/>
                      </a:lnTo>
                      <a:lnTo>
                        <a:pt x="310" y="1496"/>
                      </a:lnTo>
                      <a:lnTo>
                        <a:pt x="310" y="1496"/>
                      </a:lnTo>
                      <a:lnTo>
                        <a:pt x="314" y="1482"/>
                      </a:lnTo>
                      <a:lnTo>
                        <a:pt x="314" y="1470"/>
                      </a:lnTo>
                      <a:lnTo>
                        <a:pt x="314" y="1458"/>
                      </a:lnTo>
                      <a:lnTo>
                        <a:pt x="314" y="1458"/>
                      </a:lnTo>
                      <a:lnTo>
                        <a:pt x="314" y="1452"/>
                      </a:lnTo>
                      <a:lnTo>
                        <a:pt x="312" y="1440"/>
                      </a:lnTo>
                      <a:lnTo>
                        <a:pt x="310" y="1418"/>
                      </a:lnTo>
                      <a:lnTo>
                        <a:pt x="300" y="1390"/>
                      </a:lnTo>
                      <a:lnTo>
                        <a:pt x="300" y="1390"/>
                      </a:lnTo>
                      <a:lnTo>
                        <a:pt x="298" y="1372"/>
                      </a:lnTo>
                      <a:lnTo>
                        <a:pt x="298" y="1356"/>
                      </a:lnTo>
                      <a:lnTo>
                        <a:pt x="300" y="1338"/>
                      </a:lnTo>
                      <a:lnTo>
                        <a:pt x="306" y="1322"/>
                      </a:lnTo>
                      <a:lnTo>
                        <a:pt x="316" y="1298"/>
                      </a:lnTo>
                      <a:lnTo>
                        <a:pt x="320" y="1290"/>
                      </a:lnTo>
                      <a:lnTo>
                        <a:pt x="320" y="1290"/>
                      </a:lnTo>
                      <a:lnTo>
                        <a:pt x="326" y="1280"/>
                      </a:lnTo>
                      <a:lnTo>
                        <a:pt x="342" y="1262"/>
                      </a:lnTo>
                      <a:lnTo>
                        <a:pt x="350" y="1252"/>
                      </a:lnTo>
                      <a:lnTo>
                        <a:pt x="360" y="1246"/>
                      </a:lnTo>
                      <a:lnTo>
                        <a:pt x="368" y="1242"/>
                      </a:lnTo>
                      <a:lnTo>
                        <a:pt x="374" y="1240"/>
                      </a:lnTo>
                      <a:lnTo>
                        <a:pt x="378" y="1242"/>
                      </a:lnTo>
                      <a:lnTo>
                        <a:pt x="378" y="1242"/>
                      </a:lnTo>
                      <a:lnTo>
                        <a:pt x="386" y="1244"/>
                      </a:lnTo>
                      <a:lnTo>
                        <a:pt x="394" y="1242"/>
                      </a:lnTo>
                      <a:lnTo>
                        <a:pt x="404" y="1240"/>
                      </a:lnTo>
                      <a:lnTo>
                        <a:pt x="412" y="1236"/>
                      </a:lnTo>
                      <a:lnTo>
                        <a:pt x="426" y="1228"/>
                      </a:lnTo>
                      <a:lnTo>
                        <a:pt x="430" y="1224"/>
                      </a:lnTo>
                      <a:lnTo>
                        <a:pt x="430" y="1224"/>
                      </a:lnTo>
                      <a:lnTo>
                        <a:pt x="432" y="1220"/>
                      </a:lnTo>
                      <a:lnTo>
                        <a:pt x="436" y="1216"/>
                      </a:lnTo>
                      <a:lnTo>
                        <a:pt x="440" y="1210"/>
                      </a:lnTo>
                      <a:lnTo>
                        <a:pt x="446" y="1206"/>
                      </a:lnTo>
                      <a:lnTo>
                        <a:pt x="454" y="1204"/>
                      </a:lnTo>
                      <a:lnTo>
                        <a:pt x="466" y="1202"/>
                      </a:lnTo>
                      <a:lnTo>
                        <a:pt x="480" y="1202"/>
                      </a:lnTo>
                      <a:lnTo>
                        <a:pt x="480" y="1202"/>
                      </a:lnTo>
                      <a:lnTo>
                        <a:pt x="488" y="1204"/>
                      </a:lnTo>
                      <a:lnTo>
                        <a:pt x="496" y="1202"/>
                      </a:lnTo>
                      <a:lnTo>
                        <a:pt x="514" y="1196"/>
                      </a:lnTo>
                      <a:lnTo>
                        <a:pt x="534" y="1186"/>
                      </a:lnTo>
                      <a:lnTo>
                        <a:pt x="554" y="1172"/>
                      </a:lnTo>
                      <a:lnTo>
                        <a:pt x="586" y="1148"/>
                      </a:lnTo>
                      <a:lnTo>
                        <a:pt x="598" y="1136"/>
                      </a:lnTo>
                      <a:lnTo>
                        <a:pt x="616" y="1120"/>
                      </a:lnTo>
                      <a:lnTo>
                        <a:pt x="616" y="1120"/>
                      </a:lnTo>
                      <a:lnTo>
                        <a:pt x="620" y="1120"/>
                      </a:lnTo>
                      <a:lnTo>
                        <a:pt x="622" y="1120"/>
                      </a:lnTo>
                      <a:lnTo>
                        <a:pt x="624" y="1116"/>
                      </a:lnTo>
                      <a:lnTo>
                        <a:pt x="624" y="1104"/>
                      </a:lnTo>
                      <a:lnTo>
                        <a:pt x="620" y="1086"/>
                      </a:lnTo>
                      <a:lnTo>
                        <a:pt x="612" y="1058"/>
                      </a:lnTo>
                      <a:lnTo>
                        <a:pt x="598" y="1018"/>
                      </a:lnTo>
                      <a:lnTo>
                        <a:pt x="598" y="1018"/>
                      </a:lnTo>
                      <a:lnTo>
                        <a:pt x="590" y="998"/>
                      </a:lnTo>
                      <a:lnTo>
                        <a:pt x="580" y="978"/>
                      </a:lnTo>
                      <a:lnTo>
                        <a:pt x="558" y="938"/>
                      </a:lnTo>
                      <a:lnTo>
                        <a:pt x="558" y="938"/>
                      </a:lnTo>
                      <a:lnTo>
                        <a:pt x="586" y="948"/>
                      </a:lnTo>
                      <a:lnTo>
                        <a:pt x="628" y="970"/>
                      </a:lnTo>
                      <a:lnTo>
                        <a:pt x="658" y="986"/>
                      </a:lnTo>
                      <a:lnTo>
                        <a:pt x="688" y="1006"/>
                      </a:lnTo>
                      <a:lnTo>
                        <a:pt x="722" y="1020"/>
                      </a:lnTo>
                      <a:lnTo>
                        <a:pt x="722" y="1020"/>
                      </a:lnTo>
                      <a:lnTo>
                        <a:pt x="738" y="1022"/>
                      </a:lnTo>
                      <a:lnTo>
                        <a:pt x="750" y="1022"/>
                      </a:lnTo>
                      <a:lnTo>
                        <a:pt x="760" y="1020"/>
                      </a:lnTo>
                      <a:lnTo>
                        <a:pt x="760" y="1020"/>
                      </a:lnTo>
                      <a:lnTo>
                        <a:pt x="776" y="1012"/>
                      </a:lnTo>
                      <a:lnTo>
                        <a:pt x="802" y="1000"/>
                      </a:lnTo>
                      <a:lnTo>
                        <a:pt x="802" y="1000"/>
                      </a:lnTo>
                      <a:lnTo>
                        <a:pt x="818" y="992"/>
                      </a:lnTo>
                      <a:lnTo>
                        <a:pt x="830" y="986"/>
                      </a:lnTo>
                      <a:lnTo>
                        <a:pt x="836" y="980"/>
                      </a:lnTo>
                      <a:lnTo>
                        <a:pt x="836" y="980"/>
                      </a:lnTo>
                      <a:lnTo>
                        <a:pt x="846" y="972"/>
                      </a:lnTo>
                      <a:lnTo>
                        <a:pt x="852" y="966"/>
                      </a:lnTo>
                      <a:lnTo>
                        <a:pt x="858" y="962"/>
                      </a:lnTo>
                      <a:lnTo>
                        <a:pt x="858" y="962"/>
                      </a:lnTo>
                      <a:lnTo>
                        <a:pt x="868" y="960"/>
                      </a:lnTo>
                      <a:lnTo>
                        <a:pt x="880" y="952"/>
                      </a:lnTo>
                      <a:lnTo>
                        <a:pt x="890" y="942"/>
                      </a:lnTo>
                      <a:lnTo>
                        <a:pt x="894" y="936"/>
                      </a:lnTo>
                      <a:lnTo>
                        <a:pt x="894" y="930"/>
                      </a:lnTo>
                      <a:lnTo>
                        <a:pt x="894" y="930"/>
                      </a:lnTo>
                      <a:lnTo>
                        <a:pt x="896" y="926"/>
                      </a:lnTo>
                      <a:lnTo>
                        <a:pt x="898" y="922"/>
                      </a:lnTo>
                      <a:lnTo>
                        <a:pt x="904" y="916"/>
                      </a:lnTo>
                      <a:lnTo>
                        <a:pt x="914" y="910"/>
                      </a:lnTo>
                      <a:lnTo>
                        <a:pt x="914" y="910"/>
                      </a:lnTo>
                      <a:lnTo>
                        <a:pt x="924" y="908"/>
                      </a:lnTo>
                      <a:lnTo>
                        <a:pt x="932" y="904"/>
                      </a:lnTo>
                      <a:lnTo>
                        <a:pt x="934" y="902"/>
                      </a:lnTo>
                      <a:lnTo>
                        <a:pt x="934" y="900"/>
                      </a:lnTo>
                      <a:lnTo>
                        <a:pt x="934" y="900"/>
                      </a:lnTo>
                      <a:lnTo>
                        <a:pt x="934" y="896"/>
                      </a:lnTo>
                      <a:lnTo>
                        <a:pt x="936" y="892"/>
                      </a:lnTo>
                      <a:lnTo>
                        <a:pt x="944" y="882"/>
                      </a:lnTo>
                      <a:lnTo>
                        <a:pt x="956" y="868"/>
                      </a:lnTo>
                      <a:lnTo>
                        <a:pt x="956" y="868"/>
                      </a:lnTo>
                      <a:lnTo>
                        <a:pt x="972" y="862"/>
                      </a:lnTo>
                      <a:lnTo>
                        <a:pt x="984" y="858"/>
                      </a:lnTo>
                      <a:lnTo>
                        <a:pt x="990" y="854"/>
                      </a:lnTo>
                      <a:lnTo>
                        <a:pt x="990" y="854"/>
                      </a:lnTo>
                      <a:lnTo>
                        <a:pt x="996" y="848"/>
                      </a:lnTo>
                      <a:lnTo>
                        <a:pt x="1006" y="842"/>
                      </a:lnTo>
                      <a:lnTo>
                        <a:pt x="1020" y="838"/>
                      </a:lnTo>
                      <a:lnTo>
                        <a:pt x="1032" y="836"/>
                      </a:lnTo>
                      <a:lnTo>
                        <a:pt x="1032" y="836"/>
                      </a:lnTo>
                      <a:lnTo>
                        <a:pt x="1044" y="836"/>
                      </a:lnTo>
                      <a:lnTo>
                        <a:pt x="1054" y="832"/>
                      </a:lnTo>
                      <a:lnTo>
                        <a:pt x="1064" y="826"/>
                      </a:lnTo>
                      <a:lnTo>
                        <a:pt x="1064" y="826"/>
                      </a:lnTo>
                      <a:lnTo>
                        <a:pt x="1072" y="820"/>
                      </a:lnTo>
                      <a:lnTo>
                        <a:pt x="1080" y="816"/>
                      </a:lnTo>
                      <a:lnTo>
                        <a:pt x="1086" y="814"/>
                      </a:lnTo>
                      <a:lnTo>
                        <a:pt x="1086" y="814"/>
                      </a:lnTo>
                      <a:lnTo>
                        <a:pt x="1096" y="812"/>
                      </a:lnTo>
                      <a:lnTo>
                        <a:pt x="1106" y="808"/>
                      </a:lnTo>
                      <a:lnTo>
                        <a:pt x="1118" y="802"/>
                      </a:lnTo>
                      <a:lnTo>
                        <a:pt x="1148" y="782"/>
                      </a:lnTo>
                      <a:lnTo>
                        <a:pt x="1168" y="760"/>
                      </a:lnTo>
                      <a:lnTo>
                        <a:pt x="1180" y="738"/>
                      </a:lnTo>
                      <a:lnTo>
                        <a:pt x="1182" y="712"/>
                      </a:lnTo>
                      <a:lnTo>
                        <a:pt x="1168" y="680"/>
                      </a:lnTo>
                      <a:lnTo>
                        <a:pt x="1136" y="650"/>
                      </a:lnTo>
                      <a:close/>
                      <a:moveTo>
                        <a:pt x="390" y="678"/>
                      </a:moveTo>
                      <a:lnTo>
                        <a:pt x="390" y="680"/>
                      </a:lnTo>
                      <a:lnTo>
                        <a:pt x="390" y="678"/>
                      </a:lnTo>
                      <a:lnTo>
                        <a:pt x="390" y="678"/>
                      </a:lnTo>
                      <a:lnTo>
                        <a:pt x="390" y="678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6000"/>
                  </a:schemeClr>
                </a:solidFill>
                <a:ln w="9525">
                  <a:solidFill>
                    <a:schemeClr val="tx2">
                      <a:lumMod val="60000"/>
                      <a:lumOff val="40000"/>
                      <a:alpha val="9000"/>
                    </a:schemeClr>
                  </a:solidFill>
                  <a:round/>
                  <a:headEnd/>
                  <a:tailEnd/>
                </a:ln>
                <a:effectLst>
                  <a:glow rad="635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12700"/>
                </a:effectLst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84" name="Group 92"/>
              <p:cNvGrpSpPr>
                <a:grpSpLocks noChangeAspect="1"/>
              </p:cNvGrpSpPr>
              <p:nvPr/>
            </p:nvGrpSpPr>
            <p:grpSpPr>
              <a:xfrm>
                <a:off x="4" y="2846361"/>
                <a:ext cx="930494" cy="1301751"/>
                <a:chOff x="5073650" y="2381609"/>
                <a:chExt cx="1257300" cy="1758950"/>
              </a:xfrm>
              <a:solidFill>
                <a:schemeClr val="bg2">
                  <a:lumMod val="50000"/>
                  <a:lumOff val="50000"/>
                  <a:alpha val="8000"/>
                </a:schemeClr>
              </a:solidFill>
              <a:effectLst/>
            </p:grpSpPr>
            <p:sp>
              <p:nvSpPr>
                <p:cNvPr id="200" name="Freeform 49"/>
                <p:cNvSpPr>
                  <a:spLocks/>
                </p:cNvSpPr>
                <p:nvPr/>
              </p:nvSpPr>
              <p:spPr bwMode="auto">
                <a:xfrm>
                  <a:off x="5073650" y="3192463"/>
                  <a:ext cx="114300" cy="177800"/>
                </a:xfrm>
                <a:custGeom>
                  <a:avLst/>
                  <a:gdLst>
                    <a:gd name="T0" fmla="*/ 70 w 72"/>
                    <a:gd name="T1" fmla="*/ 112 h 112"/>
                    <a:gd name="T2" fmla="*/ 70 w 72"/>
                    <a:gd name="T3" fmla="*/ 112 h 112"/>
                    <a:gd name="T4" fmla="*/ 72 w 72"/>
                    <a:gd name="T5" fmla="*/ 110 h 112"/>
                    <a:gd name="T6" fmla="*/ 72 w 72"/>
                    <a:gd name="T7" fmla="*/ 110 h 112"/>
                    <a:gd name="T8" fmla="*/ 64 w 72"/>
                    <a:gd name="T9" fmla="*/ 96 h 112"/>
                    <a:gd name="T10" fmla="*/ 8 w 72"/>
                    <a:gd name="T11" fmla="*/ 10 h 112"/>
                    <a:gd name="T12" fmla="*/ 8 w 72"/>
                    <a:gd name="T13" fmla="*/ 10 h 112"/>
                    <a:gd name="T14" fmla="*/ 2 w 72"/>
                    <a:gd name="T15" fmla="*/ 2 h 112"/>
                    <a:gd name="T16" fmla="*/ 0 w 72"/>
                    <a:gd name="T17" fmla="*/ 0 h 112"/>
                    <a:gd name="T18" fmla="*/ 0 w 72"/>
                    <a:gd name="T19" fmla="*/ 2 h 112"/>
                    <a:gd name="T20" fmla="*/ 0 w 72"/>
                    <a:gd name="T21" fmla="*/ 2 h 112"/>
                    <a:gd name="T22" fmla="*/ 2 w 72"/>
                    <a:gd name="T23" fmla="*/ 10 h 112"/>
                    <a:gd name="T24" fmla="*/ 8 w 72"/>
                    <a:gd name="T25" fmla="*/ 22 h 112"/>
                    <a:gd name="T26" fmla="*/ 60 w 72"/>
                    <a:gd name="T27" fmla="*/ 98 h 112"/>
                    <a:gd name="T28" fmla="*/ 60 w 72"/>
                    <a:gd name="T29" fmla="*/ 98 h 112"/>
                    <a:gd name="T30" fmla="*/ 66 w 72"/>
                    <a:gd name="T31" fmla="*/ 108 h 112"/>
                    <a:gd name="T32" fmla="*/ 70 w 72"/>
                    <a:gd name="T33" fmla="*/ 112 h 112"/>
                    <a:gd name="T34" fmla="*/ 70 w 72"/>
                    <a:gd name="T35" fmla="*/ 112 h 11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</a:cxnLst>
                  <a:rect l="0" t="0" r="r" b="b"/>
                  <a:pathLst>
                    <a:path w="72" h="112">
                      <a:moveTo>
                        <a:pt x="70" y="112"/>
                      </a:moveTo>
                      <a:lnTo>
                        <a:pt x="70" y="112"/>
                      </a:lnTo>
                      <a:lnTo>
                        <a:pt x="72" y="110"/>
                      </a:lnTo>
                      <a:lnTo>
                        <a:pt x="72" y="110"/>
                      </a:lnTo>
                      <a:lnTo>
                        <a:pt x="64" y="96"/>
                      </a:lnTo>
                      <a:lnTo>
                        <a:pt x="8" y="10"/>
                      </a:lnTo>
                      <a:lnTo>
                        <a:pt x="8" y="10"/>
                      </a:lnTo>
                      <a:lnTo>
                        <a:pt x="2" y="2"/>
                      </a:ln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2" y="10"/>
                      </a:lnTo>
                      <a:lnTo>
                        <a:pt x="8" y="22"/>
                      </a:lnTo>
                      <a:lnTo>
                        <a:pt x="60" y="98"/>
                      </a:lnTo>
                      <a:lnTo>
                        <a:pt x="60" y="98"/>
                      </a:lnTo>
                      <a:lnTo>
                        <a:pt x="66" y="108"/>
                      </a:lnTo>
                      <a:lnTo>
                        <a:pt x="70" y="112"/>
                      </a:lnTo>
                      <a:lnTo>
                        <a:pt x="70" y="112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1" name="Freeform 50"/>
                <p:cNvSpPr>
                  <a:spLocks/>
                </p:cNvSpPr>
                <p:nvPr/>
              </p:nvSpPr>
              <p:spPr bwMode="auto">
                <a:xfrm>
                  <a:off x="5191125" y="3379788"/>
                  <a:ext cx="0" cy="3175"/>
                </a:xfrm>
                <a:custGeom>
                  <a:avLst/>
                  <a:gdLst>
                    <a:gd name="T0" fmla="*/ 0 h 2"/>
                    <a:gd name="T1" fmla="*/ 0 h 2"/>
                    <a:gd name="T2" fmla="*/ 2 h 2"/>
                    <a:gd name="T3" fmla="*/ 2 h 2"/>
                    <a:gd name="T4" fmla="*/ 0 h 2"/>
                    <a:gd name="T5" fmla="*/ 0 h 2"/>
                    <a:gd name="T6" fmla="*/ 0 h 2"/>
                    <a:gd name="T7" fmla="*/ 0 h 2"/>
                    <a:gd name="T8" fmla="*/ 0 h 2"/>
                    <a:gd name="T9" fmla="*/ 0 h 2"/>
                  </a:gdLst>
                  <a:ahLst/>
                  <a:cxnLst>
                    <a:cxn ang="0">
                      <a:pos x="0" y="T0"/>
                    </a:cxn>
                    <a:cxn ang="0">
                      <a:pos x="0" y="T1"/>
                    </a:cxn>
                    <a:cxn ang="0">
                      <a:pos x="0" y="T2"/>
                    </a:cxn>
                    <a:cxn ang="0">
                      <a:pos x="0" y="T3"/>
                    </a:cxn>
                    <a:cxn ang="0">
                      <a:pos x="0" y="T4"/>
                    </a:cxn>
                    <a:cxn ang="0">
                      <a:pos x="0" y="T5"/>
                    </a:cxn>
                    <a:cxn ang="0">
                      <a:pos x="0" y="T6"/>
                    </a:cxn>
                    <a:cxn ang="0">
                      <a:pos x="0" y="T7"/>
                    </a:cxn>
                    <a:cxn ang="0">
                      <a:pos x="0" y="T8"/>
                    </a:cxn>
                    <a:cxn ang="0">
                      <a:pos x="0" y="T9"/>
                    </a:cxn>
                  </a:cxnLst>
                  <a:rect l="0" t="0" r="r" b="b"/>
                  <a:pathLst>
                    <a:path h="2"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2" name="Freeform 51"/>
                <p:cNvSpPr>
                  <a:spLocks/>
                </p:cNvSpPr>
                <p:nvPr/>
              </p:nvSpPr>
              <p:spPr bwMode="auto">
                <a:xfrm>
                  <a:off x="5210175" y="2935288"/>
                  <a:ext cx="292100" cy="434975"/>
                </a:xfrm>
                <a:custGeom>
                  <a:avLst/>
                  <a:gdLst>
                    <a:gd name="T0" fmla="*/ 2 w 184"/>
                    <a:gd name="T1" fmla="*/ 274 h 274"/>
                    <a:gd name="T2" fmla="*/ 2 w 184"/>
                    <a:gd name="T3" fmla="*/ 274 h 274"/>
                    <a:gd name="T4" fmla="*/ 12 w 184"/>
                    <a:gd name="T5" fmla="*/ 260 h 274"/>
                    <a:gd name="T6" fmla="*/ 160 w 184"/>
                    <a:gd name="T7" fmla="*/ 36 h 274"/>
                    <a:gd name="T8" fmla="*/ 160 w 184"/>
                    <a:gd name="T9" fmla="*/ 36 h 274"/>
                    <a:gd name="T10" fmla="*/ 168 w 184"/>
                    <a:gd name="T11" fmla="*/ 26 h 274"/>
                    <a:gd name="T12" fmla="*/ 176 w 184"/>
                    <a:gd name="T13" fmla="*/ 18 h 274"/>
                    <a:gd name="T14" fmla="*/ 176 w 184"/>
                    <a:gd name="T15" fmla="*/ 18 h 274"/>
                    <a:gd name="T16" fmla="*/ 182 w 184"/>
                    <a:gd name="T17" fmla="*/ 12 h 274"/>
                    <a:gd name="T18" fmla="*/ 184 w 184"/>
                    <a:gd name="T19" fmla="*/ 4 h 274"/>
                    <a:gd name="T20" fmla="*/ 184 w 184"/>
                    <a:gd name="T21" fmla="*/ 4 h 274"/>
                    <a:gd name="T22" fmla="*/ 184 w 184"/>
                    <a:gd name="T23" fmla="*/ 2 h 274"/>
                    <a:gd name="T24" fmla="*/ 182 w 184"/>
                    <a:gd name="T25" fmla="*/ 0 h 274"/>
                    <a:gd name="T26" fmla="*/ 180 w 184"/>
                    <a:gd name="T27" fmla="*/ 0 h 274"/>
                    <a:gd name="T28" fmla="*/ 176 w 184"/>
                    <a:gd name="T29" fmla="*/ 2 h 274"/>
                    <a:gd name="T30" fmla="*/ 176 w 184"/>
                    <a:gd name="T31" fmla="*/ 2 h 274"/>
                    <a:gd name="T32" fmla="*/ 168 w 184"/>
                    <a:gd name="T33" fmla="*/ 10 h 274"/>
                    <a:gd name="T34" fmla="*/ 160 w 184"/>
                    <a:gd name="T35" fmla="*/ 20 h 274"/>
                    <a:gd name="T36" fmla="*/ 160 w 184"/>
                    <a:gd name="T37" fmla="*/ 20 h 274"/>
                    <a:gd name="T38" fmla="*/ 144 w 184"/>
                    <a:gd name="T39" fmla="*/ 44 h 274"/>
                    <a:gd name="T40" fmla="*/ 8 w 184"/>
                    <a:gd name="T41" fmla="*/ 258 h 274"/>
                    <a:gd name="T42" fmla="*/ 8 w 184"/>
                    <a:gd name="T43" fmla="*/ 258 h 274"/>
                    <a:gd name="T44" fmla="*/ 0 w 184"/>
                    <a:gd name="T45" fmla="*/ 272 h 274"/>
                    <a:gd name="T46" fmla="*/ 0 w 184"/>
                    <a:gd name="T47" fmla="*/ 272 h 274"/>
                    <a:gd name="T48" fmla="*/ 0 w 184"/>
                    <a:gd name="T49" fmla="*/ 274 h 274"/>
                    <a:gd name="T50" fmla="*/ 0 w 184"/>
                    <a:gd name="T51" fmla="*/ 274 h 274"/>
                    <a:gd name="T52" fmla="*/ 2 w 184"/>
                    <a:gd name="T53" fmla="*/ 274 h 274"/>
                    <a:gd name="T54" fmla="*/ 2 w 184"/>
                    <a:gd name="T55" fmla="*/ 274 h 27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</a:cxnLst>
                  <a:rect l="0" t="0" r="r" b="b"/>
                  <a:pathLst>
                    <a:path w="184" h="274">
                      <a:moveTo>
                        <a:pt x="2" y="274"/>
                      </a:moveTo>
                      <a:lnTo>
                        <a:pt x="2" y="274"/>
                      </a:lnTo>
                      <a:lnTo>
                        <a:pt x="12" y="260"/>
                      </a:lnTo>
                      <a:lnTo>
                        <a:pt x="160" y="36"/>
                      </a:lnTo>
                      <a:lnTo>
                        <a:pt x="160" y="36"/>
                      </a:lnTo>
                      <a:lnTo>
                        <a:pt x="168" y="26"/>
                      </a:lnTo>
                      <a:lnTo>
                        <a:pt x="176" y="18"/>
                      </a:lnTo>
                      <a:lnTo>
                        <a:pt x="176" y="18"/>
                      </a:lnTo>
                      <a:lnTo>
                        <a:pt x="182" y="12"/>
                      </a:lnTo>
                      <a:lnTo>
                        <a:pt x="184" y="4"/>
                      </a:lnTo>
                      <a:lnTo>
                        <a:pt x="184" y="4"/>
                      </a:lnTo>
                      <a:lnTo>
                        <a:pt x="184" y="2"/>
                      </a:lnTo>
                      <a:lnTo>
                        <a:pt x="182" y="0"/>
                      </a:lnTo>
                      <a:lnTo>
                        <a:pt x="180" y="0"/>
                      </a:lnTo>
                      <a:lnTo>
                        <a:pt x="176" y="2"/>
                      </a:lnTo>
                      <a:lnTo>
                        <a:pt x="176" y="2"/>
                      </a:lnTo>
                      <a:lnTo>
                        <a:pt x="168" y="10"/>
                      </a:lnTo>
                      <a:lnTo>
                        <a:pt x="160" y="20"/>
                      </a:lnTo>
                      <a:lnTo>
                        <a:pt x="160" y="20"/>
                      </a:lnTo>
                      <a:lnTo>
                        <a:pt x="144" y="44"/>
                      </a:lnTo>
                      <a:lnTo>
                        <a:pt x="8" y="258"/>
                      </a:lnTo>
                      <a:lnTo>
                        <a:pt x="8" y="258"/>
                      </a:lnTo>
                      <a:lnTo>
                        <a:pt x="0" y="272"/>
                      </a:lnTo>
                      <a:lnTo>
                        <a:pt x="0" y="272"/>
                      </a:lnTo>
                      <a:lnTo>
                        <a:pt x="0" y="274"/>
                      </a:lnTo>
                      <a:lnTo>
                        <a:pt x="0" y="274"/>
                      </a:lnTo>
                      <a:lnTo>
                        <a:pt x="2" y="274"/>
                      </a:lnTo>
                      <a:lnTo>
                        <a:pt x="2" y="27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3" name="Freeform 52"/>
                <p:cNvSpPr>
                  <a:spLocks noEditPoints="1"/>
                </p:cNvSpPr>
                <p:nvPr/>
              </p:nvSpPr>
              <p:spPr bwMode="auto">
                <a:xfrm>
                  <a:off x="5073650" y="2381609"/>
                  <a:ext cx="1257300" cy="1758950"/>
                </a:xfrm>
                <a:custGeom>
                  <a:avLst/>
                  <a:gdLst>
                    <a:gd name="T0" fmla="*/ 780 w 792"/>
                    <a:gd name="T1" fmla="*/ 16 h 1108"/>
                    <a:gd name="T2" fmla="*/ 752 w 792"/>
                    <a:gd name="T3" fmla="*/ 4 h 1108"/>
                    <a:gd name="T4" fmla="*/ 622 w 792"/>
                    <a:gd name="T5" fmla="*/ 26 h 1108"/>
                    <a:gd name="T6" fmla="*/ 230 w 792"/>
                    <a:gd name="T7" fmla="*/ 382 h 1108"/>
                    <a:gd name="T8" fmla="*/ 118 w 792"/>
                    <a:gd name="T9" fmla="*/ 576 h 1108"/>
                    <a:gd name="T10" fmla="*/ 106 w 792"/>
                    <a:gd name="T11" fmla="*/ 550 h 1108"/>
                    <a:gd name="T12" fmla="*/ 112 w 792"/>
                    <a:gd name="T13" fmla="*/ 538 h 1108"/>
                    <a:gd name="T14" fmla="*/ 94 w 792"/>
                    <a:gd name="T15" fmla="*/ 520 h 1108"/>
                    <a:gd name="T16" fmla="*/ 90 w 792"/>
                    <a:gd name="T17" fmla="*/ 516 h 1108"/>
                    <a:gd name="T18" fmla="*/ 80 w 792"/>
                    <a:gd name="T19" fmla="*/ 512 h 1108"/>
                    <a:gd name="T20" fmla="*/ 72 w 792"/>
                    <a:gd name="T21" fmla="*/ 516 h 1108"/>
                    <a:gd name="T22" fmla="*/ 68 w 792"/>
                    <a:gd name="T23" fmla="*/ 522 h 1108"/>
                    <a:gd name="T24" fmla="*/ 56 w 792"/>
                    <a:gd name="T25" fmla="*/ 522 h 1108"/>
                    <a:gd name="T26" fmla="*/ 44 w 792"/>
                    <a:gd name="T27" fmla="*/ 538 h 1108"/>
                    <a:gd name="T28" fmla="*/ 40 w 792"/>
                    <a:gd name="T29" fmla="*/ 560 h 1108"/>
                    <a:gd name="T30" fmla="*/ 0 w 792"/>
                    <a:gd name="T31" fmla="*/ 900 h 1108"/>
                    <a:gd name="T32" fmla="*/ 46 w 792"/>
                    <a:gd name="T33" fmla="*/ 738 h 1108"/>
                    <a:gd name="T34" fmla="*/ 32 w 792"/>
                    <a:gd name="T35" fmla="*/ 854 h 1108"/>
                    <a:gd name="T36" fmla="*/ 40 w 792"/>
                    <a:gd name="T37" fmla="*/ 950 h 1108"/>
                    <a:gd name="T38" fmla="*/ 32 w 792"/>
                    <a:gd name="T39" fmla="*/ 1026 h 1108"/>
                    <a:gd name="T40" fmla="*/ 80 w 792"/>
                    <a:gd name="T41" fmla="*/ 1078 h 1108"/>
                    <a:gd name="T42" fmla="*/ 120 w 792"/>
                    <a:gd name="T43" fmla="*/ 964 h 1108"/>
                    <a:gd name="T44" fmla="*/ 120 w 792"/>
                    <a:gd name="T45" fmla="*/ 896 h 1108"/>
                    <a:gd name="T46" fmla="*/ 114 w 792"/>
                    <a:gd name="T47" fmla="*/ 814 h 1108"/>
                    <a:gd name="T48" fmla="*/ 108 w 792"/>
                    <a:gd name="T49" fmla="*/ 732 h 1108"/>
                    <a:gd name="T50" fmla="*/ 156 w 792"/>
                    <a:gd name="T51" fmla="*/ 900 h 1108"/>
                    <a:gd name="T52" fmla="*/ 204 w 792"/>
                    <a:gd name="T53" fmla="*/ 1010 h 1108"/>
                    <a:gd name="T54" fmla="*/ 242 w 792"/>
                    <a:gd name="T55" fmla="*/ 1064 h 1108"/>
                    <a:gd name="T56" fmla="*/ 294 w 792"/>
                    <a:gd name="T57" fmla="*/ 1102 h 1108"/>
                    <a:gd name="T58" fmla="*/ 316 w 792"/>
                    <a:gd name="T59" fmla="*/ 1104 h 1108"/>
                    <a:gd name="T60" fmla="*/ 366 w 792"/>
                    <a:gd name="T61" fmla="*/ 1096 h 1108"/>
                    <a:gd name="T62" fmla="*/ 408 w 792"/>
                    <a:gd name="T63" fmla="*/ 1072 h 1108"/>
                    <a:gd name="T64" fmla="*/ 432 w 792"/>
                    <a:gd name="T65" fmla="*/ 1058 h 1108"/>
                    <a:gd name="T66" fmla="*/ 454 w 792"/>
                    <a:gd name="T67" fmla="*/ 1034 h 1108"/>
                    <a:gd name="T68" fmla="*/ 470 w 792"/>
                    <a:gd name="T69" fmla="*/ 1030 h 1108"/>
                    <a:gd name="T70" fmla="*/ 502 w 792"/>
                    <a:gd name="T71" fmla="*/ 1002 h 1108"/>
                    <a:gd name="T72" fmla="*/ 508 w 792"/>
                    <a:gd name="T73" fmla="*/ 988 h 1108"/>
                    <a:gd name="T74" fmla="*/ 534 w 792"/>
                    <a:gd name="T75" fmla="*/ 974 h 1108"/>
                    <a:gd name="T76" fmla="*/ 550 w 792"/>
                    <a:gd name="T77" fmla="*/ 952 h 1108"/>
                    <a:gd name="T78" fmla="*/ 576 w 792"/>
                    <a:gd name="T79" fmla="*/ 860 h 1108"/>
                    <a:gd name="T80" fmla="*/ 580 w 792"/>
                    <a:gd name="T81" fmla="*/ 832 h 1108"/>
                    <a:gd name="T82" fmla="*/ 524 w 792"/>
                    <a:gd name="T83" fmla="*/ 726 h 1108"/>
                    <a:gd name="T84" fmla="*/ 460 w 792"/>
                    <a:gd name="T85" fmla="*/ 674 h 1108"/>
                    <a:gd name="T86" fmla="*/ 564 w 792"/>
                    <a:gd name="T87" fmla="*/ 630 h 1108"/>
                    <a:gd name="T88" fmla="*/ 694 w 792"/>
                    <a:gd name="T89" fmla="*/ 536 h 1108"/>
                    <a:gd name="T90" fmla="*/ 756 w 792"/>
                    <a:gd name="T91" fmla="*/ 300 h 1108"/>
                    <a:gd name="T92" fmla="*/ 74 w 792"/>
                    <a:gd name="T93" fmla="*/ 522 h 1108"/>
                    <a:gd name="T94" fmla="*/ 74 w 792"/>
                    <a:gd name="T95" fmla="*/ 522 h 110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</a:cxnLst>
                  <a:rect l="0" t="0" r="r" b="b"/>
                  <a:pathLst>
                    <a:path w="792" h="1108">
                      <a:moveTo>
                        <a:pt x="792" y="30"/>
                      </a:moveTo>
                      <a:lnTo>
                        <a:pt x="792" y="30"/>
                      </a:lnTo>
                      <a:lnTo>
                        <a:pt x="786" y="20"/>
                      </a:lnTo>
                      <a:lnTo>
                        <a:pt x="780" y="16"/>
                      </a:lnTo>
                      <a:lnTo>
                        <a:pt x="774" y="12"/>
                      </a:lnTo>
                      <a:lnTo>
                        <a:pt x="774" y="12"/>
                      </a:lnTo>
                      <a:lnTo>
                        <a:pt x="764" y="6"/>
                      </a:lnTo>
                      <a:lnTo>
                        <a:pt x="752" y="4"/>
                      </a:lnTo>
                      <a:lnTo>
                        <a:pt x="732" y="0"/>
                      </a:lnTo>
                      <a:lnTo>
                        <a:pt x="716" y="0"/>
                      </a:lnTo>
                      <a:lnTo>
                        <a:pt x="710" y="0"/>
                      </a:lnTo>
                      <a:lnTo>
                        <a:pt x="622" y="26"/>
                      </a:lnTo>
                      <a:lnTo>
                        <a:pt x="522" y="78"/>
                      </a:lnTo>
                      <a:lnTo>
                        <a:pt x="418" y="162"/>
                      </a:lnTo>
                      <a:lnTo>
                        <a:pt x="338" y="244"/>
                      </a:lnTo>
                      <a:lnTo>
                        <a:pt x="230" y="382"/>
                      </a:lnTo>
                      <a:lnTo>
                        <a:pt x="166" y="484"/>
                      </a:lnTo>
                      <a:lnTo>
                        <a:pt x="128" y="552"/>
                      </a:lnTo>
                      <a:lnTo>
                        <a:pt x="118" y="576"/>
                      </a:lnTo>
                      <a:lnTo>
                        <a:pt x="118" y="576"/>
                      </a:lnTo>
                      <a:lnTo>
                        <a:pt x="118" y="570"/>
                      </a:lnTo>
                      <a:lnTo>
                        <a:pt x="118" y="570"/>
                      </a:lnTo>
                      <a:lnTo>
                        <a:pt x="114" y="562"/>
                      </a:lnTo>
                      <a:lnTo>
                        <a:pt x="106" y="550"/>
                      </a:lnTo>
                      <a:lnTo>
                        <a:pt x="106" y="550"/>
                      </a:lnTo>
                      <a:lnTo>
                        <a:pt x="110" y="544"/>
                      </a:lnTo>
                      <a:lnTo>
                        <a:pt x="112" y="538"/>
                      </a:lnTo>
                      <a:lnTo>
                        <a:pt x="112" y="538"/>
                      </a:lnTo>
                      <a:lnTo>
                        <a:pt x="110" y="530"/>
                      </a:lnTo>
                      <a:lnTo>
                        <a:pt x="106" y="526"/>
                      </a:lnTo>
                      <a:lnTo>
                        <a:pt x="102" y="522"/>
                      </a:lnTo>
                      <a:lnTo>
                        <a:pt x="94" y="520"/>
                      </a:lnTo>
                      <a:lnTo>
                        <a:pt x="94" y="520"/>
                      </a:lnTo>
                      <a:lnTo>
                        <a:pt x="92" y="520"/>
                      </a:lnTo>
                      <a:lnTo>
                        <a:pt x="94" y="516"/>
                      </a:lnTo>
                      <a:lnTo>
                        <a:pt x="90" y="516"/>
                      </a:lnTo>
                      <a:lnTo>
                        <a:pt x="86" y="516"/>
                      </a:lnTo>
                      <a:lnTo>
                        <a:pt x="86" y="516"/>
                      </a:lnTo>
                      <a:lnTo>
                        <a:pt x="80" y="512"/>
                      </a:lnTo>
                      <a:lnTo>
                        <a:pt x="80" y="512"/>
                      </a:lnTo>
                      <a:lnTo>
                        <a:pt x="80" y="512"/>
                      </a:lnTo>
                      <a:lnTo>
                        <a:pt x="76" y="514"/>
                      </a:lnTo>
                      <a:lnTo>
                        <a:pt x="72" y="512"/>
                      </a:lnTo>
                      <a:lnTo>
                        <a:pt x="72" y="516"/>
                      </a:lnTo>
                      <a:lnTo>
                        <a:pt x="68" y="516"/>
                      </a:lnTo>
                      <a:lnTo>
                        <a:pt x="66" y="516"/>
                      </a:lnTo>
                      <a:lnTo>
                        <a:pt x="68" y="520"/>
                      </a:lnTo>
                      <a:lnTo>
                        <a:pt x="68" y="522"/>
                      </a:lnTo>
                      <a:lnTo>
                        <a:pt x="68" y="522"/>
                      </a:lnTo>
                      <a:lnTo>
                        <a:pt x="62" y="520"/>
                      </a:lnTo>
                      <a:lnTo>
                        <a:pt x="62" y="520"/>
                      </a:lnTo>
                      <a:lnTo>
                        <a:pt x="56" y="522"/>
                      </a:lnTo>
                      <a:lnTo>
                        <a:pt x="50" y="526"/>
                      </a:lnTo>
                      <a:lnTo>
                        <a:pt x="46" y="530"/>
                      </a:lnTo>
                      <a:lnTo>
                        <a:pt x="44" y="538"/>
                      </a:lnTo>
                      <a:lnTo>
                        <a:pt x="44" y="538"/>
                      </a:lnTo>
                      <a:lnTo>
                        <a:pt x="46" y="542"/>
                      </a:lnTo>
                      <a:lnTo>
                        <a:pt x="48" y="548"/>
                      </a:lnTo>
                      <a:lnTo>
                        <a:pt x="48" y="548"/>
                      </a:lnTo>
                      <a:lnTo>
                        <a:pt x="40" y="560"/>
                      </a:lnTo>
                      <a:lnTo>
                        <a:pt x="36" y="568"/>
                      </a:lnTo>
                      <a:lnTo>
                        <a:pt x="28" y="552"/>
                      </a:lnTo>
                      <a:lnTo>
                        <a:pt x="0" y="502"/>
                      </a:lnTo>
                      <a:lnTo>
                        <a:pt x="0" y="900"/>
                      </a:lnTo>
                      <a:lnTo>
                        <a:pt x="0" y="900"/>
                      </a:lnTo>
                      <a:lnTo>
                        <a:pt x="18" y="834"/>
                      </a:lnTo>
                      <a:lnTo>
                        <a:pt x="32" y="782"/>
                      </a:lnTo>
                      <a:lnTo>
                        <a:pt x="46" y="738"/>
                      </a:lnTo>
                      <a:lnTo>
                        <a:pt x="44" y="766"/>
                      </a:lnTo>
                      <a:lnTo>
                        <a:pt x="38" y="814"/>
                      </a:lnTo>
                      <a:lnTo>
                        <a:pt x="40" y="832"/>
                      </a:lnTo>
                      <a:lnTo>
                        <a:pt x="32" y="854"/>
                      </a:lnTo>
                      <a:lnTo>
                        <a:pt x="32" y="888"/>
                      </a:lnTo>
                      <a:lnTo>
                        <a:pt x="32" y="896"/>
                      </a:lnTo>
                      <a:lnTo>
                        <a:pt x="32" y="946"/>
                      </a:lnTo>
                      <a:lnTo>
                        <a:pt x="40" y="950"/>
                      </a:lnTo>
                      <a:lnTo>
                        <a:pt x="40" y="958"/>
                      </a:lnTo>
                      <a:lnTo>
                        <a:pt x="32" y="964"/>
                      </a:lnTo>
                      <a:lnTo>
                        <a:pt x="32" y="988"/>
                      </a:lnTo>
                      <a:lnTo>
                        <a:pt x="32" y="1026"/>
                      </a:lnTo>
                      <a:lnTo>
                        <a:pt x="48" y="1058"/>
                      </a:lnTo>
                      <a:lnTo>
                        <a:pt x="72" y="1078"/>
                      </a:lnTo>
                      <a:lnTo>
                        <a:pt x="76" y="1056"/>
                      </a:lnTo>
                      <a:lnTo>
                        <a:pt x="80" y="1078"/>
                      </a:lnTo>
                      <a:lnTo>
                        <a:pt x="104" y="1058"/>
                      </a:lnTo>
                      <a:lnTo>
                        <a:pt x="120" y="1026"/>
                      </a:lnTo>
                      <a:lnTo>
                        <a:pt x="120" y="988"/>
                      </a:lnTo>
                      <a:lnTo>
                        <a:pt x="120" y="964"/>
                      </a:lnTo>
                      <a:lnTo>
                        <a:pt x="112" y="958"/>
                      </a:lnTo>
                      <a:lnTo>
                        <a:pt x="112" y="950"/>
                      </a:lnTo>
                      <a:lnTo>
                        <a:pt x="120" y="946"/>
                      </a:lnTo>
                      <a:lnTo>
                        <a:pt x="120" y="896"/>
                      </a:lnTo>
                      <a:lnTo>
                        <a:pt x="120" y="888"/>
                      </a:lnTo>
                      <a:lnTo>
                        <a:pt x="120" y="854"/>
                      </a:lnTo>
                      <a:lnTo>
                        <a:pt x="112" y="832"/>
                      </a:lnTo>
                      <a:lnTo>
                        <a:pt x="114" y="814"/>
                      </a:lnTo>
                      <a:lnTo>
                        <a:pt x="108" y="766"/>
                      </a:lnTo>
                      <a:lnTo>
                        <a:pt x="106" y="738"/>
                      </a:lnTo>
                      <a:lnTo>
                        <a:pt x="106" y="738"/>
                      </a:lnTo>
                      <a:lnTo>
                        <a:pt x="108" y="732"/>
                      </a:lnTo>
                      <a:lnTo>
                        <a:pt x="108" y="732"/>
                      </a:lnTo>
                      <a:lnTo>
                        <a:pt x="122" y="778"/>
                      </a:lnTo>
                      <a:lnTo>
                        <a:pt x="138" y="834"/>
                      </a:lnTo>
                      <a:lnTo>
                        <a:pt x="156" y="900"/>
                      </a:lnTo>
                      <a:lnTo>
                        <a:pt x="156" y="900"/>
                      </a:lnTo>
                      <a:lnTo>
                        <a:pt x="174" y="942"/>
                      </a:lnTo>
                      <a:lnTo>
                        <a:pt x="190" y="978"/>
                      </a:lnTo>
                      <a:lnTo>
                        <a:pt x="204" y="1010"/>
                      </a:lnTo>
                      <a:lnTo>
                        <a:pt x="204" y="1010"/>
                      </a:lnTo>
                      <a:lnTo>
                        <a:pt x="218" y="1034"/>
                      </a:lnTo>
                      <a:lnTo>
                        <a:pt x="230" y="1050"/>
                      </a:lnTo>
                      <a:lnTo>
                        <a:pt x="242" y="1064"/>
                      </a:lnTo>
                      <a:lnTo>
                        <a:pt x="268" y="1090"/>
                      </a:lnTo>
                      <a:lnTo>
                        <a:pt x="284" y="1100"/>
                      </a:lnTo>
                      <a:lnTo>
                        <a:pt x="294" y="1102"/>
                      </a:lnTo>
                      <a:lnTo>
                        <a:pt x="294" y="1102"/>
                      </a:lnTo>
                      <a:lnTo>
                        <a:pt x="296" y="1100"/>
                      </a:lnTo>
                      <a:lnTo>
                        <a:pt x="300" y="1098"/>
                      </a:lnTo>
                      <a:lnTo>
                        <a:pt x="308" y="1100"/>
                      </a:lnTo>
                      <a:lnTo>
                        <a:pt x="316" y="1104"/>
                      </a:lnTo>
                      <a:lnTo>
                        <a:pt x="316" y="1104"/>
                      </a:lnTo>
                      <a:lnTo>
                        <a:pt x="322" y="1108"/>
                      </a:lnTo>
                      <a:lnTo>
                        <a:pt x="350" y="1108"/>
                      </a:lnTo>
                      <a:lnTo>
                        <a:pt x="366" y="1096"/>
                      </a:lnTo>
                      <a:lnTo>
                        <a:pt x="384" y="1082"/>
                      </a:lnTo>
                      <a:lnTo>
                        <a:pt x="384" y="1082"/>
                      </a:lnTo>
                      <a:lnTo>
                        <a:pt x="396" y="1076"/>
                      </a:lnTo>
                      <a:lnTo>
                        <a:pt x="408" y="1072"/>
                      </a:lnTo>
                      <a:lnTo>
                        <a:pt x="418" y="1068"/>
                      </a:lnTo>
                      <a:lnTo>
                        <a:pt x="418" y="1068"/>
                      </a:lnTo>
                      <a:lnTo>
                        <a:pt x="426" y="1064"/>
                      </a:lnTo>
                      <a:lnTo>
                        <a:pt x="432" y="1058"/>
                      </a:lnTo>
                      <a:lnTo>
                        <a:pt x="438" y="1050"/>
                      </a:lnTo>
                      <a:lnTo>
                        <a:pt x="438" y="1050"/>
                      </a:lnTo>
                      <a:lnTo>
                        <a:pt x="446" y="1040"/>
                      </a:lnTo>
                      <a:lnTo>
                        <a:pt x="454" y="1034"/>
                      </a:lnTo>
                      <a:lnTo>
                        <a:pt x="458" y="1032"/>
                      </a:lnTo>
                      <a:lnTo>
                        <a:pt x="462" y="1030"/>
                      </a:lnTo>
                      <a:lnTo>
                        <a:pt x="462" y="1030"/>
                      </a:lnTo>
                      <a:lnTo>
                        <a:pt x="470" y="1030"/>
                      </a:lnTo>
                      <a:lnTo>
                        <a:pt x="480" y="1026"/>
                      </a:lnTo>
                      <a:lnTo>
                        <a:pt x="492" y="1014"/>
                      </a:lnTo>
                      <a:lnTo>
                        <a:pt x="492" y="1014"/>
                      </a:lnTo>
                      <a:lnTo>
                        <a:pt x="502" y="1002"/>
                      </a:lnTo>
                      <a:lnTo>
                        <a:pt x="506" y="992"/>
                      </a:lnTo>
                      <a:lnTo>
                        <a:pt x="506" y="992"/>
                      </a:lnTo>
                      <a:lnTo>
                        <a:pt x="506" y="992"/>
                      </a:lnTo>
                      <a:lnTo>
                        <a:pt x="508" y="988"/>
                      </a:lnTo>
                      <a:lnTo>
                        <a:pt x="514" y="982"/>
                      </a:lnTo>
                      <a:lnTo>
                        <a:pt x="526" y="976"/>
                      </a:lnTo>
                      <a:lnTo>
                        <a:pt x="526" y="976"/>
                      </a:lnTo>
                      <a:lnTo>
                        <a:pt x="534" y="974"/>
                      </a:lnTo>
                      <a:lnTo>
                        <a:pt x="538" y="970"/>
                      </a:lnTo>
                      <a:lnTo>
                        <a:pt x="546" y="962"/>
                      </a:lnTo>
                      <a:lnTo>
                        <a:pt x="548" y="954"/>
                      </a:lnTo>
                      <a:lnTo>
                        <a:pt x="550" y="952"/>
                      </a:lnTo>
                      <a:lnTo>
                        <a:pt x="560" y="916"/>
                      </a:lnTo>
                      <a:lnTo>
                        <a:pt x="576" y="890"/>
                      </a:lnTo>
                      <a:lnTo>
                        <a:pt x="576" y="860"/>
                      </a:lnTo>
                      <a:lnTo>
                        <a:pt x="576" y="860"/>
                      </a:lnTo>
                      <a:lnTo>
                        <a:pt x="578" y="850"/>
                      </a:lnTo>
                      <a:lnTo>
                        <a:pt x="580" y="840"/>
                      </a:lnTo>
                      <a:lnTo>
                        <a:pt x="580" y="832"/>
                      </a:lnTo>
                      <a:lnTo>
                        <a:pt x="580" y="832"/>
                      </a:lnTo>
                      <a:lnTo>
                        <a:pt x="576" y="820"/>
                      </a:lnTo>
                      <a:lnTo>
                        <a:pt x="572" y="808"/>
                      </a:lnTo>
                      <a:lnTo>
                        <a:pt x="566" y="792"/>
                      </a:lnTo>
                      <a:lnTo>
                        <a:pt x="524" y="726"/>
                      </a:lnTo>
                      <a:lnTo>
                        <a:pt x="524" y="726"/>
                      </a:lnTo>
                      <a:lnTo>
                        <a:pt x="474" y="680"/>
                      </a:lnTo>
                      <a:lnTo>
                        <a:pt x="474" y="680"/>
                      </a:lnTo>
                      <a:lnTo>
                        <a:pt x="460" y="674"/>
                      </a:lnTo>
                      <a:lnTo>
                        <a:pt x="438" y="666"/>
                      </a:lnTo>
                      <a:lnTo>
                        <a:pt x="384" y="646"/>
                      </a:lnTo>
                      <a:lnTo>
                        <a:pt x="524" y="634"/>
                      </a:lnTo>
                      <a:lnTo>
                        <a:pt x="564" y="630"/>
                      </a:lnTo>
                      <a:lnTo>
                        <a:pt x="606" y="624"/>
                      </a:lnTo>
                      <a:lnTo>
                        <a:pt x="636" y="608"/>
                      </a:lnTo>
                      <a:lnTo>
                        <a:pt x="666" y="580"/>
                      </a:lnTo>
                      <a:lnTo>
                        <a:pt x="694" y="536"/>
                      </a:lnTo>
                      <a:lnTo>
                        <a:pt x="714" y="486"/>
                      </a:lnTo>
                      <a:lnTo>
                        <a:pt x="724" y="454"/>
                      </a:lnTo>
                      <a:lnTo>
                        <a:pt x="742" y="360"/>
                      </a:lnTo>
                      <a:lnTo>
                        <a:pt x="756" y="300"/>
                      </a:lnTo>
                      <a:lnTo>
                        <a:pt x="788" y="150"/>
                      </a:lnTo>
                      <a:lnTo>
                        <a:pt x="792" y="100"/>
                      </a:lnTo>
                      <a:lnTo>
                        <a:pt x="792" y="30"/>
                      </a:lnTo>
                      <a:close/>
                      <a:moveTo>
                        <a:pt x="74" y="522"/>
                      </a:moveTo>
                      <a:lnTo>
                        <a:pt x="74" y="524"/>
                      </a:lnTo>
                      <a:lnTo>
                        <a:pt x="72" y="522"/>
                      </a:lnTo>
                      <a:lnTo>
                        <a:pt x="74" y="522"/>
                      </a:lnTo>
                      <a:lnTo>
                        <a:pt x="74" y="52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14000"/>
                  </a:schemeClr>
                </a:solidFill>
                <a:ln w="9525">
                  <a:solidFill>
                    <a:schemeClr val="tx2">
                      <a:lumMod val="60000"/>
                      <a:lumOff val="40000"/>
                      <a:alpha val="16000"/>
                    </a:schemeClr>
                  </a:solidFill>
                  <a:round/>
                  <a:headEnd/>
                  <a:tailEnd/>
                </a:ln>
                <a:effectLst>
                  <a:glow rad="63500">
                    <a:schemeClr val="bg2">
                      <a:lumMod val="60000"/>
                      <a:lumOff val="40000"/>
                      <a:alpha val="16000"/>
                    </a:schemeClr>
                  </a:glow>
                  <a:softEdge rad="12700"/>
                </a:effectLst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85" name="Group 97"/>
              <p:cNvGrpSpPr>
                <a:grpSpLocks noChangeAspect="1"/>
              </p:cNvGrpSpPr>
              <p:nvPr/>
            </p:nvGrpSpPr>
            <p:grpSpPr>
              <a:xfrm>
                <a:off x="4876750" y="5704502"/>
                <a:ext cx="1752575" cy="1153497"/>
                <a:chOff x="4978400" y="152400"/>
                <a:chExt cx="2489200" cy="1638300"/>
              </a:xfrm>
              <a:solidFill>
                <a:schemeClr val="bg2">
                  <a:lumMod val="50000"/>
                  <a:lumOff val="50000"/>
                  <a:alpha val="8000"/>
                </a:schemeClr>
              </a:solidFill>
            </p:grpSpPr>
            <p:sp>
              <p:nvSpPr>
                <p:cNvPr id="196" name="Freeform 28"/>
                <p:cNvSpPr>
                  <a:spLocks/>
                </p:cNvSpPr>
                <p:nvPr/>
              </p:nvSpPr>
              <p:spPr bwMode="auto">
                <a:xfrm>
                  <a:off x="6003925" y="923925"/>
                  <a:ext cx="22225" cy="546100"/>
                </a:xfrm>
                <a:custGeom>
                  <a:avLst/>
                  <a:gdLst>
                    <a:gd name="T0" fmla="*/ 12 w 14"/>
                    <a:gd name="T1" fmla="*/ 344 h 344"/>
                    <a:gd name="T2" fmla="*/ 12 w 14"/>
                    <a:gd name="T3" fmla="*/ 344 h 344"/>
                    <a:gd name="T4" fmla="*/ 14 w 14"/>
                    <a:gd name="T5" fmla="*/ 344 h 344"/>
                    <a:gd name="T6" fmla="*/ 14 w 14"/>
                    <a:gd name="T7" fmla="*/ 344 h 344"/>
                    <a:gd name="T8" fmla="*/ 14 w 14"/>
                    <a:gd name="T9" fmla="*/ 326 h 344"/>
                    <a:gd name="T10" fmla="*/ 14 w 14"/>
                    <a:gd name="T11" fmla="*/ 58 h 344"/>
                    <a:gd name="T12" fmla="*/ 14 w 14"/>
                    <a:gd name="T13" fmla="*/ 58 h 344"/>
                    <a:gd name="T14" fmla="*/ 14 w 14"/>
                    <a:gd name="T15" fmla="*/ 30 h 344"/>
                    <a:gd name="T16" fmla="*/ 14 w 14"/>
                    <a:gd name="T17" fmla="*/ 30 h 344"/>
                    <a:gd name="T18" fmla="*/ 12 w 14"/>
                    <a:gd name="T19" fmla="*/ 16 h 344"/>
                    <a:gd name="T20" fmla="*/ 8 w 14"/>
                    <a:gd name="T21" fmla="*/ 4 h 344"/>
                    <a:gd name="T22" fmla="*/ 8 w 14"/>
                    <a:gd name="T23" fmla="*/ 4 h 344"/>
                    <a:gd name="T24" fmla="*/ 6 w 14"/>
                    <a:gd name="T25" fmla="*/ 2 h 344"/>
                    <a:gd name="T26" fmla="*/ 4 w 14"/>
                    <a:gd name="T27" fmla="*/ 0 h 344"/>
                    <a:gd name="T28" fmla="*/ 2 w 14"/>
                    <a:gd name="T29" fmla="*/ 0 h 344"/>
                    <a:gd name="T30" fmla="*/ 0 w 14"/>
                    <a:gd name="T31" fmla="*/ 2 h 344"/>
                    <a:gd name="T32" fmla="*/ 0 w 14"/>
                    <a:gd name="T33" fmla="*/ 2 h 344"/>
                    <a:gd name="T34" fmla="*/ 0 w 14"/>
                    <a:gd name="T35" fmla="*/ 10 h 344"/>
                    <a:gd name="T36" fmla="*/ 0 w 14"/>
                    <a:gd name="T37" fmla="*/ 18 h 344"/>
                    <a:gd name="T38" fmla="*/ 0 w 14"/>
                    <a:gd name="T39" fmla="*/ 18 h 344"/>
                    <a:gd name="T40" fmla="*/ 2 w 14"/>
                    <a:gd name="T41" fmla="*/ 30 h 344"/>
                    <a:gd name="T42" fmla="*/ 4 w 14"/>
                    <a:gd name="T43" fmla="*/ 44 h 344"/>
                    <a:gd name="T44" fmla="*/ 10 w 14"/>
                    <a:gd name="T45" fmla="*/ 326 h 344"/>
                    <a:gd name="T46" fmla="*/ 10 w 14"/>
                    <a:gd name="T47" fmla="*/ 326 h 344"/>
                    <a:gd name="T48" fmla="*/ 10 w 14"/>
                    <a:gd name="T49" fmla="*/ 338 h 344"/>
                    <a:gd name="T50" fmla="*/ 12 w 14"/>
                    <a:gd name="T51" fmla="*/ 344 h 344"/>
                    <a:gd name="T52" fmla="*/ 12 w 14"/>
                    <a:gd name="T53" fmla="*/ 344 h 34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</a:cxnLst>
                  <a:rect l="0" t="0" r="r" b="b"/>
                  <a:pathLst>
                    <a:path w="14" h="344">
                      <a:moveTo>
                        <a:pt x="12" y="344"/>
                      </a:moveTo>
                      <a:lnTo>
                        <a:pt x="12" y="344"/>
                      </a:lnTo>
                      <a:lnTo>
                        <a:pt x="14" y="344"/>
                      </a:lnTo>
                      <a:lnTo>
                        <a:pt x="14" y="344"/>
                      </a:lnTo>
                      <a:lnTo>
                        <a:pt x="14" y="326"/>
                      </a:lnTo>
                      <a:lnTo>
                        <a:pt x="14" y="58"/>
                      </a:lnTo>
                      <a:lnTo>
                        <a:pt x="14" y="58"/>
                      </a:lnTo>
                      <a:lnTo>
                        <a:pt x="14" y="30"/>
                      </a:lnTo>
                      <a:lnTo>
                        <a:pt x="14" y="30"/>
                      </a:lnTo>
                      <a:lnTo>
                        <a:pt x="12" y="16"/>
                      </a:lnTo>
                      <a:lnTo>
                        <a:pt x="8" y="4"/>
                      </a:lnTo>
                      <a:lnTo>
                        <a:pt x="8" y="4"/>
                      </a:lnTo>
                      <a:lnTo>
                        <a:pt x="6" y="2"/>
                      </a:lnTo>
                      <a:lnTo>
                        <a:pt x="4" y="0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10"/>
                      </a:lnTo>
                      <a:lnTo>
                        <a:pt x="0" y="18"/>
                      </a:lnTo>
                      <a:lnTo>
                        <a:pt x="0" y="18"/>
                      </a:lnTo>
                      <a:lnTo>
                        <a:pt x="2" y="30"/>
                      </a:lnTo>
                      <a:lnTo>
                        <a:pt x="4" y="44"/>
                      </a:lnTo>
                      <a:lnTo>
                        <a:pt x="10" y="326"/>
                      </a:lnTo>
                      <a:lnTo>
                        <a:pt x="10" y="326"/>
                      </a:lnTo>
                      <a:lnTo>
                        <a:pt x="10" y="338"/>
                      </a:lnTo>
                      <a:lnTo>
                        <a:pt x="12" y="344"/>
                      </a:lnTo>
                      <a:lnTo>
                        <a:pt x="12" y="34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7" name="Freeform 29"/>
                <p:cNvSpPr>
                  <a:spLocks/>
                </p:cNvSpPr>
                <p:nvPr/>
              </p:nvSpPr>
              <p:spPr bwMode="auto">
                <a:xfrm>
                  <a:off x="6019800" y="1482725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8" name="Freeform 30"/>
                <p:cNvSpPr>
                  <a:spLocks/>
                </p:cNvSpPr>
                <p:nvPr/>
              </p:nvSpPr>
              <p:spPr bwMode="auto">
                <a:xfrm>
                  <a:off x="6045200" y="1257300"/>
                  <a:ext cx="501650" cy="228600"/>
                </a:xfrm>
                <a:custGeom>
                  <a:avLst/>
                  <a:gdLst>
                    <a:gd name="T0" fmla="*/ 2 w 316"/>
                    <a:gd name="T1" fmla="*/ 144 h 144"/>
                    <a:gd name="T2" fmla="*/ 2 w 316"/>
                    <a:gd name="T3" fmla="*/ 144 h 144"/>
                    <a:gd name="T4" fmla="*/ 18 w 316"/>
                    <a:gd name="T5" fmla="*/ 138 h 144"/>
                    <a:gd name="T6" fmla="*/ 276 w 316"/>
                    <a:gd name="T7" fmla="*/ 20 h 144"/>
                    <a:gd name="T8" fmla="*/ 276 w 316"/>
                    <a:gd name="T9" fmla="*/ 20 h 144"/>
                    <a:gd name="T10" fmla="*/ 288 w 316"/>
                    <a:gd name="T11" fmla="*/ 16 h 144"/>
                    <a:gd name="T12" fmla="*/ 298 w 316"/>
                    <a:gd name="T13" fmla="*/ 12 h 144"/>
                    <a:gd name="T14" fmla="*/ 298 w 316"/>
                    <a:gd name="T15" fmla="*/ 12 h 144"/>
                    <a:gd name="T16" fmla="*/ 306 w 316"/>
                    <a:gd name="T17" fmla="*/ 10 h 144"/>
                    <a:gd name="T18" fmla="*/ 314 w 316"/>
                    <a:gd name="T19" fmla="*/ 6 h 144"/>
                    <a:gd name="T20" fmla="*/ 314 w 316"/>
                    <a:gd name="T21" fmla="*/ 6 h 144"/>
                    <a:gd name="T22" fmla="*/ 316 w 316"/>
                    <a:gd name="T23" fmla="*/ 2 h 144"/>
                    <a:gd name="T24" fmla="*/ 314 w 316"/>
                    <a:gd name="T25" fmla="*/ 0 h 144"/>
                    <a:gd name="T26" fmla="*/ 312 w 316"/>
                    <a:gd name="T27" fmla="*/ 0 h 144"/>
                    <a:gd name="T28" fmla="*/ 308 w 316"/>
                    <a:gd name="T29" fmla="*/ 0 h 144"/>
                    <a:gd name="T30" fmla="*/ 308 w 316"/>
                    <a:gd name="T31" fmla="*/ 0 h 144"/>
                    <a:gd name="T32" fmla="*/ 296 w 316"/>
                    <a:gd name="T33" fmla="*/ 2 h 144"/>
                    <a:gd name="T34" fmla="*/ 284 w 316"/>
                    <a:gd name="T35" fmla="*/ 6 h 144"/>
                    <a:gd name="T36" fmla="*/ 284 w 316"/>
                    <a:gd name="T37" fmla="*/ 6 h 144"/>
                    <a:gd name="T38" fmla="*/ 258 w 316"/>
                    <a:gd name="T39" fmla="*/ 18 h 144"/>
                    <a:gd name="T40" fmla="*/ 16 w 316"/>
                    <a:gd name="T41" fmla="*/ 132 h 144"/>
                    <a:gd name="T42" fmla="*/ 16 w 316"/>
                    <a:gd name="T43" fmla="*/ 132 h 144"/>
                    <a:gd name="T44" fmla="*/ 0 w 316"/>
                    <a:gd name="T45" fmla="*/ 140 h 144"/>
                    <a:gd name="T46" fmla="*/ 0 w 316"/>
                    <a:gd name="T47" fmla="*/ 140 h 144"/>
                    <a:gd name="T48" fmla="*/ 0 w 316"/>
                    <a:gd name="T49" fmla="*/ 142 h 144"/>
                    <a:gd name="T50" fmla="*/ 0 w 316"/>
                    <a:gd name="T51" fmla="*/ 142 h 144"/>
                    <a:gd name="T52" fmla="*/ 2 w 316"/>
                    <a:gd name="T53" fmla="*/ 144 h 144"/>
                    <a:gd name="T54" fmla="*/ 2 w 316"/>
                    <a:gd name="T55" fmla="*/ 144 h 14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</a:cxnLst>
                  <a:rect l="0" t="0" r="r" b="b"/>
                  <a:pathLst>
                    <a:path w="316" h="144">
                      <a:moveTo>
                        <a:pt x="2" y="144"/>
                      </a:moveTo>
                      <a:lnTo>
                        <a:pt x="2" y="144"/>
                      </a:lnTo>
                      <a:lnTo>
                        <a:pt x="18" y="138"/>
                      </a:lnTo>
                      <a:lnTo>
                        <a:pt x="276" y="20"/>
                      </a:lnTo>
                      <a:lnTo>
                        <a:pt x="276" y="20"/>
                      </a:lnTo>
                      <a:lnTo>
                        <a:pt x="288" y="16"/>
                      </a:lnTo>
                      <a:lnTo>
                        <a:pt x="298" y="12"/>
                      </a:lnTo>
                      <a:lnTo>
                        <a:pt x="298" y="12"/>
                      </a:lnTo>
                      <a:lnTo>
                        <a:pt x="306" y="10"/>
                      </a:lnTo>
                      <a:lnTo>
                        <a:pt x="314" y="6"/>
                      </a:lnTo>
                      <a:lnTo>
                        <a:pt x="314" y="6"/>
                      </a:lnTo>
                      <a:lnTo>
                        <a:pt x="316" y="2"/>
                      </a:lnTo>
                      <a:lnTo>
                        <a:pt x="314" y="0"/>
                      </a:lnTo>
                      <a:lnTo>
                        <a:pt x="312" y="0"/>
                      </a:lnTo>
                      <a:lnTo>
                        <a:pt x="308" y="0"/>
                      </a:lnTo>
                      <a:lnTo>
                        <a:pt x="308" y="0"/>
                      </a:lnTo>
                      <a:lnTo>
                        <a:pt x="296" y="2"/>
                      </a:lnTo>
                      <a:lnTo>
                        <a:pt x="284" y="6"/>
                      </a:lnTo>
                      <a:lnTo>
                        <a:pt x="284" y="6"/>
                      </a:lnTo>
                      <a:lnTo>
                        <a:pt x="258" y="18"/>
                      </a:lnTo>
                      <a:lnTo>
                        <a:pt x="16" y="132"/>
                      </a:lnTo>
                      <a:lnTo>
                        <a:pt x="16" y="132"/>
                      </a:lnTo>
                      <a:lnTo>
                        <a:pt x="0" y="140"/>
                      </a:lnTo>
                      <a:lnTo>
                        <a:pt x="0" y="140"/>
                      </a:lnTo>
                      <a:lnTo>
                        <a:pt x="0" y="142"/>
                      </a:lnTo>
                      <a:lnTo>
                        <a:pt x="0" y="142"/>
                      </a:lnTo>
                      <a:lnTo>
                        <a:pt x="2" y="144"/>
                      </a:lnTo>
                      <a:lnTo>
                        <a:pt x="2" y="14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9" name="Freeform 31"/>
                <p:cNvSpPr>
                  <a:spLocks noEditPoints="1"/>
                </p:cNvSpPr>
                <p:nvPr/>
              </p:nvSpPr>
              <p:spPr bwMode="auto">
                <a:xfrm>
                  <a:off x="4978400" y="152400"/>
                  <a:ext cx="2489200" cy="1638300"/>
                </a:xfrm>
                <a:custGeom>
                  <a:avLst/>
                  <a:gdLst>
                    <a:gd name="T0" fmla="*/ 1564 w 1568"/>
                    <a:gd name="T1" fmla="*/ 774 h 1032"/>
                    <a:gd name="T2" fmla="*/ 1550 w 1568"/>
                    <a:gd name="T3" fmla="*/ 756 h 1032"/>
                    <a:gd name="T4" fmla="*/ 1514 w 1568"/>
                    <a:gd name="T5" fmla="*/ 728 h 1032"/>
                    <a:gd name="T6" fmla="*/ 1166 w 1568"/>
                    <a:gd name="T7" fmla="*/ 710 h 1032"/>
                    <a:gd name="T8" fmla="*/ 762 w 1568"/>
                    <a:gd name="T9" fmla="*/ 854 h 1032"/>
                    <a:gd name="T10" fmla="*/ 666 w 1568"/>
                    <a:gd name="T11" fmla="*/ 908 h 1032"/>
                    <a:gd name="T12" fmla="*/ 672 w 1568"/>
                    <a:gd name="T13" fmla="*/ 894 h 1032"/>
                    <a:gd name="T14" fmla="*/ 678 w 1568"/>
                    <a:gd name="T15" fmla="*/ 876 h 1032"/>
                    <a:gd name="T16" fmla="*/ 686 w 1568"/>
                    <a:gd name="T17" fmla="*/ 864 h 1032"/>
                    <a:gd name="T18" fmla="*/ 676 w 1568"/>
                    <a:gd name="T19" fmla="*/ 846 h 1032"/>
                    <a:gd name="T20" fmla="*/ 680 w 1568"/>
                    <a:gd name="T21" fmla="*/ 842 h 1032"/>
                    <a:gd name="T22" fmla="*/ 672 w 1568"/>
                    <a:gd name="T23" fmla="*/ 838 h 1032"/>
                    <a:gd name="T24" fmla="*/ 668 w 1568"/>
                    <a:gd name="T25" fmla="*/ 830 h 1032"/>
                    <a:gd name="T26" fmla="*/ 660 w 1568"/>
                    <a:gd name="T27" fmla="*/ 830 h 1032"/>
                    <a:gd name="T28" fmla="*/ 654 w 1568"/>
                    <a:gd name="T29" fmla="*/ 832 h 1032"/>
                    <a:gd name="T30" fmla="*/ 648 w 1568"/>
                    <a:gd name="T31" fmla="*/ 828 h 1032"/>
                    <a:gd name="T32" fmla="*/ 634 w 1568"/>
                    <a:gd name="T33" fmla="*/ 826 h 1032"/>
                    <a:gd name="T34" fmla="*/ 622 w 1568"/>
                    <a:gd name="T35" fmla="*/ 834 h 1032"/>
                    <a:gd name="T36" fmla="*/ 620 w 1568"/>
                    <a:gd name="T37" fmla="*/ 844 h 1032"/>
                    <a:gd name="T38" fmla="*/ 600 w 1568"/>
                    <a:gd name="T39" fmla="*/ 838 h 1032"/>
                    <a:gd name="T40" fmla="*/ 584 w 1568"/>
                    <a:gd name="T41" fmla="*/ 448 h 1032"/>
                    <a:gd name="T42" fmla="*/ 456 w 1568"/>
                    <a:gd name="T43" fmla="*/ 96 h 1032"/>
                    <a:gd name="T44" fmla="*/ 376 w 1568"/>
                    <a:gd name="T45" fmla="*/ 14 h 1032"/>
                    <a:gd name="T46" fmla="*/ 310 w 1568"/>
                    <a:gd name="T47" fmla="*/ 0 h 1032"/>
                    <a:gd name="T48" fmla="*/ 296 w 1568"/>
                    <a:gd name="T49" fmla="*/ 10 h 1032"/>
                    <a:gd name="T50" fmla="*/ 240 w 1568"/>
                    <a:gd name="T51" fmla="*/ 112 h 1032"/>
                    <a:gd name="T52" fmla="*/ 126 w 1568"/>
                    <a:gd name="T53" fmla="*/ 418 h 1032"/>
                    <a:gd name="T54" fmla="*/ 108 w 1568"/>
                    <a:gd name="T55" fmla="*/ 562 h 1032"/>
                    <a:gd name="T56" fmla="*/ 170 w 1568"/>
                    <a:gd name="T57" fmla="*/ 662 h 1032"/>
                    <a:gd name="T58" fmla="*/ 320 w 1568"/>
                    <a:gd name="T59" fmla="*/ 780 h 1032"/>
                    <a:gd name="T60" fmla="*/ 222 w 1568"/>
                    <a:gd name="T61" fmla="*/ 760 h 1032"/>
                    <a:gd name="T62" fmla="*/ 78 w 1568"/>
                    <a:gd name="T63" fmla="*/ 806 h 1032"/>
                    <a:gd name="T64" fmla="*/ 52 w 1568"/>
                    <a:gd name="T65" fmla="*/ 826 h 1032"/>
                    <a:gd name="T66" fmla="*/ 40 w 1568"/>
                    <a:gd name="T67" fmla="*/ 842 h 1032"/>
                    <a:gd name="T68" fmla="*/ 16 w 1568"/>
                    <a:gd name="T69" fmla="*/ 888 h 1032"/>
                    <a:gd name="T70" fmla="*/ 2 w 1568"/>
                    <a:gd name="T71" fmla="*/ 958 h 1032"/>
                    <a:gd name="T72" fmla="*/ 2 w 1568"/>
                    <a:gd name="T73" fmla="*/ 980 h 1032"/>
                    <a:gd name="T74" fmla="*/ 10 w 1568"/>
                    <a:gd name="T75" fmla="*/ 992 h 1032"/>
                    <a:gd name="T76" fmla="*/ 18 w 1568"/>
                    <a:gd name="T77" fmla="*/ 1016 h 1032"/>
                    <a:gd name="T78" fmla="*/ 18 w 1568"/>
                    <a:gd name="T79" fmla="*/ 1032 h 1032"/>
                    <a:gd name="T80" fmla="*/ 512 w 1568"/>
                    <a:gd name="T81" fmla="*/ 1014 h 1032"/>
                    <a:gd name="T82" fmla="*/ 1388 w 1568"/>
                    <a:gd name="T83" fmla="*/ 1020 h 1032"/>
                    <a:gd name="T84" fmla="*/ 1562 w 1568"/>
                    <a:gd name="T85" fmla="*/ 816 h 1032"/>
                    <a:gd name="T86" fmla="*/ 1568 w 1568"/>
                    <a:gd name="T87" fmla="*/ 806 h 1032"/>
                    <a:gd name="T88" fmla="*/ 656 w 1568"/>
                    <a:gd name="T89" fmla="*/ 838 h 1032"/>
                    <a:gd name="T90" fmla="*/ 656 w 1568"/>
                    <a:gd name="T91" fmla="*/ 838 h 103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</a:cxnLst>
                  <a:rect l="0" t="0" r="r" b="b"/>
                  <a:pathLst>
                    <a:path w="1568" h="1032">
                      <a:moveTo>
                        <a:pt x="1568" y="784"/>
                      </a:moveTo>
                      <a:lnTo>
                        <a:pt x="1568" y="784"/>
                      </a:lnTo>
                      <a:lnTo>
                        <a:pt x="1564" y="774"/>
                      </a:lnTo>
                      <a:lnTo>
                        <a:pt x="1564" y="774"/>
                      </a:lnTo>
                      <a:lnTo>
                        <a:pt x="1558" y="764"/>
                      </a:lnTo>
                      <a:lnTo>
                        <a:pt x="1550" y="756"/>
                      </a:lnTo>
                      <a:lnTo>
                        <a:pt x="1534" y="742"/>
                      </a:lnTo>
                      <a:lnTo>
                        <a:pt x="1520" y="732"/>
                      </a:lnTo>
                      <a:lnTo>
                        <a:pt x="1514" y="728"/>
                      </a:lnTo>
                      <a:lnTo>
                        <a:pt x="1420" y="702"/>
                      </a:lnTo>
                      <a:lnTo>
                        <a:pt x="1302" y="692"/>
                      </a:lnTo>
                      <a:lnTo>
                        <a:pt x="1166" y="710"/>
                      </a:lnTo>
                      <a:lnTo>
                        <a:pt x="1046" y="738"/>
                      </a:lnTo>
                      <a:lnTo>
                        <a:pt x="874" y="800"/>
                      </a:lnTo>
                      <a:lnTo>
                        <a:pt x="762" y="854"/>
                      </a:lnTo>
                      <a:lnTo>
                        <a:pt x="688" y="894"/>
                      </a:lnTo>
                      <a:lnTo>
                        <a:pt x="666" y="908"/>
                      </a:lnTo>
                      <a:lnTo>
                        <a:pt x="666" y="908"/>
                      </a:lnTo>
                      <a:lnTo>
                        <a:pt x="670" y="904"/>
                      </a:lnTo>
                      <a:lnTo>
                        <a:pt x="670" y="904"/>
                      </a:lnTo>
                      <a:lnTo>
                        <a:pt x="672" y="894"/>
                      </a:lnTo>
                      <a:lnTo>
                        <a:pt x="672" y="880"/>
                      </a:lnTo>
                      <a:lnTo>
                        <a:pt x="672" y="880"/>
                      </a:lnTo>
                      <a:lnTo>
                        <a:pt x="678" y="876"/>
                      </a:lnTo>
                      <a:lnTo>
                        <a:pt x="682" y="872"/>
                      </a:lnTo>
                      <a:lnTo>
                        <a:pt x="682" y="872"/>
                      </a:lnTo>
                      <a:lnTo>
                        <a:pt x="686" y="864"/>
                      </a:lnTo>
                      <a:lnTo>
                        <a:pt x="684" y="858"/>
                      </a:lnTo>
                      <a:lnTo>
                        <a:pt x="682" y="852"/>
                      </a:lnTo>
                      <a:lnTo>
                        <a:pt x="676" y="846"/>
                      </a:lnTo>
                      <a:lnTo>
                        <a:pt x="676" y="846"/>
                      </a:lnTo>
                      <a:lnTo>
                        <a:pt x="674" y="846"/>
                      </a:lnTo>
                      <a:lnTo>
                        <a:pt x="680" y="842"/>
                      </a:lnTo>
                      <a:lnTo>
                        <a:pt x="674" y="840"/>
                      </a:lnTo>
                      <a:lnTo>
                        <a:pt x="672" y="838"/>
                      </a:lnTo>
                      <a:lnTo>
                        <a:pt x="672" y="838"/>
                      </a:lnTo>
                      <a:lnTo>
                        <a:pt x="670" y="832"/>
                      </a:lnTo>
                      <a:lnTo>
                        <a:pt x="668" y="832"/>
                      </a:lnTo>
                      <a:lnTo>
                        <a:pt x="668" y="830"/>
                      </a:lnTo>
                      <a:lnTo>
                        <a:pt x="664" y="830"/>
                      </a:lnTo>
                      <a:lnTo>
                        <a:pt x="660" y="828"/>
                      </a:lnTo>
                      <a:lnTo>
                        <a:pt x="660" y="830"/>
                      </a:lnTo>
                      <a:lnTo>
                        <a:pt x="656" y="828"/>
                      </a:lnTo>
                      <a:lnTo>
                        <a:pt x="654" y="826"/>
                      </a:lnTo>
                      <a:lnTo>
                        <a:pt x="654" y="832"/>
                      </a:lnTo>
                      <a:lnTo>
                        <a:pt x="652" y="832"/>
                      </a:lnTo>
                      <a:lnTo>
                        <a:pt x="652" y="832"/>
                      </a:lnTo>
                      <a:lnTo>
                        <a:pt x="648" y="828"/>
                      </a:lnTo>
                      <a:lnTo>
                        <a:pt x="648" y="828"/>
                      </a:lnTo>
                      <a:lnTo>
                        <a:pt x="642" y="826"/>
                      </a:lnTo>
                      <a:lnTo>
                        <a:pt x="634" y="826"/>
                      </a:lnTo>
                      <a:lnTo>
                        <a:pt x="628" y="828"/>
                      </a:lnTo>
                      <a:lnTo>
                        <a:pt x="622" y="834"/>
                      </a:lnTo>
                      <a:lnTo>
                        <a:pt x="622" y="834"/>
                      </a:lnTo>
                      <a:lnTo>
                        <a:pt x="620" y="840"/>
                      </a:lnTo>
                      <a:lnTo>
                        <a:pt x="620" y="844"/>
                      </a:lnTo>
                      <a:lnTo>
                        <a:pt x="620" y="844"/>
                      </a:lnTo>
                      <a:lnTo>
                        <a:pt x="606" y="850"/>
                      </a:lnTo>
                      <a:lnTo>
                        <a:pt x="598" y="856"/>
                      </a:lnTo>
                      <a:lnTo>
                        <a:pt x="600" y="838"/>
                      </a:lnTo>
                      <a:lnTo>
                        <a:pt x="604" y="756"/>
                      </a:lnTo>
                      <a:lnTo>
                        <a:pt x="604" y="630"/>
                      </a:lnTo>
                      <a:lnTo>
                        <a:pt x="584" y="448"/>
                      </a:lnTo>
                      <a:lnTo>
                        <a:pt x="560" y="328"/>
                      </a:lnTo>
                      <a:lnTo>
                        <a:pt x="516" y="198"/>
                      </a:lnTo>
                      <a:lnTo>
                        <a:pt x="456" y="96"/>
                      </a:lnTo>
                      <a:lnTo>
                        <a:pt x="390" y="22"/>
                      </a:lnTo>
                      <a:lnTo>
                        <a:pt x="390" y="22"/>
                      </a:lnTo>
                      <a:lnTo>
                        <a:pt x="376" y="14"/>
                      </a:lnTo>
                      <a:lnTo>
                        <a:pt x="362" y="6"/>
                      </a:lnTo>
                      <a:lnTo>
                        <a:pt x="342" y="0"/>
                      </a:lnTo>
                      <a:lnTo>
                        <a:pt x="310" y="0"/>
                      </a:lnTo>
                      <a:lnTo>
                        <a:pt x="310" y="0"/>
                      </a:lnTo>
                      <a:lnTo>
                        <a:pt x="302" y="4"/>
                      </a:lnTo>
                      <a:lnTo>
                        <a:pt x="296" y="10"/>
                      </a:lnTo>
                      <a:lnTo>
                        <a:pt x="292" y="18"/>
                      </a:lnTo>
                      <a:lnTo>
                        <a:pt x="276" y="42"/>
                      </a:lnTo>
                      <a:lnTo>
                        <a:pt x="240" y="112"/>
                      </a:lnTo>
                      <a:lnTo>
                        <a:pt x="184" y="262"/>
                      </a:lnTo>
                      <a:lnTo>
                        <a:pt x="164" y="324"/>
                      </a:lnTo>
                      <a:lnTo>
                        <a:pt x="126" y="418"/>
                      </a:lnTo>
                      <a:lnTo>
                        <a:pt x="118" y="452"/>
                      </a:lnTo>
                      <a:lnTo>
                        <a:pt x="108" y="508"/>
                      </a:lnTo>
                      <a:lnTo>
                        <a:pt x="108" y="562"/>
                      </a:lnTo>
                      <a:lnTo>
                        <a:pt x="118" y="604"/>
                      </a:lnTo>
                      <a:lnTo>
                        <a:pt x="136" y="634"/>
                      </a:lnTo>
                      <a:lnTo>
                        <a:pt x="170" y="662"/>
                      </a:lnTo>
                      <a:lnTo>
                        <a:pt x="204" y="692"/>
                      </a:lnTo>
                      <a:lnTo>
                        <a:pt x="320" y="780"/>
                      </a:lnTo>
                      <a:lnTo>
                        <a:pt x="320" y="780"/>
                      </a:lnTo>
                      <a:lnTo>
                        <a:pt x="262" y="766"/>
                      </a:lnTo>
                      <a:lnTo>
                        <a:pt x="236" y="760"/>
                      </a:lnTo>
                      <a:lnTo>
                        <a:pt x="222" y="760"/>
                      </a:lnTo>
                      <a:lnTo>
                        <a:pt x="222" y="760"/>
                      </a:lnTo>
                      <a:lnTo>
                        <a:pt x="152" y="772"/>
                      </a:lnTo>
                      <a:lnTo>
                        <a:pt x="78" y="806"/>
                      </a:lnTo>
                      <a:lnTo>
                        <a:pt x="78" y="806"/>
                      </a:lnTo>
                      <a:lnTo>
                        <a:pt x="64" y="818"/>
                      </a:lnTo>
                      <a:lnTo>
                        <a:pt x="52" y="826"/>
                      </a:lnTo>
                      <a:lnTo>
                        <a:pt x="44" y="834"/>
                      </a:lnTo>
                      <a:lnTo>
                        <a:pt x="44" y="834"/>
                      </a:lnTo>
                      <a:lnTo>
                        <a:pt x="40" y="842"/>
                      </a:lnTo>
                      <a:lnTo>
                        <a:pt x="36" y="852"/>
                      </a:lnTo>
                      <a:lnTo>
                        <a:pt x="32" y="862"/>
                      </a:lnTo>
                      <a:lnTo>
                        <a:pt x="16" y="888"/>
                      </a:lnTo>
                      <a:lnTo>
                        <a:pt x="14" y="922"/>
                      </a:lnTo>
                      <a:lnTo>
                        <a:pt x="2" y="958"/>
                      </a:lnTo>
                      <a:lnTo>
                        <a:pt x="2" y="958"/>
                      </a:lnTo>
                      <a:lnTo>
                        <a:pt x="2" y="960"/>
                      </a:lnTo>
                      <a:lnTo>
                        <a:pt x="0" y="968"/>
                      </a:lnTo>
                      <a:lnTo>
                        <a:pt x="2" y="980"/>
                      </a:lnTo>
                      <a:lnTo>
                        <a:pt x="6" y="986"/>
                      </a:lnTo>
                      <a:lnTo>
                        <a:pt x="10" y="992"/>
                      </a:lnTo>
                      <a:lnTo>
                        <a:pt x="10" y="992"/>
                      </a:lnTo>
                      <a:lnTo>
                        <a:pt x="18" y="1004"/>
                      </a:lnTo>
                      <a:lnTo>
                        <a:pt x="20" y="1012"/>
                      </a:lnTo>
                      <a:lnTo>
                        <a:pt x="18" y="1016"/>
                      </a:lnTo>
                      <a:lnTo>
                        <a:pt x="18" y="1018"/>
                      </a:lnTo>
                      <a:lnTo>
                        <a:pt x="18" y="1018"/>
                      </a:lnTo>
                      <a:lnTo>
                        <a:pt x="18" y="1032"/>
                      </a:lnTo>
                      <a:lnTo>
                        <a:pt x="490" y="1032"/>
                      </a:lnTo>
                      <a:lnTo>
                        <a:pt x="490" y="1032"/>
                      </a:lnTo>
                      <a:lnTo>
                        <a:pt x="512" y="1014"/>
                      </a:lnTo>
                      <a:lnTo>
                        <a:pt x="498" y="1032"/>
                      </a:lnTo>
                      <a:lnTo>
                        <a:pt x="1376" y="1032"/>
                      </a:lnTo>
                      <a:lnTo>
                        <a:pt x="1388" y="1020"/>
                      </a:lnTo>
                      <a:lnTo>
                        <a:pt x="1498" y="904"/>
                      </a:lnTo>
                      <a:lnTo>
                        <a:pt x="1546" y="842"/>
                      </a:lnTo>
                      <a:lnTo>
                        <a:pt x="1562" y="816"/>
                      </a:lnTo>
                      <a:lnTo>
                        <a:pt x="1562" y="816"/>
                      </a:lnTo>
                      <a:lnTo>
                        <a:pt x="1564" y="812"/>
                      </a:lnTo>
                      <a:lnTo>
                        <a:pt x="1568" y="806"/>
                      </a:lnTo>
                      <a:lnTo>
                        <a:pt x="1568" y="784"/>
                      </a:lnTo>
                      <a:close/>
                      <a:moveTo>
                        <a:pt x="656" y="838"/>
                      </a:moveTo>
                      <a:lnTo>
                        <a:pt x="656" y="838"/>
                      </a:lnTo>
                      <a:lnTo>
                        <a:pt x="656" y="836"/>
                      </a:lnTo>
                      <a:lnTo>
                        <a:pt x="656" y="838"/>
                      </a:lnTo>
                      <a:lnTo>
                        <a:pt x="656" y="838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9000"/>
                  </a:schemeClr>
                </a:solidFill>
                <a:ln w="9525">
                  <a:solidFill>
                    <a:srgbClr val="FEFFFF">
                      <a:alpha val="12000"/>
                    </a:srgbClr>
                  </a:solidFill>
                  <a:round/>
                  <a:headEnd/>
                  <a:tailEnd/>
                </a:ln>
                <a:effectLst>
                  <a:glow rad="635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12700"/>
                </a:effectLst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86" name="Group 102"/>
              <p:cNvGrpSpPr>
                <a:grpSpLocks noChangeAspect="1"/>
              </p:cNvGrpSpPr>
              <p:nvPr/>
            </p:nvGrpSpPr>
            <p:grpSpPr>
              <a:xfrm>
                <a:off x="7848593" y="1524004"/>
                <a:ext cx="1295399" cy="1685580"/>
                <a:chOff x="7315200" y="5334000"/>
                <a:chExt cx="1054100" cy="1371600"/>
              </a:xfrm>
              <a:solidFill>
                <a:schemeClr val="bg2">
                  <a:lumMod val="50000"/>
                  <a:lumOff val="50000"/>
                  <a:alpha val="8000"/>
                </a:schemeClr>
              </a:solidFill>
            </p:grpSpPr>
            <p:sp>
              <p:nvSpPr>
                <p:cNvPr id="192" name="Freeform 70"/>
                <p:cNvSpPr>
                  <a:spLocks/>
                </p:cNvSpPr>
                <p:nvPr/>
              </p:nvSpPr>
              <p:spPr bwMode="auto">
                <a:xfrm>
                  <a:off x="7810500" y="5715000"/>
                  <a:ext cx="241300" cy="158750"/>
                </a:xfrm>
                <a:custGeom>
                  <a:avLst/>
                  <a:gdLst>
                    <a:gd name="T0" fmla="*/ 152 w 152"/>
                    <a:gd name="T1" fmla="*/ 100 h 100"/>
                    <a:gd name="T2" fmla="*/ 152 w 152"/>
                    <a:gd name="T3" fmla="*/ 100 h 100"/>
                    <a:gd name="T4" fmla="*/ 152 w 152"/>
                    <a:gd name="T5" fmla="*/ 100 h 100"/>
                    <a:gd name="T6" fmla="*/ 152 w 152"/>
                    <a:gd name="T7" fmla="*/ 100 h 100"/>
                    <a:gd name="T8" fmla="*/ 138 w 152"/>
                    <a:gd name="T9" fmla="*/ 90 h 100"/>
                    <a:gd name="T10" fmla="*/ 34 w 152"/>
                    <a:gd name="T11" fmla="*/ 18 h 100"/>
                    <a:gd name="T12" fmla="*/ 34 w 152"/>
                    <a:gd name="T13" fmla="*/ 18 h 100"/>
                    <a:gd name="T14" fmla="*/ 16 w 152"/>
                    <a:gd name="T15" fmla="*/ 6 h 100"/>
                    <a:gd name="T16" fmla="*/ 16 w 152"/>
                    <a:gd name="T17" fmla="*/ 6 h 100"/>
                    <a:gd name="T18" fmla="*/ 10 w 152"/>
                    <a:gd name="T19" fmla="*/ 2 h 100"/>
                    <a:gd name="T20" fmla="*/ 4 w 152"/>
                    <a:gd name="T21" fmla="*/ 0 h 100"/>
                    <a:gd name="T22" fmla="*/ 4 w 152"/>
                    <a:gd name="T23" fmla="*/ 0 h 100"/>
                    <a:gd name="T24" fmla="*/ 0 w 152"/>
                    <a:gd name="T25" fmla="*/ 0 h 100"/>
                    <a:gd name="T26" fmla="*/ 0 w 152"/>
                    <a:gd name="T27" fmla="*/ 2 h 100"/>
                    <a:gd name="T28" fmla="*/ 0 w 152"/>
                    <a:gd name="T29" fmla="*/ 2 h 100"/>
                    <a:gd name="T30" fmla="*/ 4 w 152"/>
                    <a:gd name="T31" fmla="*/ 6 h 100"/>
                    <a:gd name="T32" fmla="*/ 8 w 152"/>
                    <a:gd name="T33" fmla="*/ 8 h 100"/>
                    <a:gd name="T34" fmla="*/ 8 w 152"/>
                    <a:gd name="T35" fmla="*/ 8 h 100"/>
                    <a:gd name="T36" fmla="*/ 24 w 152"/>
                    <a:gd name="T37" fmla="*/ 18 h 100"/>
                    <a:gd name="T38" fmla="*/ 138 w 152"/>
                    <a:gd name="T39" fmla="*/ 92 h 100"/>
                    <a:gd name="T40" fmla="*/ 138 w 152"/>
                    <a:gd name="T41" fmla="*/ 92 h 100"/>
                    <a:gd name="T42" fmla="*/ 152 w 152"/>
                    <a:gd name="T43" fmla="*/ 100 h 100"/>
                    <a:gd name="T44" fmla="*/ 152 w 152"/>
                    <a:gd name="T45" fmla="*/ 100 h 10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</a:cxnLst>
                  <a:rect l="0" t="0" r="r" b="b"/>
                  <a:pathLst>
                    <a:path w="152" h="100">
                      <a:moveTo>
                        <a:pt x="152" y="100"/>
                      </a:moveTo>
                      <a:lnTo>
                        <a:pt x="152" y="100"/>
                      </a:lnTo>
                      <a:lnTo>
                        <a:pt x="152" y="100"/>
                      </a:lnTo>
                      <a:lnTo>
                        <a:pt x="152" y="100"/>
                      </a:lnTo>
                      <a:lnTo>
                        <a:pt x="138" y="90"/>
                      </a:lnTo>
                      <a:lnTo>
                        <a:pt x="34" y="18"/>
                      </a:lnTo>
                      <a:lnTo>
                        <a:pt x="34" y="18"/>
                      </a:lnTo>
                      <a:lnTo>
                        <a:pt x="16" y="6"/>
                      </a:lnTo>
                      <a:lnTo>
                        <a:pt x="16" y="6"/>
                      </a:lnTo>
                      <a:lnTo>
                        <a:pt x="10" y="2"/>
                      </a:lnTo>
                      <a:lnTo>
                        <a:pt x="4" y="0"/>
                      </a:lnTo>
                      <a:lnTo>
                        <a:pt x="4" y="0"/>
                      </a:ln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4" y="6"/>
                      </a:lnTo>
                      <a:lnTo>
                        <a:pt x="8" y="8"/>
                      </a:lnTo>
                      <a:lnTo>
                        <a:pt x="8" y="8"/>
                      </a:lnTo>
                      <a:lnTo>
                        <a:pt x="24" y="18"/>
                      </a:lnTo>
                      <a:lnTo>
                        <a:pt x="138" y="92"/>
                      </a:lnTo>
                      <a:lnTo>
                        <a:pt x="138" y="92"/>
                      </a:lnTo>
                      <a:lnTo>
                        <a:pt x="152" y="100"/>
                      </a:lnTo>
                      <a:lnTo>
                        <a:pt x="152" y="10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3" name="Freeform 71"/>
                <p:cNvSpPr>
                  <a:spLocks/>
                </p:cNvSpPr>
                <p:nvPr/>
              </p:nvSpPr>
              <p:spPr bwMode="auto">
                <a:xfrm>
                  <a:off x="8054975" y="5880100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4" name="Freeform 72"/>
                <p:cNvSpPr>
                  <a:spLocks/>
                </p:cNvSpPr>
                <p:nvPr/>
              </p:nvSpPr>
              <p:spPr bwMode="auto">
                <a:xfrm>
                  <a:off x="8064500" y="5584825"/>
                  <a:ext cx="53975" cy="285750"/>
                </a:xfrm>
                <a:custGeom>
                  <a:avLst/>
                  <a:gdLst>
                    <a:gd name="T0" fmla="*/ 0 w 34"/>
                    <a:gd name="T1" fmla="*/ 178 h 180"/>
                    <a:gd name="T2" fmla="*/ 0 w 34"/>
                    <a:gd name="T3" fmla="*/ 178 h 180"/>
                    <a:gd name="T4" fmla="*/ 4 w 34"/>
                    <a:gd name="T5" fmla="*/ 162 h 180"/>
                    <a:gd name="T6" fmla="*/ 28 w 34"/>
                    <a:gd name="T7" fmla="*/ 30 h 180"/>
                    <a:gd name="T8" fmla="*/ 28 w 34"/>
                    <a:gd name="T9" fmla="*/ 30 h 180"/>
                    <a:gd name="T10" fmla="*/ 34 w 34"/>
                    <a:gd name="T11" fmla="*/ 10 h 180"/>
                    <a:gd name="T12" fmla="*/ 34 w 34"/>
                    <a:gd name="T13" fmla="*/ 10 h 180"/>
                    <a:gd name="T14" fmla="*/ 34 w 34"/>
                    <a:gd name="T15" fmla="*/ 6 h 180"/>
                    <a:gd name="T16" fmla="*/ 34 w 34"/>
                    <a:gd name="T17" fmla="*/ 2 h 180"/>
                    <a:gd name="T18" fmla="*/ 34 w 34"/>
                    <a:gd name="T19" fmla="*/ 2 h 180"/>
                    <a:gd name="T20" fmla="*/ 32 w 34"/>
                    <a:gd name="T21" fmla="*/ 0 h 180"/>
                    <a:gd name="T22" fmla="*/ 30 w 34"/>
                    <a:gd name="T23" fmla="*/ 2 h 180"/>
                    <a:gd name="T24" fmla="*/ 30 w 34"/>
                    <a:gd name="T25" fmla="*/ 2 h 180"/>
                    <a:gd name="T26" fmla="*/ 28 w 34"/>
                    <a:gd name="T27" fmla="*/ 8 h 180"/>
                    <a:gd name="T28" fmla="*/ 26 w 34"/>
                    <a:gd name="T29" fmla="*/ 14 h 180"/>
                    <a:gd name="T30" fmla="*/ 26 w 34"/>
                    <a:gd name="T31" fmla="*/ 14 h 180"/>
                    <a:gd name="T32" fmla="*/ 22 w 34"/>
                    <a:gd name="T33" fmla="*/ 38 h 180"/>
                    <a:gd name="T34" fmla="*/ 2 w 34"/>
                    <a:gd name="T35" fmla="*/ 162 h 180"/>
                    <a:gd name="T36" fmla="*/ 2 w 34"/>
                    <a:gd name="T37" fmla="*/ 162 h 180"/>
                    <a:gd name="T38" fmla="*/ 0 w 34"/>
                    <a:gd name="T39" fmla="*/ 178 h 180"/>
                    <a:gd name="T40" fmla="*/ 0 w 34"/>
                    <a:gd name="T41" fmla="*/ 178 h 180"/>
                    <a:gd name="T42" fmla="*/ 0 w 34"/>
                    <a:gd name="T43" fmla="*/ 180 h 180"/>
                    <a:gd name="T44" fmla="*/ 0 w 34"/>
                    <a:gd name="T45" fmla="*/ 180 h 180"/>
                    <a:gd name="T46" fmla="*/ 0 w 34"/>
                    <a:gd name="T47" fmla="*/ 178 h 180"/>
                    <a:gd name="T48" fmla="*/ 0 w 34"/>
                    <a:gd name="T49" fmla="*/ 178 h 18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</a:cxnLst>
                  <a:rect l="0" t="0" r="r" b="b"/>
                  <a:pathLst>
                    <a:path w="34" h="180">
                      <a:moveTo>
                        <a:pt x="0" y="178"/>
                      </a:moveTo>
                      <a:lnTo>
                        <a:pt x="0" y="178"/>
                      </a:lnTo>
                      <a:lnTo>
                        <a:pt x="4" y="162"/>
                      </a:lnTo>
                      <a:lnTo>
                        <a:pt x="28" y="30"/>
                      </a:lnTo>
                      <a:lnTo>
                        <a:pt x="28" y="30"/>
                      </a:lnTo>
                      <a:lnTo>
                        <a:pt x="34" y="10"/>
                      </a:lnTo>
                      <a:lnTo>
                        <a:pt x="34" y="10"/>
                      </a:lnTo>
                      <a:lnTo>
                        <a:pt x="34" y="6"/>
                      </a:lnTo>
                      <a:lnTo>
                        <a:pt x="34" y="2"/>
                      </a:lnTo>
                      <a:lnTo>
                        <a:pt x="34" y="2"/>
                      </a:lnTo>
                      <a:lnTo>
                        <a:pt x="32" y="0"/>
                      </a:lnTo>
                      <a:lnTo>
                        <a:pt x="30" y="2"/>
                      </a:lnTo>
                      <a:lnTo>
                        <a:pt x="30" y="2"/>
                      </a:lnTo>
                      <a:lnTo>
                        <a:pt x="28" y="8"/>
                      </a:lnTo>
                      <a:lnTo>
                        <a:pt x="26" y="14"/>
                      </a:lnTo>
                      <a:lnTo>
                        <a:pt x="26" y="14"/>
                      </a:lnTo>
                      <a:lnTo>
                        <a:pt x="22" y="38"/>
                      </a:lnTo>
                      <a:lnTo>
                        <a:pt x="2" y="162"/>
                      </a:lnTo>
                      <a:lnTo>
                        <a:pt x="2" y="162"/>
                      </a:lnTo>
                      <a:lnTo>
                        <a:pt x="0" y="178"/>
                      </a:lnTo>
                      <a:lnTo>
                        <a:pt x="0" y="178"/>
                      </a:lnTo>
                      <a:lnTo>
                        <a:pt x="0" y="180"/>
                      </a:lnTo>
                      <a:lnTo>
                        <a:pt x="0" y="180"/>
                      </a:lnTo>
                      <a:lnTo>
                        <a:pt x="0" y="178"/>
                      </a:lnTo>
                      <a:lnTo>
                        <a:pt x="0" y="178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5" name="Freeform 73"/>
                <p:cNvSpPr>
                  <a:spLocks noEditPoints="1"/>
                </p:cNvSpPr>
                <p:nvPr/>
              </p:nvSpPr>
              <p:spPr bwMode="auto">
                <a:xfrm>
                  <a:off x="7315200" y="5334000"/>
                  <a:ext cx="1054100" cy="1371600"/>
                </a:xfrm>
                <a:custGeom>
                  <a:avLst/>
                  <a:gdLst>
                    <a:gd name="T0" fmla="*/ 582 w 664"/>
                    <a:gd name="T1" fmla="*/ 488 h 864"/>
                    <a:gd name="T2" fmla="*/ 664 w 664"/>
                    <a:gd name="T3" fmla="*/ 356 h 864"/>
                    <a:gd name="T4" fmla="*/ 664 w 664"/>
                    <a:gd name="T5" fmla="*/ 0 h 864"/>
                    <a:gd name="T6" fmla="*/ 608 w 664"/>
                    <a:gd name="T7" fmla="*/ 50 h 864"/>
                    <a:gd name="T8" fmla="*/ 548 w 664"/>
                    <a:gd name="T9" fmla="*/ 146 h 864"/>
                    <a:gd name="T10" fmla="*/ 508 w 664"/>
                    <a:gd name="T11" fmla="*/ 294 h 864"/>
                    <a:gd name="T12" fmla="*/ 498 w 664"/>
                    <a:gd name="T13" fmla="*/ 358 h 864"/>
                    <a:gd name="T14" fmla="*/ 490 w 664"/>
                    <a:gd name="T15" fmla="*/ 342 h 864"/>
                    <a:gd name="T16" fmla="*/ 476 w 664"/>
                    <a:gd name="T17" fmla="*/ 338 h 864"/>
                    <a:gd name="T18" fmla="*/ 472 w 664"/>
                    <a:gd name="T19" fmla="*/ 338 h 864"/>
                    <a:gd name="T20" fmla="*/ 464 w 664"/>
                    <a:gd name="T21" fmla="*/ 338 h 864"/>
                    <a:gd name="T22" fmla="*/ 464 w 664"/>
                    <a:gd name="T23" fmla="*/ 344 h 864"/>
                    <a:gd name="T24" fmla="*/ 454 w 664"/>
                    <a:gd name="T25" fmla="*/ 350 h 864"/>
                    <a:gd name="T26" fmla="*/ 458 w 664"/>
                    <a:gd name="T27" fmla="*/ 362 h 864"/>
                    <a:gd name="T28" fmla="*/ 456 w 664"/>
                    <a:gd name="T29" fmla="*/ 376 h 864"/>
                    <a:gd name="T30" fmla="*/ 336 w 664"/>
                    <a:gd name="T31" fmla="*/ 294 h 864"/>
                    <a:gd name="T32" fmla="*/ 204 w 664"/>
                    <a:gd name="T33" fmla="*/ 246 h 864"/>
                    <a:gd name="T34" fmla="*/ 116 w 664"/>
                    <a:gd name="T35" fmla="*/ 242 h 864"/>
                    <a:gd name="T36" fmla="*/ 8 w 664"/>
                    <a:gd name="T37" fmla="*/ 282 h 864"/>
                    <a:gd name="T38" fmla="*/ 28 w 664"/>
                    <a:gd name="T39" fmla="*/ 358 h 864"/>
                    <a:gd name="T40" fmla="*/ 46 w 664"/>
                    <a:gd name="T41" fmla="*/ 368 h 864"/>
                    <a:gd name="T42" fmla="*/ 64 w 664"/>
                    <a:gd name="T43" fmla="*/ 380 h 864"/>
                    <a:gd name="T44" fmla="*/ 92 w 664"/>
                    <a:gd name="T45" fmla="*/ 390 h 864"/>
                    <a:gd name="T46" fmla="*/ 112 w 664"/>
                    <a:gd name="T47" fmla="*/ 406 h 864"/>
                    <a:gd name="T48" fmla="*/ 130 w 664"/>
                    <a:gd name="T49" fmla="*/ 430 h 864"/>
                    <a:gd name="T50" fmla="*/ 142 w 664"/>
                    <a:gd name="T51" fmla="*/ 438 h 864"/>
                    <a:gd name="T52" fmla="*/ 152 w 664"/>
                    <a:gd name="T53" fmla="*/ 456 h 864"/>
                    <a:gd name="T54" fmla="*/ 170 w 664"/>
                    <a:gd name="T55" fmla="*/ 474 h 864"/>
                    <a:gd name="T56" fmla="*/ 186 w 664"/>
                    <a:gd name="T57" fmla="*/ 490 h 864"/>
                    <a:gd name="T58" fmla="*/ 224 w 664"/>
                    <a:gd name="T59" fmla="*/ 516 h 864"/>
                    <a:gd name="T60" fmla="*/ 268 w 664"/>
                    <a:gd name="T61" fmla="*/ 512 h 864"/>
                    <a:gd name="T62" fmla="*/ 350 w 664"/>
                    <a:gd name="T63" fmla="*/ 482 h 864"/>
                    <a:gd name="T64" fmla="*/ 302 w 664"/>
                    <a:gd name="T65" fmla="*/ 566 h 864"/>
                    <a:gd name="T66" fmla="*/ 302 w 664"/>
                    <a:gd name="T67" fmla="*/ 586 h 864"/>
                    <a:gd name="T68" fmla="*/ 344 w 664"/>
                    <a:gd name="T69" fmla="*/ 630 h 864"/>
                    <a:gd name="T70" fmla="*/ 384 w 664"/>
                    <a:gd name="T71" fmla="*/ 646 h 864"/>
                    <a:gd name="T72" fmla="*/ 404 w 664"/>
                    <a:gd name="T73" fmla="*/ 662 h 864"/>
                    <a:gd name="T74" fmla="*/ 434 w 664"/>
                    <a:gd name="T75" fmla="*/ 676 h 864"/>
                    <a:gd name="T76" fmla="*/ 460 w 664"/>
                    <a:gd name="T77" fmla="*/ 704 h 864"/>
                    <a:gd name="T78" fmla="*/ 472 w 664"/>
                    <a:gd name="T79" fmla="*/ 740 h 864"/>
                    <a:gd name="T80" fmla="*/ 460 w 664"/>
                    <a:gd name="T81" fmla="*/ 788 h 864"/>
                    <a:gd name="T82" fmla="*/ 452 w 664"/>
                    <a:gd name="T83" fmla="*/ 824 h 864"/>
                    <a:gd name="T84" fmla="*/ 466 w 664"/>
                    <a:gd name="T85" fmla="*/ 864 h 864"/>
                    <a:gd name="T86" fmla="*/ 476 w 664"/>
                    <a:gd name="T87" fmla="*/ 860 h 864"/>
                    <a:gd name="T88" fmla="*/ 492 w 664"/>
                    <a:gd name="T89" fmla="*/ 792 h 864"/>
                    <a:gd name="T90" fmla="*/ 506 w 664"/>
                    <a:gd name="T91" fmla="*/ 770 h 864"/>
                    <a:gd name="T92" fmla="*/ 520 w 664"/>
                    <a:gd name="T93" fmla="*/ 726 h 864"/>
                    <a:gd name="T94" fmla="*/ 504 w 664"/>
                    <a:gd name="T95" fmla="*/ 578 h 864"/>
                    <a:gd name="T96" fmla="*/ 494 w 664"/>
                    <a:gd name="T97" fmla="*/ 502 h 864"/>
                    <a:gd name="T98" fmla="*/ 518 w 664"/>
                    <a:gd name="T99" fmla="*/ 508 h 864"/>
                    <a:gd name="T100" fmla="*/ 542 w 664"/>
                    <a:gd name="T101" fmla="*/ 568 h 864"/>
                    <a:gd name="T102" fmla="*/ 570 w 664"/>
                    <a:gd name="T103" fmla="*/ 620 h 864"/>
                    <a:gd name="T104" fmla="*/ 598 w 664"/>
                    <a:gd name="T105" fmla="*/ 590 h 864"/>
                    <a:gd name="T106" fmla="*/ 582 w 664"/>
                    <a:gd name="T107" fmla="*/ 548 h 864"/>
                    <a:gd name="T108" fmla="*/ 550 w 664"/>
                    <a:gd name="T109" fmla="*/ 484 h 864"/>
                    <a:gd name="T110" fmla="*/ 566 w 664"/>
                    <a:gd name="T111" fmla="*/ 472 h 864"/>
                    <a:gd name="T112" fmla="*/ 466 w 664"/>
                    <a:gd name="T113" fmla="*/ 344 h 86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</a:cxnLst>
                  <a:rect l="0" t="0" r="r" b="b"/>
                  <a:pathLst>
                    <a:path w="664" h="864">
                      <a:moveTo>
                        <a:pt x="566" y="472"/>
                      </a:moveTo>
                      <a:lnTo>
                        <a:pt x="566" y="472"/>
                      </a:lnTo>
                      <a:lnTo>
                        <a:pt x="568" y="472"/>
                      </a:lnTo>
                      <a:lnTo>
                        <a:pt x="572" y="476"/>
                      </a:lnTo>
                      <a:lnTo>
                        <a:pt x="582" y="488"/>
                      </a:lnTo>
                      <a:lnTo>
                        <a:pt x="612" y="532"/>
                      </a:lnTo>
                      <a:lnTo>
                        <a:pt x="660" y="604"/>
                      </a:lnTo>
                      <a:lnTo>
                        <a:pt x="660" y="604"/>
                      </a:lnTo>
                      <a:lnTo>
                        <a:pt x="664" y="608"/>
                      </a:lnTo>
                      <a:lnTo>
                        <a:pt x="664" y="356"/>
                      </a:lnTo>
                      <a:lnTo>
                        <a:pt x="664" y="356"/>
                      </a:lnTo>
                      <a:lnTo>
                        <a:pt x="650" y="354"/>
                      </a:lnTo>
                      <a:lnTo>
                        <a:pt x="650" y="354"/>
                      </a:lnTo>
                      <a:lnTo>
                        <a:pt x="664" y="346"/>
                      </a:lnTo>
                      <a:lnTo>
                        <a:pt x="664" y="0"/>
                      </a:lnTo>
                      <a:lnTo>
                        <a:pt x="664" y="0"/>
                      </a:lnTo>
                      <a:lnTo>
                        <a:pt x="638" y="20"/>
                      </a:lnTo>
                      <a:lnTo>
                        <a:pt x="624" y="34"/>
                      </a:lnTo>
                      <a:lnTo>
                        <a:pt x="608" y="50"/>
                      </a:lnTo>
                      <a:lnTo>
                        <a:pt x="608" y="50"/>
                      </a:lnTo>
                      <a:lnTo>
                        <a:pt x="594" y="68"/>
                      </a:lnTo>
                      <a:lnTo>
                        <a:pt x="580" y="86"/>
                      </a:lnTo>
                      <a:lnTo>
                        <a:pt x="568" y="104"/>
                      </a:lnTo>
                      <a:lnTo>
                        <a:pt x="558" y="124"/>
                      </a:lnTo>
                      <a:lnTo>
                        <a:pt x="548" y="146"/>
                      </a:lnTo>
                      <a:lnTo>
                        <a:pt x="540" y="166"/>
                      </a:lnTo>
                      <a:lnTo>
                        <a:pt x="524" y="214"/>
                      </a:lnTo>
                      <a:lnTo>
                        <a:pt x="524" y="214"/>
                      </a:lnTo>
                      <a:lnTo>
                        <a:pt x="514" y="254"/>
                      </a:lnTo>
                      <a:lnTo>
                        <a:pt x="508" y="294"/>
                      </a:lnTo>
                      <a:lnTo>
                        <a:pt x="504" y="330"/>
                      </a:lnTo>
                      <a:lnTo>
                        <a:pt x="502" y="356"/>
                      </a:lnTo>
                      <a:lnTo>
                        <a:pt x="502" y="356"/>
                      </a:lnTo>
                      <a:lnTo>
                        <a:pt x="498" y="358"/>
                      </a:lnTo>
                      <a:lnTo>
                        <a:pt x="498" y="358"/>
                      </a:lnTo>
                      <a:lnTo>
                        <a:pt x="490" y="350"/>
                      </a:lnTo>
                      <a:lnTo>
                        <a:pt x="490" y="350"/>
                      </a:lnTo>
                      <a:lnTo>
                        <a:pt x="490" y="346"/>
                      </a:lnTo>
                      <a:lnTo>
                        <a:pt x="490" y="342"/>
                      </a:lnTo>
                      <a:lnTo>
                        <a:pt x="490" y="342"/>
                      </a:lnTo>
                      <a:lnTo>
                        <a:pt x="488" y="340"/>
                      </a:lnTo>
                      <a:lnTo>
                        <a:pt x="484" y="338"/>
                      </a:lnTo>
                      <a:lnTo>
                        <a:pt x="480" y="336"/>
                      </a:lnTo>
                      <a:lnTo>
                        <a:pt x="476" y="338"/>
                      </a:lnTo>
                      <a:lnTo>
                        <a:pt x="476" y="338"/>
                      </a:lnTo>
                      <a:lnTo>
                        <a:pt x="476" y="338"/>
                      </a:lnTo>
                      <a:lnTo>
                        <a:pt x="476" y="336"/>
                      </a:lnTo>
                      <a:lnTo>
                        <a:pt x="474" y="336"/>
                      </a:lnTo>
                      <a:lnTo>
                        <a:pt x="472" y="338"/>
                      </a:lnTo>
                      <a:lnTo>
                        <a:pt x="472" y="338"/>
                      </a:lnTo>
                      <a:lnTo>
                        <a:pt x="468" y="336"/>
                      </a:lnTo>
                      <a:lnTo>
                        <a:pt x="468" y="336"/>
                      </a:lnTo>
                      <a:lnTo>
                        <a:pt x="468" y="336"/>
                      </a:lnTo>
                      <a:lnTo>
                        <a:pt x="466" y="338"/>
                      </a:lnTo>
                      <a:lnTo>
                        <a:pt x="464" y="338"/>
                      </a:lnTo>
                      <a:lnTo>
                        <a:pt x="464" y="340"/>
                      </a:lnTo>
                      <a:lnTo>
                        <a:pt x="462" y="340"/>
                      </a:lnTo>
                      <a:lnTo>
                        <a:pt x="462" y="342"/>
                      </a:lnTo>
                      <a:lnTo>
                        <a:pt x="464" y="344"/>
                      </a:lnTo>
                      <a:lnTo>
                        <a:pt x="464" y="344"/>
                      </a:lnTo>
                      <a:lnTo>
                        <a:pt x="464" y="344"/>
                      </a:lnTo>
                      <a:lnTo>
                        <a:pt x="460" y="344"/>
                      </a:lnTo>
                      <a:lnTo>
                        <a:pt x="460" y="344"/>
                      </a:lnTo>
                      <a:lnTo>
                        <a:pt x="456" y="346"/>
                      </a:lnTo>
                      <a:lnTo>
                        <a:pt x="454" y="350"/>
                      </a:lnTo>
                      <a:lnTo>
                        <a:pt x="454" y="354"/>
                      </a:lnTo>
                      <a:lnTo>
                        <a:pt x="456" y="358"/>
                      </a:lnTo>
                      <a:lnTo>
                        <a:pt x="456" y="358"/>
                      </a:lnTo>
                      <a:lnTo>
                        <a:pt x="458" y="362"/>
                      </a:lnTo>
                      <a:lnTo>
                        <a:pt x="458" y="362"/>
                      </a:lnTo>
                      <a:lnTo>
                        <a:pt x="458" y="370"/>
                      </a:lnTo>
                      <a:lnTo>
                        <a:pt x="458" y="374"/>
                      </a:lnTo>
                      <a:lnTo>
                        <a:pt x="458" y="374"/>
                      </a:lnTo>
                      <a:lnTo>
                        <a:pt x="456" y="376"/>
                      </a:lnTo>
                      <a:lnTo>
                        <a:pt x="456" y="376"/>
                      </a:lnTo>
                      <a:lnTo>
                        <a:pt x="434" y="360"/>
                      </a:lnTo>
                      <a:lnTo>
                        <a:pt x="406" y="338"/>
                      </a:lnTo>
                      <a:lnTo>
                        <a:pt x="372" y="314"/>
                      </a:lnTo>
                      <a:lnTo>
                        <a:pt x="336" y="294"/>
                      </a:lnTo>
                      <a:lnTo>
                        <a:pt x="336" y="294"/>
                      </a:lnTo>
                      <a:lnTo>
                        <a:pt x="292" y="272"/>
                      </a:lnTo>
                      <a:lnTo>
                        <a:pt x="270" y="264"/>
                      </a:lnTo>
                      <a:lnTo>
                        <a:pt x="248" y="256"/>
                      </a:lnTo>
                      <a:lnTo>
                        <a:pt x="226" y="250"/>
                      </a:lnTo>
                      <a:lnTo>
                        <a:pt x="204" y="246"/>
                      </a:lnTo>
                      <a:lnTo>
                        <a:pt x="182" y="244"/>
                      </a:lnTo>
                      <a:lnTo>
                        <a:pt x="160" y="242"/>
                      </a:lnTo>
                      <a:lnTo>
                        <a:pt x="160" y="242"/>
                      </a:lnTo>
                      <a:lnTo>
                        <a:pt x="138" y="242"/>
                      </a:lnTo>
                      <a:lnTo>
                        <a:pt x="116" y="242"/>
                      </a:lnTo>
                      <a:lnTo>
                        <a:pt x="84" y="248"/>
                      </a:lnTo>
                      <a:lnTo>
                        <a:pt x="62" y="252"/>
                      </a:lnTo>
                      <a:lnTo>
                        <a:pt x="56" y="256"/>
                      </a:lnTo>
                      <a:lnTo>
                        <a:pt x="30" y="266"/>
                      </a:lnTo>
                      <a:lnTo>
                        <a:pt x="8" y="282"/>
                      </a:lnTo>
                      <a:lnTo>
                        <a:pt x="0" y="296"/>
                      </a:lnTo>
                      <a:lnTo>
                        <a:pt x="0" y="324"/>
                      </a:lnTo>
                      <a:lnTo>
                        <a:pt x="2" y="330"/>
                      </a:lnTo>
                      <a:lnTo>
                        <a:pt x="14" y="344"/>
                      </a:lnTo>
                      <a:lnTo>
                        <a:pt x="28" y="358"/>
                      </a:lnTo>
                      <a:lnTo>
                        <a:pt x="28" y="358"/>
                      </a:lnTo>
                      <a:lnTo>
                        <a:pt x="36" y="364"/>
                      </a:lnTo>
                      <a:lnTo>
                        <a:pt x="42" y="366"/>
                      </a:lnTo>
                      <a:lnTo>
                        <a:pt x="46" y="368"/>
                      </a:lnTo>
                      <a:lnTo>
                        <a:pt x="46" y="368"/>
                      </a:lnTo>
                      <a:lnTo>
                        <a:pt x="52" y="368"/>
                      </a:lnTo>
                      <a:lnTo>
                        <a:pt x="56" y="372"/>
                      </a:lnTo>
                      <a:lnTo>
                        <a:pt x="60" y="376"/>
                      </a:lnTo>
                      <a:lnTo>
                        <a:pt x="60" y="376"/>
                      </a:lnTo>
                      <a:lnTo>
                        <a:pt x="64" y="380"/>
                      </a:lnTo>
                      <a:lnTo>
                        <a:pt x="70" y="384"/>
                      </a:lnTo>
                      <a:lnTo>
                        <a:pt x="78" y="386"/>
                      </a:lnTo>
                      <a:lnTo>
                        <a:pt x="78" y="386"/>
                      </a:lnTo>
                      <a:lnTo>
                        <a:pt x="84" y="386"/>
                      </a:lnTo>
                      <a:lnTo>
                        <a:pt x="92" y="390"/>
                      </a:lnTo>
                      <a:lnTo>
                        <a:pt x="98" y="394"/>
                      </a:lnTo>
                      <a:lnTo>
                        <a:pt x="100" y="398"/>
                      </a:lnTo>
                      <a:lnTo>
                        <a:pt x="100" y="398"/>
                      </a:lnTo>
                      <a:lnTo>
                        <a:pt x="104" y="402"/>
                      </a:lnTo>
                      <a:lnTo>
                        <a:pt x="112" y="406"/>
                      </a:lnTo>
                      <a:lnTo>
                        <a:pt x="120" y="410"/>
                      </a:lnTo>
                      <a:lnTo>
                        <a:pt x="120" y="410"/>
                      </a:lnTo>
                      <a:lnTo>
                        <a:pt x="126" y="418"/>
                      </a:lnTo>
                      <a:lnTo>
                        <a:pt x="130" y="426"/>
                      </a:lnTo>
                      <a:lnTo>
                        <a:pt x="130" y="430"/>
                      </a:lnTo>
                      <a:lnTo>
                        <a:pt x="130" y="430"/>
                      </a:lnTo>
                      <a:lnTo>
                        <a:pt x="132" y="434"/>
                      </a:lnTo>
                      <a:lnTo>
                        <a:pt x="136" y="436"/>
                      </a:lnTo>
                      <a:lnTo>
                        <a:pt x="142" y="438"/>
                      </a:lnTo>
                      <a:lnTo>
                        <a:pt x="142" y="438"/>
                      </a:lnTo>
                      <a:lnTo>
                        <a:pt x="146" y="442"/>
                      </a:lnTo>
                      <a:lnTo>
                        <a:pt x="150" y="446"/>
                      </a:lnTo>
                      <a:lnTo>
                        <a:pt x="152" y="452"/>
                      </a:lnTo>
                      <a:lnTo>
                        <a:pt x="152" y="452"/>
                      </a:lnTo>
                      <a:lnTo>
                        <a:pt x="152" y="456"/>
                      </a:lnTo>
                      <a:lnTo>
                        <a:pt x="154" y="458"/>
                      </a:lnTo>
                      <a:lnTo>
                        <a:pt x="158" y="466"/>
                      </a:lnTo>
                      <a:lnTo>
                        <a:pt x="166" y="472"/>
                      </a:lnTo>
                      <a:lnTo>
                        <a:pt x="170" y="474"/>
                      </a:lnTo>
                      <a:lnTo>
                        <a:pt x="170" y="474"/>
                      </a:lnTo>
                      <a:lnTo>
                        <a:pt x="174" y="476"/>
                      </a:lnTo>
                      <a:lnTo>
                        <a:pt x="178" y="480"/>
                      </a:lnTo>
                      <a:lnTo>
                        <a:pt x="182" y="486"/>
                      </a:lnTo>
                      <a:lnTo>
                        <a:pt x="182" y="486"/>
                      </a:lnTo>
                      <a:lnTo>
                        <a:pt x="186" y="490"/>
                      </a:lnTo>
                      <a:lnTo>
                        <a:pt x="192" y="494"/>
                      </a:lnTo>
                      <a:lnTo>
                        <a:pt x="200" y="500"/>
                      </a:lnTo>
                      <a:lnTo>
                        <a:pt x="200" y="500"/>
                      </a:lnTo>
                      <a:lnTo>
                        <a:pt x="216" y="510"/>
                      </a:lnTo>
                      <a:lnTo>
                        <a:pt x="224" y="516"/>
                      </a:lnTo>
                      <a:lnTo>
                        <a:pt x="224" y="516"/>
                      </a:lnTo>
                      <a:lnTo>
                        <a:pt x="230" y="518"/>
                      </a:lnTo>
                      <a:lnTo>
                        <a:pt x="238" y="518"/>
                      </a:lnTo>
                      <a:lnTo>
                        <a:pt x="246" y="518"/>
                      </a:lnTo>
                      <a:lnTo>
                        <a:pt x="268" y="512"/>
                      </a:lnTo>
                      <a:lnTo>
                        <a:pt x="288" y="504"/>
                      </a:lnTo>
                      <a:lnTo>
                        <a:pt x="306" y="496"/>
                      </a:lnTo>
                      <a:lnTo>
                        <a:pt x="332" y="486"/>
                      </a:lnTo>
                      <a:lnTo>
                        <a:pt x="350" y="482"/>
                      </a:lnTo>
                      <a:lnTo>
                        <a:pt x="350" y="482"/>
                      </a:lnTo>
                      <a:lnTo>
                        <a:pt x="350" y="482"/>
                      </a:lnTo>
                      <a:lnTo>
                        <a:pt x="334" y="504"/>
                      </a:lnTo>
                      <a:lnTo>
                        <a:pt x="320" y="526"/>
                      </a:lnTo>
                      <a:lnTo>
                        <a:pt x="320" y="526"/>
                      </a:lnTo>
                      <a:lnTo>
                        <a:pt x="302" y="566"/>
                      </a:lnTo>
                      <a:lnTo>
                        <a:pt x="298" y="576"/>
                      </a:lnTo>
                      <a:lnTo>
                        <a:pt x="298" y="582"/>
                      </a:lnTo>
                      <a:lnTo>
                        <a:pt x="298" y="586"/>
                      </a:lnTo>
                      <a:lnTo>
                        <a:pt x="300" y="586"/>
                      </a:lnTo>
                      <a:lnTo>
                        <a:pt x="302" y="586"/>
                      </a:lnTo>
                      <a:lnTo>
                        <a:pt x="310" y="598"/>
                      </a:lnTo>
                      <a:lnTo>
                        <a:pt x="310" y="598"/>
                      </a:lnTo>
                      <a:lnTo>
                        <a:pt x="318" y="604"/>
                      </a:lnTo>
                      <a:lnTo>
                        <a:pt x="334" y="622"/>
                      </a:lnTo>
                      <a:lnTo>
                        <a:pt x="344" y="630"/>
                      </a:lnTo>
                      <a:lnTo>
                        <a:pt x="356" y="638"/>
                      </a:lnTo>
                      <a:lnTo>
                        <a:pt x="366" y="644"/>
                      </a:lnTo>
                      <a:lnTo>
                        <a:pt x="376" y="646"/>
                      </a:lnTo>
                      <a:lnTo>
                        <a:pt x="376" y="646"/>
                      </a:lnTo>
                      <a:lnTo>
                        <a:pt x="384" y="646"/>
                      </a:lnTo>
                      <a:lnTo>
                        <a:pt x="390" y="648"/>
                      </a:lnTo>
                      <a:lnTo>
                        <a:pt x="396" y="650"/>
                      </a:lnTo>
                      <a:lnTo>
                        <a:pt x="398" y="654"/>
                      </a:lnTo>
                      <a:lnTo>
                        <a:pt x="402" y="660"/>
                      </a:lnTo>
                      <a:lnTo>
                        <a:pt x="404" y="662"/>
                      </a:lnTo>
                      <a:lnTo>
                        <a:pt x="404" y="662"/>
                      </a:lnTo>
                      <a:lnTo>
                        <a:pt x="414" y="670"/>
                      </a:lnTo>
                      <a:lnTo>
                        <a:pt x="424" y="676"/>
                      </a:lnTo>
                      <a:lnTo>
                        <a:pt x="428" y="678"/>
                      </a:lnTo>
                      <a:lnTo>
                        <a:pt x="434" y="676"/>
                      </a:lnTo>
                      <a:lnTo>
                        <a:pt x="434" y="676"/>
                      </a:lnTo>
                      <a:lnTo>
                        <a:pt x="438" y="678"/>
                      </a:lnTo>
                      <a:lnTo>
                        <a:pt x="444" y="680"/>
                      </a:lnTo>
                      <a:lnTo>
                        <a:pt x="454" y="692"/>
                      </a:lnTo>
                      <a:lnTo>
                        <a:pt x="460" y="704"/>
                      </a:lnTo>
                      <a:lnTo>
                        <a:pt x="464" y="710"/>
                      </a:lnTo>
                      <a:lnTo>
                        <a:pt x="464" y="710"/>
                      </a:lnTo>
                      <a:lnTo>
                        <a:pt x="466" y="716"/>
                      </a:lnTo>
                      <a:lnTo>
                        <a:pt x="470" y="730"/>
                      </a:lnTo>
                      <a:lnTo>
                        <a:pt x="472" y="740"/>
                      </a:lnTo>
                      <a:lnTo>
                        <a:pt x="472" y="750"/>
                      </a:lnTo>
                      <a:lnTo>
                        <a:pt x="470" y="760"/>
                      </a:lnTo>
                      <a:lnTo>
                        <a:pt x="468" y="770"/>
                      </a:lnTo>
                      <a:lnTo>
                        <a:pt x="468" y="770"/>
                      </a:lnTo>
                      <a:lnTo>
                        <a:pt x="460" y="788"/>
                      </a:lnTo>
                      <a:lnTo>
                        <a:pt x="456" y="800"/>
                      </a:lnTo>
                      <a:lnTo>
                        <a:pt x="454" y="810"/>
                      </a:lnTo>
                      <a:lnTo>
                        <a:pt x="454" y="810"/>
                      </a:lnTo>
                      <a:lnTo>
                        <a:pt x="452" y="816"/>
                      </a:lnTo>
                      <a:lnTo>
                        <a:pt x="452" y="824"/>
                      </a:lnTo>
                      <a:lnTo>
                        <a:pt x="454" y="832"/>
                      </a:lnTo>
                      <a:lnTo>
                        <a:pt x="454" y="832"/>
                      </a:lnTo>
                      <a:lnTo>
                        <a:pt x="458" y="852"/>
                      </a:lnTo>
                      <a:lnTo>
                        <a:pt x="462" y="858"/>
                      </a:lnTo>
                      <a:lnTo>
                        <a:pt x="466" y="864"/>
                      </a:lnTo>
                      <a:lnTo>
                        <a:pt x="466" y="864"/>
                      </a:lnTo>
                      <a:lnTo>
                        <a:pt x="468" y="864"/>
                      </a:lnTo>
                      <a:lnTo>
                        <a:pt x="472" y="864"/>
                      </a:lnTo>
                      <a:lnTo>
                        <a:pt x="472" y="864"/>
                      </a:lnTo>
                      <a:lnTo>
                        <a:pt x="476" y="860"/>
                      </a:lnTo>
                      <a:lnTo>
                        <a:pt x="480" y="858"/>
                      </a:lnTo>
                      <a:lnTo>
                        <a:pt x="496" y="810"/>
                      </a:lnTo>
                      <a:lnTo>
                        <a:pt x="490" y="798"/>
                      </a:lnTo>
                      <a:lnTo>
                        <a:pt x="490" y="798"/>
                      </a:lnTo>
                      <a:lnTo>
                        <a:pt x="492" y="792"/>
                      </a:lnTo>
                      <a:lnTo>
                        <a:pt x="494" y="786"/>
                      </a:lnTo>
                      <a:lnTo>
                        <a:pt x="498" y="784"/>
                      </a:lnTo>
                      <a:lnTo>
                        <a:pt x="498" y="784"/>
                      </a:lnTo>
                      <a:lnTo>
                        <a:pt x="502" y="778"/>
                      </a:lnTo>
                      <a:lnTo>
                        <a:pt x="506" y="770"/>
                      </a:lnTo>
                      <a:lnTo>
                        <a:pt x="508" y="758"/>
                      </a:lnTo>
                      <a:lnTo>
                        <a:pt x="508" y="758"/>
                      </a:lnTo>
                      <a:lnTo>
                        <a:pt x="512" y="748"/>
                      </a:lnTo>
                      <a:lnTo>
                        <a:pt x="520" y="726"/>
                      </a:lnTo>
                      <a:lnTo>
                        <a:pt x="520" y="726"/>
                      </a:lnTo>
                      <a:lnTo>
                        <a:pt x="524" y="694"/>
                      </a:lnTo>
                      <a:lnTo>
                        <a:pt x="526" y="676"/>
                      </a:lnTo>
                      <a:lnTo>
                        <a:pt x="524" y="662"/>
                      </a:lnTo>
                      <a:lnTo>
                        <a:pt x="524" y="662"/>
                      </a:lnTo>
                      <a:lnTo>
                        <a:pt x="504" y="578"/>
                      </a:lnTo>
                      <a:lnTo>
                        <a:pt x="494" y="526"/>
                      </a:lnTo>
                      <a:lnTo>
                        <a:pt x="492" y="510"/>
                      </a:lnTo>
                      <a:lnTo>
                        <a:pt x="492" y="504"/>
                      </a:lnTo>
                      <a:lnTo>
                        <a:pt x="494" y="502"/>
                      </a:lnTo>
                      <a:lnTo>
                        <a:pt x="494" y="502"/>
                      </a:lnTo>
                      <a:lnTo>
                        <a:pt x="498" y="498"/>
                      </a:lnTo>
                      <a:lnTo>
                        <a:pt x="500" y="492"/>
                      </a:lnTo>
                      <a:lnTo>
                        <a:pt x="504" y="474"/>
                      </a:lnTo>
                      <a:lnTo>
                        <a:pt x="512" y="500"/>
                      </a:lnTo>
                      <a:lnTo>
                        <a:pt x="518" y="508"/>
                      </a:lnTo>
                      <a:lnTo>
                        <a:pt x="518" y="520"/>
                      </a:lnTo>
                      <a:lnTo>
                        <a:pt x="526" y="538"/>
                      </a:lnTo>
                      <a:lnTo>
                        <a:pt x="528" y="542"/>
                      </a:lnTo>
                      <a:lnTo>
                        <a:pt x="538" y="568"/>
                      </a:lnTo>
                      <a:lnTo>
                        <a:pt x="542" y="568"/>
                      </a:lnTo>
                      <a:lnTo>
                        <a:pt x="544" y="572"/>
                      </a:lnTo>
                      <a:lnTo>
                        <a:pt x="542" y="576"/>
                      </a:lnTo>
                      <a:lnTo>
                        <a:pt x="548" y="588"/>
                      </a:lnTo>
                      <a:lnTo>
                        <a:pt x="556" y="608"/>
                      </a:lnTo>
                      <a:lnTo>
                        <a:pt x="570" y="620"/>
                      </a:lnTo>
                      <a:lnTo>
                        <a:pt x="588" y="626"/>
                      </a:lnTo>
                      <a:lnTo>
                        <a:pt x="584" y="614"/>
                      </a:lnTo>
                      <a:lnTo>
                        <a:pt x="590" y="624"/>
                      </a:lnTo>
                      <a:lnTo>
                        <a:pt x="598" y="608"/>
                      </a:lnTo>
                      <a:lnTo>
                        <a:pt x="598" y="590"/>
                      </a:lnTo>
                      <a:lnTo>
                        <a:pt x="590" y="570"/>
                      </a:lnTo>
                      <a:lnTo>
                        <a:pt x="586" y="558"/>
                      </a:lnTo>
                      <a:lnTo>
                        <a:pt x="580" y="556"/>
                      </a:lnTo>
                      <a:lnTo>
                        <a:pt x="580" y="552"/>
                      </a:lnTo>
                      <a:lnTo>
                        <a:pt x="582" y="548"/>
                      </a:lnTo>
                      <a:lnTo>
                        <a:pt x="572" y="524"/>
                      </a:lnTo>
                      <a:lnTo>
                        <a:pt x="570" y="520"/>
                      </a:lnTo>
                      <a:lnTo>
                        <a:pt x="562" y="502"/>
                      </a:lnTo>
                      <a:lnTo>
                        <a:pt x="554" y="492"/>
                      </a:lnTo>
                      <a:lnTo>
                        <a:pt x="550" y="484"/>
                      </a:lnTo>
                      <a:lnTo>
                        <a:pt x="538" y="460"/>
                      </a:lnTo>
                      <a:lnTo>
                        <a:pt x="538" y="460"/>
                      </a:lnTo>
                      <a:lnTo>
                        <a:pt x="554" y="470"/>
                      </a:lnTo>
                      <a:lnTo>
                        <a:pt x="560" y="472"/>
                      </a:lnTo>
                      <a:lnTo>
                        <a:pt x="566" y="472"/>
                      </a:lnTo>
                      <a:lnTo>
                        <a:pt x="566" y="472"/>
                      </a:lnTo>
                      <a:close/>
                      <a:moveTo>
                        <a:pt x="466" y="344"/>
                      </a:moveTo>
                      <a:lnTo>
                        <a:pt x="466" y="344"/>
                      </a:lnTo>
                      <a:lnTo>
                        <a:pt x="466" y="344"/>
                      </a:lnTo>
                      <a:lnTo>
                        <a:pt x="466" y="344"/>
                      </a:lnTo>
                      <a:lnTo>
                        <a:pt x="466" y="344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6000"/>
                  </a:schemeClr>
                </a:solidFill>
                <a:ln>
                  <a:noFill/>
                </a:ln>
                <a:effectLst>
                  <a:glow rad="38100">
                    <a:schemeClr val="bg2">
                      <a:lumMod val="50000"/>
                      <a:lumOff val="50000"/>
                      <a:alpha val="15000"/>
                    </a:schemeClr>
                  </a:glow>
                  <a:softEdge rad="12700"/>
                </a:effectLst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187" name="Group 112"/>
              <p:cNvGrpSpPr>
                <a:grpSpLocks noChangeAspect="1"/>
              </p:cNvGrpSpPr>
              <p:nvPr/>
            </p:nvGrpSpPr>
            <p:grpSpPr>
              <a:xfrm>
                <a:off x="7679515" y="5943604"/>
                <a:ext cx="1331670" cy="914403"/>
                <a:chOff x="7953375" y="152400"/>
                <a:chExt cx="1775564" cy="1219200"/>
              </a:xfrm>
              <a:solidFill>
                <a:schemeClr val="bg2">
                  <a:lumMod val="50000"/>
                  <a:lumOff val="50000"/>
                  <a:alpha val="8000"/>
                </a:schemeClr>
              </a:solidFill>
            </p:grpSpPr>
            <p:sp>
              <p:nvSpPr>
                <p:cNvPr id="188" name="Freeform 35"/>
                <p:cNvSpPr>
                  <a:spLocks/>
                </p:cNvSpPr>
                <p:nvPr/>
              </p:nvSpPr>
              <p:spPr bwMode="auto">
                <a:xfrm>
                  <a:off x="7953375" y="688975"/>
                  <a:ext cx="269875" cy="127000"/>
                </a:xfrm>
                <a:custGeom>
                  <a:avLst/>
                  <a:gdLst>
                    <a:gd name="T0" fmla="*/ 170 w 170"/>
                    <a:gd name="T1" fmla="*/ 80 h 80"/>
                    <a:gd name="T2" fmla="*/ 170 w 170"/>
                    <a:gd name="T3" fmla="*/ 80 h 80"/>
                    <a:gd name="T4" fmla="*/ 170 w 170"/>
                    <a:gd name="T5" fmla="*/ 80 h 80"/>
                    <a:gd name="T6" fmla="*/ 170 w 170"/>
                    <a:gd name="T7" fmla="*/ 80 h 80"/>
                    <a:gd name="T8" fmla="*/ 154 w 170"/>
                    <a:gd name="T9" fmla="*/ 72 h 80"/>
                    <a:gd name="T10" fmla="*/ 38 w 170"/>
                    <a:gd name="T11" fmla="*/ 14 h 80"/>
                    <a:gd name="T12" fmla="*/ 38 w 170"/>
                    <a:gd name="T13" fmla="*/ 14 h 80"/>
                    <a:gd name="T14" fmla="*/ 18 w 170"/>
                    <a:gd name="T15" fmla="*/ 4 h 80"/>
                    <a:gd name="T16" fmla="*/ 18 w 170"/>
                    <a:gd name="T17" fmla="*/ 4 h 80"/>
                    <a:gd name="T18" fmla="*/ 12 w 170"/>
                    <a:gd name="T19" fmla="*/ 2 h 80"/>
                    <a:gd name="T20" fmla="*/ 4 w 170"/>
                    <a:gd name="T21" fmla="*/ 0 h 80"/>
                    <a:gd name="T22" fmla="*/ 4 w 170"/>
                    <a:gd name="T23" fmla="*/ 0 h 80"/>
                    <a:gd name="T24" fmla="*/ 0 w 170"/>
                    <a:gd name="T25" fmla="*/ 0 h 80"/>
                    <a:gd name="T26" fmla="*/ 2 w 170"/>
                    <a:gd name="T27" fmla="*/ 4 h 80"/>
                    <a:gd name="T28" fmla="*/ 2 w 170"/>
                    <a:gd name="T29" fmla="*/ 4 h 80"/>
                    <a:gd name="T30" fmla="*/ 4 w 170"/>
                    <a:gd name="T31" fmla="*/ 6 h 80"/>
                    <a:gd name="T32" fmla="*/ 10 w 170"/>
                    <a:gd name="T33" fmla="*/ 8 h 80"/>
                    <a:gd name="T34" fmla="*/ 10 w 170"/>
                    <a:gd name="T35" fmla="*/ 8 h 80"/>
                    <a:gd name="T36" fmla="*/ 28 w 170"/>
                    <a:gd name="T37" fmla="*/ 16 h 80"/>
                    <a:gd name="T38" fmla="*/ 154 w 170"/>
                    <a:gd name="T39" fmla="*/ 74 h 80"/>
                    <a:gd name="T40" fmla="*/ 154 w 170"/>
                    <a:gd name="T41" fmla="*/ 74 h 80"/>
                    <a:gd name="T42" fmla="*/ 170 w 170"/>
                    <a:gd name="T43" fmla="*/ 80 h 80"/>
                    <a:gd name="T44" fmla="*/ 170 w 170"/>
                    <a:gd name="T45" fmla="*/ 80 h 8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</a:cxnLst>
                  <a:rect l="0" t="0" r="r" b="b"/>
                  <a:pathLst>
                    <a:path w="170" h="80">
                      <a:moveTo>
                        <a:pt x="170" y="80"/>
                      </a:moveTo>
                      <a:lnTo>
                        <a:pt x="170" y="80"/>
                      </a:lnTo>
                      <a:lnTo>
                        <a:pt x="170" y="80"/>
                      </a:lnTo>
                      <a:lnTo>
                        <a:pt x="170" y="80"/>
                      </a:lnTo>
                      <a:lnTo>
                        <a:pt x="154" y="72"/>
                      </a:lnTo>
                      <a:lnTo>
                        <a:pt x="38" y="14"/>
                      </a:lnTo>
                      <a:lnTo>
                        <a:pt x="38" y="14"/>
                      </a:lnTo>
                      <a:lnTo>
                        <a:pt x="18" y="4"/>
                      </a:lnTo>
                      <a:lnTo>
                        <a:pt x="18" y="4"/>
                      </a:lnTo>
                      <a:lnTo>
                        <a:pt x="12" y="2"/>
                      </a:lnTo>
                      <a:lnTo>
                        <a:pt x="4" y="0"/>
                      </a:lnTo>
                      <a:lnTo>
                        <a:pt x="4" y="0"/>
                      </a:lnTo>
                      <a:lnTo>
                        <a:pt x="0" y="0"/>
                      </a:lnTo>
                      <a:lnTo>
                        <a:pt x="2" y="4"/>
                      </a:lnTo>
                      <a:lnTo>
                        <a:pt x="2" y="4"/>
                      </a:lnTo>
                      <a:lnTo>
                        <a:pt x="4" y="6"/>
                      </a:lnTo>
                      <a:lnTo>
                        <a:pt x="10" y="8"/>
                      </a:lnTo>
                      <a:lnTo>
                        <a:pt x="10" y="8"/>
                      </a:lnTo>
                      <a:lnTo>
                        <a:pt x="28" y="16"/>
                      </a:lnTo>
                      <a:lnTo>
                        <a:pt x="154" y="74"/>
                      </a:lnTo>
                      <a:lnTo>
                        <a:pt x="154" y="74"/>
                      </a:lnTo>
                      <a:lnTo>
                        <a:pt x="170" y="80"/>
                      </a:lnTo>
                      <a:lnTo>
                        <a:pt x="170" y="8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89" name="Freeform 36"/>
                <p:cNvSpPr>
                  <a:spLocks/>
                </p:cNvSpPr>
                <p:nvPr/>
              </p:nvSpPr>
              <p:spPr bwMode="auto">
                <a:xfrm>
                  <a:off x="8226425" y="822325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0" name="Freeform 37"/>
                <p:cNvSpPr>
                  <a:spLocks/>
                </p:cNvSpPr>
                <p:nvPr/>
              </p:nvSpPr>
              <p:spPr bwMode="auto">
                <a:xfrm>
                  <a:off x="8232775" y="514350"/>
                  <a:ext cx="19050" cy="295275"/>
                </a:xfrm>
                <a:custGeom>
                  <a:avLst/>
                  <a:gdLst>
                    <a:gd name="T0" fmla="*/ 2 w 12"/>
                    <a:gd name="T1" fmla="*/ 186 h 186"/>
                    <a:gd name="T2" fmla="*/ 2 w 12"/>
                    <a:gd name="T3" fmla="*/ 186 h 186"/>
                    <a:gd name="T4" fmla="*/ 4 w 12"/>
                    <a:gd name="T5" fmla="*/ 168 h 186"/>
                    <a:gd name="T6" fmla="*/ 8 w 12"/>
                    <a:gd name="T7" fmla="*/ 30 h 186"/>
                    <a:gd name="T8" fmla="*/ 8 w 12"/>
                    <a:gd name="T9" fmla="*/ 30 h 186"/>
                    <a:gd name="T10" fmla="*/ 10 w 12"/>
                    <a:gd name="T11" fmla="*/ 10 h 186"/>
                    <a:gd name="T12" fmla="*/ 10 w 12"/>
                    <a:gd name="T13" fmla="*/ 10 h 186"/>
                    <a:gd name="T14" fmla="*/ 12 w 12"/>
                    <a:gd name="T15" fmla="*/ 6 h 186"/>
                    <a:gd name="T16" fmla="*/ 10 w 12"/>
                    <a:gd name="T17" fmla="*/ 0 h 186"/>
                    <a:gd name="T18" fmla="*/ 10 w 12"/>
                    <a:gd name="T19" fmla="*/ 0 h 186"/>
                    <a:gd name="T20" fmla="*/ 8 w 12"/>
                    <a:gd name="T21" fmla="*/ 0 h 186"/>
                    <a:gd name="T22" fmla="*/ 6 w 12"/>
                    <a:gd name="T23" fmla="*/ 2 h 186"/>
                    <a:gd name="T24" fmla="*/ 6 w 12"/>
                    <a:gd name="T25" fmla="*/ 2 h 186"/>
                    <a:gd name="T26" fmla="*/ 4 w 12"/>
                    <a:gd name="T27" fmla="*/ 8 h 186"/>
                    <a:gd name="T28" fmla="*/ 4 w 12"/>
                    <a:gd name="T29" fmla="*/ 16 h 186"/>
                    <a:gd name="T30" fmla="*/ 4 w 12"/>
                    <a:gd name="T31" fmla="*/ 16 h 186"/>
                    <a:gd name="T32" fmla="*/ 4 w 12"/>
                    <a:gd name="T33" fmla="*/ 38 h 186"/>
                    <a:gd name="T34" fmla="*/ 0 w 12"/>
                    <a:gd name="T35" fmla="*/ 168 h 186"/>
                    <a:gd name="T36" fmla="*/ 0 w 12"/>
                    <a:gd name="T37" fmla="*/ 168 h 186"/>
                    <a:gd name="T38" fmla="*/ 0 w 12"/>
                    <a:gd name="T39" fmla="*/ 186 h 186"/>
                    <a:gd name="T40" fmla="*/ 0 w 12"/>
                    <a:gd name="T41" fmla="*/ 186 h 186"/>
                    <a:gd name="T42" fmla="*/ 0 w 12"/>
                    <a:gd name="T43" fmla="*/ 186 h 186"/>
                    <a:gd name="T44" fmla="*/ 0 w 12"/>
                    <a:gd name="T45" fmla="*/ 186 h 186"/>
                    <a:gd name="T46" fmla="*/ 2 w 12"/>
                    <a:gd name="T47" fmla="*/ 186 h 186"/>
                    <a:gd name="T48" fmla="*/ 2 w 12"/>
                    <a:gd name="T49" fmla="*/ 186 h 18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</a:cxnLst>
                  <a:rect l="0" t="0" r="r" b="b"/>
                  <a:pathLst>
                    <a:path w="12" h="186">
                      <a:moveTo>
                        <a:pt x="2" y="186"/>
                      </a:moveTo>
                      <a:lnTo>
                        <a:pt x="2" y="186"/>
                      </a:lnTo>
                      <a:lnTo>
                        <a:pt x="4" y="168"/>
                      </a:lnTo>
                      <a:lnTo>
                        <a:pt x="8" y="30"/>
                      </a:lnTo>
                      <a:lnTo>
                        <a:pt x="8" y="30"/>
                      </a:lnTo>
                      <a:lnTo>
                        <a:pt x="10" y="10"/>
                      </a:lnTo>
                      <a:lnTo>
                        <a:pt x="10" y="10"/>
                      </a:lnTo>
                      <a:lnTo>
                        <a:pt x="12" y="6"/>
                      </a:lnTo>
                      <a:lnTo>
                        <a:pt x="10" y="0"/>
                      </a:lnTo>
                      <a:lnTo>
                        <a:pt x="10" y="0"/>
                      </a:lnTo>
                      <a:lnTo>
                        <a:pt x="8" y="0"/>
                      </a:lnTo>
                      <a:lnTo>
                        <a:pt x="6" y="2"/>
                      </a:lnTo>
                      <a:lnTo>
                        <a:pt x="6" y="2"/>
                      </a:lnTo>
                      <a:lnTo>
                        <a:pt x="4" y="8"/>
                      </a:lnTo>
                      <a:lnTo>
                        <a:pt x="4" y="16"/>
                      </a:lnTo>
                      <a:lnTo>
                        <a:pt x="4" y="16"/>
                      </a:lnTo>
                      <a:lnTo>
                        <a:pt x="4" y="38"/>
                      </a:lnTo>
                      <a:lnTo>
                        <a:pt x="0" y="168"/>
                      </a:lnTo>
                      <a:lnTo>
                        <a:pt x="0" y="168"/>
                      </a:lnTo>
                      <a:lnTo>
                        <a:pt x="0" y="186"/>
                      </a:lnTo>
                      <a:lnTo>
                        <a:pt x="0" y="186"/>
                      </a:lnTo>
                      <a:lnTo>
                        <a:pt x="0" y="186"/>
                      </a:lnTo>
                      <a:lnTo>
                        <a:pt x="0" y="186"/>
                      </a:lnTo>
                      <a:lnTo>
                        <a:pt x="2" y="186"/>
                      </a:lnTo>
                      <a:lnTo>
                        <a:pt x="2" y="186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1" name="Freeform 38"/>
                <p:cNvSpPr>
                  <a:spLocks noEditPoints="1"/>
                </p:cNvSpPr>
                <p:nvPr/>
              </p:nvSpPr>
              <p:spPr bwMode="auto">
                <a:xfrm>
                  <a:off x="8274789" y="152400"/>
                  <a:ext cx="1454150" cy="1219200"/>
                </a:xfrm>
                <a:custGeom>
                  <a:avLst/>
                  <a:gdLst>
                    <a:gd name="T0" fmla="*/ 838 w 916"/>
                    <a:gd name="T1" fmla="*/ 674 h 768"/>
                    <a:gd name="T2" fmla="*/ 790 w 916"/>
                    <a:gd name="T3" fmla="*/ 634 h 768"/>
                    <a:gd name="T4" fmla="*/ 780 w 916"/>
                    <a:gd name="T5" fmla="*/ 590 h 768"/>
                    <a:gd name="T6" fmla="*/ 786 w 916"/>
                    <a:gd name="T7" fmla="*/ 556 h 768"/>
                    <a:gd name="T8" fmla="*/ 788 w 916"/>
                    <a:gd name="T9" fmla="*/ 524 h 768"/>
                    <a:gd name="T10" fmla="*/ 790 w 916"/>
                    <a:gd name="T11" fmla="*/ 450 h 768"/>
                    <a:gd name="T12" fmla="*/ 782 w 916"/>
                    <a:gd name="T13" fmla="*/ 420 h 768"/>
                    <a:gd name="T14" fmla="*/ 666 w 916"/>
                    <a:gd name="T15" fmla="*/ 406 h 768"/>
                    <a:gd name="T16" fmla="*/ 758 w 916"/>
                    <a:gd name="T17" fmla="*/ 340 h 768"/>
                    <a:gd name="T18" fmla="*/ 770 w 916"/>
                    <a:gd name="T19" fmla="*/ 308 h 768"/>
                    <a:gd name="T20" fmla="*/ 770 w 916"/>
                    <a:gd name="T21" fmla="*/ 266 h 768"/>
                    <a:gd name="T22" fmla="*/ 768 w 916"/>
                    <a:gd name="T23" fmla="*/ 236 h 768"/>
                    <a:gd name="T24" fmla="*/ 756 w 916"/>
                    <a:gd name="T25" fmla="*/ 212 h 768"/>
                    <a:gd name="T26" fmla="*/ 756 w 916"/>
                    <a:gd name="T27" fmla="*/ 190 h 768"/>
                    <a:gd name="T28" fmla="*/ 746 w 916"/>
                    <a:gd name="T29" fmla="*/ 152 h 768"/>
                    <a:gd name="T30" fmla="*/ 750 w 916"/>
                    <a:gd name="T31" fmla="*/ 118 h 768"/>
                    <a:gd name="T32" fmla="*/ 752 w 916"/>
                    <a:gd name="T33" fmla="*/ 92 h 768"/>
                    <a:gd name="T34" fmla="*/ 756 w 916"/>
                    <a:gd name="T35" fmla="*/ 62 h 768"/>
                    <a:gd name="T36" fmla="*/ 678 w 916"/>
                    <a:gd name="T37" fmla="*/ 10 h 768"/>
                    <a:gd name="T38" fmla="*/ 594 w 916"/>
                    <a:gd name="T39" fmla="*/ 82 h 768"/>
                    <a:gd name="T40" fmla="*/ 540 w 916"/>
                    <a:gd name="T41" fmla="*/ 186 h 768"/>
                    <a:gd name="T42" fmla="*/ 514 w 916"/>
                    <a:gd name="T43" fmla="*/ 366 h 768"/>
                    <a:gd name="T44" fmla="*/ 502 w 916"/>
                    <a:gd name="T45" fmla="*/ 424 h 768"/>
                    <a:gd name="T46" fmla="*/ 496 w 916"/>
                    <a:gd name="T47" fmla="*/ 412 h 768"/>
                    <a:gd name="T48" fmla="*/ 486 w 916"/>
                    <a:gd name="T49" fmla="*/ 412 h 768"/>
                    <a:gd name="T50" fmla="*/ 478 w 916"/>
                    <a:gd name="T51" fmla="*/ 416 h 768"/>
                    <a:gd name="T52" fmla="*/ 476 w 916"/>
                    <a:gd name="T53" fmla="*/ 422 h 768"/>
                    <a:gd name="T54" fmla="*/ 468 w 916"/>
                    <a:gd name="T55" fmla="*/ 432 h 768"/>
                    <a:gd name="T56" fmla="*/ 474 w 916"/>
                    <a:gd name="T57" fmla="*/ 454 h 768"/>
                    <a:gd name="T58" fmla="*/ 380 w 916"/>
                    <a:gd name="T59" fmla="*/ 406 h 768"/>
                    <a:gd name="T60" fmla="*/ 222 w 916"/>
                    <a:gd name="T61" fmla="*/ 362 h 768"/>
                    <a:gd name="T62" fmla="*/ 108 w 916"/>
                    <a:gd name="T63" fmla="*/ 370 h 768"/>
                    <a:gd name="T64" fmla="*/ 0 w 916"/>
                    <a:gd name="T65" fmla="*/ 436 h 768"/>
                    <a:gd name="T66" fmla="*/ 44 w 916"/>
                    <a:gd name="T67" fmla="*/ 504 h 768"/>
                    <a:gd name="T68" fmla="*/ 70 w 916"/>
                    <a:gd name="T69" fmla="*/ 514 h 768"/>
                    <a:gd name="T70" fmla="*/ 96 w 916"/>
                    <a:gd name="T71" fmla="*/ 522 h 768"/>
                    <a:gd name="T72" fmla="*/ 126 w 916"/>
                    <a:gd name="T73" fmla="*/ 536 h 768"/>
                    <a:gd name="T74" fmla="*/ 150 w 916"/>
                    <a:gd name="T75" fmla="*/ 558 h 768"/>
                    <a:gd name="T76" fmla="*/ 172 w 916"/>
                    <a:gd name="T77" fmla="*/ 572 h 768"/>
                    <a:gd name="T78" fmla="*/ 192 w 916"/>
                    <a:gd name="T79" fmla="*/ 594 h 768"/>
                    <a:gd name="T80" fmla="*/ 210 w 916"/>
                    <a:gd name="T81" fmla="*/ 608 h 768"/>
                    <a:gd name="T82" fmla="*/ 258 w 916"/>
                    <a:gd name="T83" fmla="*/ 632 h 768"/>
                    <a:gd name="T84" fmla="*/ 320 w 916"/>
                    <a:gd name="T85" fmla="*/ 610 h 768"/>
                    <a:gd name="T86" fmla="*/ 368 w 916"/>
                    <a:gd name="T87" fmla="*/ 604 h 768"/>
                    <a:gd name="T88" fmla="*/ 342 w 916"/>
                    <a:gd name="T89" fmla="*/ 692 h 768"/>
                    <a:gd name="T90" fmla="*/ 384 w 916"/>
                    <a:gd name="T91" fmla="*/ 724 h 768"/>
                    <a:gd name="T92" fmla="*/ 440 w 916"/>
                    <a:gd name="T93" fmla="*/ 740 h 768"/>
                    <a:gd name="T94" fmla="*/ 462 w 916"/>
                    <a:gd name="T95" fmla="*/ 754 h 768"/>
                    <a:gd name="T96" fmla="*/ 500 w 916"/>
                    <a:gd name="T97" fmla="*/ 764 h 768"/>
                    <a:gd name="T98" fmla="*/ 584 w 916"/>
                    <a:gd name="T99" fmla="*/ 736 h 768"/>
                    <a:gd name="T100" fmla="*/ 530 w 916"/>
                    <a:gd name="T101" fmla="*/ 578 h 768"/>
                    <a:gd name="T102" fmla="*/ 558 w 916"/>
                    <a:gd name="T103" fmla="*/ 594 h 768"/>
                    <a:gd name="T104" fmla="*/ 590 w 916"/>
                    <a:gd name="T105" fmla="*/ 648 h 768"/>
                    <a:gd name="T106" fmla="*/ 646 w 916"/>
                    <a:gd name="T107" fmla="*/ 688 h 768"/>
                    <a:gd name="T108" fmla="*/ 624 w 916"/>
                    <a:gd name="T109" fmla="*/ 616 h 768"/>
                    <a:gd name="T110" fmla="*/ 584 w 916"/>
                    <a:gd name="T111" fmla="*/ 550 h 768"/>
                    <a:gd name="T112" fmla="*/ 598 w 916"/>
                    <a:gd name="T113" fmla="*/ 536 h 768"/>
                    <a:gd name="T114" fmla="*/ 714 w 916"/>
                    <a:gd name="T115" fmla="*/ 658 h 768"/>
                    <a:gd name="T116" fmla="*/ 804 w 916"/>
                    <a:gd name="T117" fmla="*/ 702 h 768"/>
                    <a:gd name="T118" fmla="*/ 836 w 916"/>
                    <a:gd name="T119" fmla="*/ 708 h 768"/>
                    <a:gd name="T120" fmla="*/ 910 w 916"/>
                    <a:gd name="T121" fmla="*/ 736 h 768"/>
                    <a:gd name="T122" fmla="*/ 910 w 916"/>
                    <a:gd name="T123" fmla="*/ 716 h 768"/>
                    <a:gd name="T124" fmla="*/ 878 w 916"/>
                    <a:gd name="T125" fmla="*/ 688 h 76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  <a:cxn ang="0">
                      <a:pos x="T114" y="T115"/>
                    </a:cxn>
                    <a:cxn ang="0">
                      <a:pos x="T116" y="T117"/>
                    </a:cxn>
                    <a:cxn ang="0">
                      <a:pos x="T118" y="T119"/>
                    </a:cxn>
                    <a:cxn ang="0">
                      <a:pos x="T120" y="T121"/>
                    </a:cxn>
                    <a:cxn ang="0">
                      <a:pos x="T122" y="T123"/>
                    </a:cxn>
                    <a:cxn ang="0">
                      <a:pos x="T124" y="T125"/>
                    </a:cxn>
                  </a:cxnLst>
                  <a:rect l="0" t="0" r="r" b="b"/>
                  <a:pathLst>
                    <a:path w="916" h="768">
                      <a:moveTo>
                        <a:pt x="878" y="688"/>
                      </a:moveTo>
                      <a:lnTo>
                        <a:pt x="878" y="688"/>
                      </a:lnTo>
                      <a:lnTo>
                        <a:pt x="868" y="682"/>
                      </a:lnTo>
                      <a:lnTo>
                        <a:pt x="856" y="678"/>
                      </a:lnTo>
                      <a:lnTo>
                        <a:pt x="838" y="674"/>
                      </a:lnTo>
                      <a:lnTo>
                        <a:pt x="838" y="674"/>
                      </a:lnTo>
                      <a:lnTo>
                        <a:pt x="828" y="672"/>
                      </a:lnTo>
                      <a:lnTo>
                        <a:pt x="818" y="666"/>
                      </a:lnTo>
                      <a:lnTo>
                        <a:pt x="810" y="660"/>
                      </a:lnTo>
                      <a:lnTo>
                        <a:pt x="802" y="652"/>
                      </a:lnTo>
                      <a:lnTo>
                        <a:pt x="792" y="640"/>
                      </a:lnTo>
                      <a:lnTo>
                        <a:pt x="790" y="634"/>
                      </a:lnTo>
                      <a:lnTo>
                        <a:pt x="790" y="634"/>
                      </a:lnTo>
                      <a:lnTo>
                        <a:pt x="786" y="630"/>
                      </a:lnTo>
                      <a:lnTo>
                        <a:pt x="780" y="616"/>
                      </a:lnTo>
                      <a:lnTo>
                        <a:pt x="776" y="602"/>
                      </a:lnTo>
                      <a:lnTo>
                        <a:pt x="778" y="596"/>
                      </a:lnTo>
                      <a:lnTo>
                        <a:pt x="780" y="590"/>
                      </a:lnTo>
                      <a:lnTo>
                        <a:pt x="780" y="590"/>
                      </a:lnTo>
                      <a:lnTo>
                        <a:pt x="784" y="586"/>
                      </a:lnTo>
                      <a:lnTo>
                        <a:pt x="786" y="582"/>
                      </a:lnTo>
                      <a:lnTo>
                        <a:pt x="786" y="570"/>
                      </a:lnTo>
                      <a:lnTo>
                        <a:pt x="786" y="556"/>
                      </a:lnTo>
                      <a:lnTo>
                        <a:pt x="786" y="556"/>
                      </a:lnTo>
                      <a:lnTo>
                        <a:pt x="784" y="554"/>
                      </a:lnTo>
                      <a:lnTo>
                        <a:pt x="782" y="548"/>
                      </a:lnTo>
                      <a:lnTo>
                        <a:pt x="780" y="544"/>
                      </a:lnTo>
                      <a:lnTo>
                        <a:pt x="782" y="538"/>
                      </a:lnTo>
                      <a:lnTo>
                        <a:pt x="784" y="532"/>
                      </a:lnTo>
                      <a:lnTo>
                        <a:pt x="788" y="524"/>
                      </a:lnTo>
                      <a:lnTo>
                        <a:pt x="788" y="524"/>
                      </a:lnTo>
                      <a:lnTo>
                        <a:pt x="792" y="514"/>
                      </a:lnTo>
                      <a:lnTo>
                        <a:pt x="794" y="502"/>
                      </a:lnTo>
                      <a:lnTo>
                        <a:pt x="794" y="488"/>
                      </a:lnTo>
                      <a:lnTo>
                        <a:pt x="794" y="474"/>
                      </a:lnTo>
                      <a:lnTo>
                        <a:pt x="790" y="450"/>
                      </a:lnTo>
                      <a:lnTo>
                        <a:pt x="786" y="440"/>
                      </a:lnTo>
                      <a:lnTo>
                        <a:pt x="782" y="426"/>
                      </a:lnTo>
                      <a:lnTo>
                        <a:pt x="782" y="426"/>
                      </a:lnTo>
                      <a:lnTo>
                        <a:pt x="784" y="424"/>
                      </a:lnTo>
                      <a:lnTo>
                        <a:pt x="784" y="422"/>
                      </a:lnTo>
                      <a:lnTo>
                        <a:pt x="782" y="420"/>
                      </a:lnTo>
                      <a:lnTo>
                        <a:pt x="776" y="418"/>
                      </a:lnTo>
                      <a:lnTo>
                        <a:pt x="766" y="414"/>
                      </a:lnTo>
                      <a:lnTo>
                        <a:pt x="722" y="406"/>
                      </a:lnTo>
                      <a:lnTo>
                        <a:pt x="722" y="406"/>
                      </a:lnTo>
                      <a:lnTo>
                        <a:pt x="696" y="404"/>
                      </a:lnTo>
                      <a:lnTo>
                        <a:pt x="666" y="406"/>
                      </a:lnTo>
                      <a:lnTo>
                        <a:pt x="668" y="404"/>
                      </a:lnTo>
                      <a:lnTo>
                        <a:pt x="682" y="392"/>
                      </a:lnTo>
                      <a:lnTo>
                        <a:pt x="704" y="376"/>
                      </a:lnTo>
                      <a:lnTo>
                        <a:pt x="722" y="366"/>
                      </a:lnTo>
                      <a:lnTo>
                        <a:pt x="742" y="354"/>
                      </a:lnTo>
                      <a:lnTo>
                        <a:pt x="758" y="340"/>
                      </a:lnTo>
                      <a:lnTo>
                        <a:pt x="758" y="340"/>
                      </a:lnTo>
                      <a:lnTo>
                        <a:pt x="764" y="332"/>
                      </a:lnTo>
                      <a:lnTo>
                        <a:pt x="768" y="326"/>
                      </a:lnTo>
                      <a:lnTo>
                        <a:pt x="770" y="320"/>
                      </a:lnTo>
                      <a:lnTo>
                        <a:pt x="770" y="320"/>
                      </a:lnTo>
                      <a:lnTo>
                        <a:pt x="770" y="308"/>
                      </a:lnTo>
                      <a:lnTo>
                        <a:pt x="772" y="290"/>
                      </a:lnTo>
                      <a:lnTo>
                        <a:pt x="772" y="290"/>
                      </a:lnTo>
                      <a:lnTo>
                        <a:pt x="772" y="280"/>
                      </a:lnTo>
                      <a:lnTo>
                        <a:pt x="772" y="272"/>
                      </a:lnTo>
                      <a:lnTo>
                        <a:pt x="770" y="266"/>
                      </a:lnTo>
                      <a:lnTo>
                        <a:pt x="770" y="266"/>
                      </a:lnTo>
                      <a:lnTo>
                        <a:pt x="768" y="260"/>
                      </a:lnTo>
                      <a:lnTo>
                        <a:pt x="768" y="254"/>
                      </a:lnTo>
                      <a:lnTo>
                        <a:pt x="768" y="250"/>
                      </a:lnTo>
                      <a:lnTo>
                        <a:pt x="768" y="250"/>
                      </a:lnTo>
                      <a:lnTo>
                        <a:pt x="768" y="244"/>
                      </a:lnTo>
                      <a:lnTo>
                        <a:pt x="768" y="236"/>
                      </a:lnTo>
                      <a:lnTo>
                        <a:pt x="766" y="226"/>
                      </a:lnTo>
                      <a:lnTo>
                        <a:pt x="764" y="222"/>
                      </a:lnTo>
                      <a:lnTo>
                        <a:pt x="760" y="220"/>
                      </a:lnTo>
                      <a:lnTo>
                        <a:pt x="760" y="220"/>
                      </a:lnTo>
                      <a:lnTo>
                        <a:pt x="756" y="216"/>
                      </a:lnTo>
                      <a:lnTo>
                        <a:pt x="756" y="212"/>
                      </a:lnTo>
                      <a:lnTo>
                        <a:pt x="754" y="204"/>
                      </a:lnTo>
                      <a:lnTo>
                        <a:pt x="754" y="204"/>
                      </a:lnTo>
                      <a:lnTo>
                        <a:pt x="756" y="198"/>
                      </a:lnTo>
                      <a:lnTo>
                        <a:pt x="758" y="194"/>
                      </a:lnTo>
                      <a:lnTo>
                        <a:pt x="756" y="190"/>
                      </a:lnTo>
                      <a:lnTo>
                        <a:pt x="756" y="190"/>
                      </a:lnTo>
                      <a:lnTo>
                        <a:pt x="752" y="186"/>
                      </a:lnTo>
                      <a:lnTo>
                        <a:pt x="748" y="180"/>
                      </a:lnTo>
                      <a:lnTo>
                        <a:pt x="744" y="170"/>
                      </a:lnTo>
                      <a:lnTo>
                        <a:pt x="744" y="170"/>
                      </a:lnTo>
                      <a:lnTo>
                        <a:pt x="746" y="160"/>
                      </a:lnTo>
                      <a:lnTo>
                        <a:pt x="746" y="152"/>
                      </a:lnTo>
                      <a:lnTo>
                        <a:pt x="746" y="146"/>
                      </a:lnTo>
                      <a:lnTo>
                        <a:pt x="746" y="146"/>
                      </a:lnTo>
                      <a:lnTo>
                        <a:pt x="746" y="142"/>
                      </a:lnTo>
                      <a:lnTo>
                        <a:pt x="746" y="134"/>
                      </a:lnTo>
                      <a:lnTo>
                        <a:pt x="746" y="126"/>
                      </a:lnTo>
                      <a:lnTo>
                        <a:pt x="750" y="118"/>
                      </a:lnTo>
                      <a:lnTo>
                        <a:pt x="750" y="118"/>
                      </a:lnTo>
                      <a:lnTo>
                        <a:pt x="752" y="112"/>
                      </a:lnTo>
                      <a:lnTo>
                        <a:pt x="752" y="106"/>
                      </a:lnTo>
                      <a:lnTo>
                        <a:pt x="752" y="98"/>
                      </a:lnTo>
                      <a:lnTo>
                        <a:pt x="752" y="98"/>
                      </a:lnTo>
                      <a:lnTo>
                        <a:pt x="752" y="92"/>
                      </a:lnTo>
                      <a:lnTo>
                        <a:pt x="752" y="88"/>
                      </a:lnTo>
                      <a:lnTo>
                        <a:pt x="752" y="84"/>
                      </a:lnTo>
                      <a:lnTo>
                        <a:pt x="752" y="84"/>
                      </a:lnTo>
                      <a:lnTo>
                        <a:pt x="754" y="78"/>
                      </a:lnTo>
                      <a:lnTo>
                        <a:pt x="756" y="72"/>
                      </a:lnTo>
                      <a:lnTo>
                        <a:pt x="756" y="62"/>
                      </a:lnTo>
                      <a:lnTo>
                        <a:pt x="754" y="42"/>
                      </a:lnTo>
                      <a:lnTo>
                        <a:pt x="748" y="24"/>
                      </a:lnTo>
                      <a:lnTo>
                        <a:pt x="740" y="10"/>
                      </a:lnTo>
                      <a:lnTo>
                        <a:pt x="726" y="2"/>
                      </a:lnTo>
                      <a:lnTo>
                        <a:pt x="704" y="0"/>
                      </a:lnTo>
                      <a:lnTo>
                        <a:pt x="678" y="10"/>
                      </a:lnTo>
                      <a:lnTo>
                        <a:pt x="654" y="24"/>
                      </a:lnTo>
                      <a:lnTo>
                        <a:pt x="654" y="24"/>
                      </a:lnTo>
                      <a:lnTo>
                        <a:pt x="648" y="28"/>
                      </a:lnTo>
                      <a:lnTo>
                        <a:pt x="630" y="42"/>
                      </a:lnTo>
                      <a:lnTo>
                        <a:pt x="606" y="66"/>
                      </a:lnTo>
                      <a:lnTo>
                        <a:pt x="594" y="82"/>
                      </a:lnTo>
                      <a:lnTo>
                        <a:pt x="580" y="102"/>
                      </a:lnTo>
                      <a:lnTo>
                        <a:pt x="580" y="102"/>
                      </a:lnTo>
                      <a:lnTo>
                        <a:pt x="568" y="122"/>
                      </a:lnTo>
                      <a:lnTo>
                        <a:pt x="558" y="142"/>
                      </a:lnTo>
                      <a:lnTo>
                        <a:pt x="548" y="164"/>
                      </a:lnTo>
                      <a:lnTo>
                        <a:pt x="540" y="186"/>
                      </a:lnTo>
                      <a:lnTo>
                        <a:pt x="532" y="208"/>
                      </a:lnTo>
                      <a:lnTo>
                        <a:pt x="526" y="232"/>
                      </a:lnTo>
                      <a:lnTo>
                        <a:pt x="518" y="282"/>
                      </a:lnTo>
                      <a:lnTo>
                        <a:pt x="518" y="282"/>
                      </a:lnTo>
                      <a:lnTo>
                        <a:pt x="514" y="324"/>
                      </a:lnTo>
                      <a:lnTo>
                        <a:pt x="514" y="366"/>
                      </a:lnTo>
                      <a:lnTo>
                        <a:pt x="514" y="402"/>
                      </a:lnTo>
                      <a:lnTo>
                        <a:pt x="516" y="430"/>
                      </a:lnTo>
                      <a:lnTo>
                        <a:pt x="516" y="430"/>
                      </a:lnTo>
                      <a:lnTo>
                        <a:pt x="514" y="430"/>
                      </a:lnTo>
                      <a:lnTo>
                        <a:pt x="514" y="430"/>
                      </a:lnTo>
                      <a:lnTo>
                        <a:pt x="502" y="424"/>
                      </a:lnTo>
                      <a:lnTo>
                        <a:pt x="502" y="424"/>
                      </a:lnTo>
                      <a:lnTo>
                        <a:pt x="504" y="420"/>
                      </a:lnTo>
                      <a:lnTo>
                        <a:pt x="502" y="416"/>
                      </a:lnTo>
                      <a:lnTo>
                        <a:pt x="502" y="416"/>
                      </a:lnTo>
                      <a:lnTo>
                        <a:pt x="500" y="414"/>
                      </a:lnTo>
                      <a:lnTo>
                        <a:pt x="496" y="412"/>
                      </a:lnTo>
                      <a:lnTo>
                        <a:pt x="492" y="412"/>
                      </a:lnTo>
                      <a:lnTo>
                        <a:pt x="488" y="414"/>
                      </a:lnTo>
                      <a:lnTo>
                        <a:pt x="488" y="414"/>
                      </a:lnTo>
                      <a:lnTo>
                        <a:pt x="488" y="414"/>
                      </a:lnTo>
                      <a:lnTo>
                        <a:pt x="488" y="412"/>
                      </a:lnTo>
                      <a:lnTo>
                        <a:pt x="486" y="412"/>
                      </a:lnTo>
                      <a:lnTo>
                        <a:pt x="484" y="414"/>
                      </a:lnTo>
                      <a:lnTo>
                        <a:pt x="484" y="414"/>
                      </a:lnTo>
                      <a:lnTo>
                        <a:pt x="480" y="414"/>
                      </a:lnTo>
                      <a:lnTo>
                        <a:pt x="480" y="414"/>
                      </a:lnTo>
                      <a:lnTo>
                        <a:pt x="478" y="414"/>
                      </a:lnTo>
                      <a:lnTo>
                        <a:pt x="478" y="416"/>
                      </a:lnTo>
                      <a:lnTo>
                        <a:pt x="476" y="416"/>
                      </a:lnTo>
                      <a:lnTo>
                        <a:pt x="476" y="418"/>
                      </a:lnTo>
                      <a:lnTo>
                        <a:pt x="474" y="420"/>
                      </a:lnTo>
                      <a:lnTo>
                        <a:pt x="472" y="420"/>
                      </a:lnTo>
                      <a:lnTo>
                        <a:pt x="476" y="422"/>
                      </a:lnTo>
                      <a:lnTo>
                        <a:pt x="476" y="422"/>
                      </a:lnTo>
                      <a:lnTo>
                        <a:pt x="476" y="422"/>
                      </a:lnTo>
                      <a:lnTo>
                        <a:pt x="472" y="424"/>
                      </a:lnTo>
                      <a:lnTo>
                        <a:pt x="472" y="424"/>
                      </a:lnTo>
                      <a:lnTo>
                        <a:pt x="470" y="426"/>
                      </a:lnTo>
                      <a:lnTo>
                        <a:pt x="468" y="430"/>
                      </a:lnTo>
                      <a:lnTo>
                        <a:pt x="468" y="432"/>
                      </a:lnTo>
                      <a:lnTo>
                        <a:pt x="470" y="436"/>
                      </a:lnTo>
                      <a:lnTo>
                        <a:pt x="470" y="436"/>
                      </a:lnTo>
                      <a:lnTo>
                        <a:pt x="474" y="440"/>
                      </a:lnTo>
                      <a:lnTo>
                        <a:pt x="474" y="440"/>
                      </a:lnTo>
                      <a:lnTo>
                        <a:pt x="474" y="448"/>
                      </a:lnTo>
                      <a:lnTo>
                        <a:pt x="474" y="454"/>
                      </a:lnTo>
                      <a:lnTo>
                        <a:pt x="474" y="454"/>
                      </a:lnTo>
                      <a:lnTo>
                        <a:pt x="472" y="456"/>
                      </a:lnTo>
                      <a:lnTo>
                        <a:pt x="472" y="456"/>
                      </a:lnTo>
                      <a:lnTo>
                        <a:pt x="448" y="442"/>
                      </a:lnTo>
                      <a:lnTo>
                        <a:pt x="416" y="424"/>
                      </a:lnTo>
                      <a:lnTo>
                        <a:pt x="380" y="406"/>
                      </a:lnTo>
                      <a:lnTo>
                        <a:pt x="340" y="390"/>
                      </a:lnTo>
                      <a:lnTo>
                        <a:pt x="340" y="390"/>
                      </a:lnTo>
                      <a:lnTo>
                        <a:pt x="292" y="374"/>
                      </a:lnTo>
                      <a:lnTo>
                        <a:pt x="268" y="368"/>
                      </a:lnTo>
                      <a:lnTo>
                        <a:pt x="244" y="364"/>
                      </a:lnTo>
                      <a:lnTo>
                        <a:pt x="222" y="362"/>
                      </a:lnTo>
                      <a:lnTo>
                        <a:pt x="198" y="360"/>
                      </a:lnTo>
                      <a:lnTo>
                        <a:pt x="176" y="360"/>
                      </a:lnTo>
                      <a:lnTo>
                        <a:pt x="152" y="362"/>
                      </a:lnTo>
                      <a:lnTo>
                        <a:pt x="152" y="362"/>
                      </a:lnTo>
                      <a:lnTo>
                        <a:pt x="130" y="366"/>
                      </a:lnTo>
                      <a:lnTo>
                        <a:pt x="108" y="370"/>
                      </a:lnTo>
                      <a:lnTo>
                        <a:pt x="76" y="380"/>
                      </a:lnTo>
                      <a:lnTo>
                        <a:pt x="56" y="388"/>
                      </a:lnTo>
                      <a:lnTo>
                        <a:pt x="48" y="392"/>
                      </a:lnTo>
                      <a:lnTo>
                        <a:pt x="24" y="408"/>
                      </a:lnTo>
                      <a:lnTo>
                        <a:pt x="4" y="426"/>
                      </a:lnTo>
                      <a:lnTo>
                        <a:pt x="0" y="436"/>
                      </a:lnTo>
                      <a:lnTo>
                        <a:pt x="0" y="466"/>
                      </a:lnTo>
                      <a:lnTo>
                        <a:pt x="4" y="476"/>
                      </a:lnTo>
                      <a:lnTo>
                        <a:pt x="18" y="488"/>
                      </a:lnTo>
                      <a:lnTo>
                        <a:pt x="36" y="500"/>
                      </a:lnTo>
                      <a:lnTo>
                        <a:pt x="36" y="500"/>
                      </a:lnTo>
                      <a:lnTo>
                        <a:pt x="44" y="504"/>
                      </a:lnTo>
                      <a:lnTo>
                        <a:pt x="50" y="506"/>
                      </a:lnTo>
                      <a:lnTo>
                        <a:pt x="56" y="506"/>
                      </a:lnTo>
                      <a:lnTo>
                        <a:pt x="56" y="506"/>
                      </a:lnTo>
                      <a:lnTo>
                        <a:pt x="60" y="508"/>
                      </a:lnTo>
                      <a:lnTo>
                        <a:pt x="64" y="510"/>
                      </a:lnTo>
                      <a:lnTo>
                        <a:pt x="70" y="514"/>
                      </a:lnTo>
                      <a:lnTo>
                        <a:pt x="70" y="514"/>
                      </a:lnTo>
                      <a:lnTo>
                        <a:pt x="76" y="518"/>
                      </a:lnTo>
                      <a:lnTo>
                        <a:pt x="82" y="520"/>
                      </a:lnTo>
                      <a:lnTo>
                        <a:pt x="90" y="520"/>
                      </a:lnTo>
                      <a:lnTo>
                        <a:pt x="90" y="520"/>
                      </a:lnTo>
                      <a:lnTo>
                        <a:pt x="96" y="522"/>
                      </a:lnTo>
                      <a:lnTo>
                        <a:pt x="104" y="524"/>
                      </a:lnTo>
                      <a:lnTo>
                        <a:pt x="112" y="528"/>
                      </a:lnTo>
                      <a:lnTo>
                        <a:pt x="116" y="530"/>
                      </a:lnTo>
                      <a:lnTo>
                        <a:pt x="116" y="530"/>
                      </a:lnTo>
                      <a:lnTo>
                        <a:pt x="120" y="534"/>
                      </a:lnTo>
                      <a:lnTo>
                        <a:pt x="126" y="536"/>
                      </a:lnTo>
                      <a:lnTo>
                        <a:pt x="136" y="540"/>
                      </a:lnTo>
                      <a:lnTo>
                        <a:pt x="136" y="540"/>
                      </a:lnTo>
                      <a:lnTo>
                        <a:pt x="144" y="548"/>
                      </a:lnTo>
                      <a:lnTo>
                        <a:pt x="148" y="554"/>
                      </a:lnTo>
                      <a:lnTo>
                        <a:pt x="150" y="558"/>
                      </a:lnTo>
                      <a:lnTo>
                        <a:pt x="150" y="558"/>
                      </a:lnTo>
                      <a:lnTo>
                        <a:pt x="152" y="562"/>
                      </a:lnTo>
                      <a:lnTo>
                        <a:pt x="156" y="564"/>
                      </a:lnTo>
                      <a:lnTo>
                        <a:pt x="162" y="564"/>
                      </a:lnTo>
                      <a:lnTo>
                        <a:pt x="162" y="564"/>
                      </a:lnTo>
                      <a:lnTo>
                        <a:pt x="168" y="568"/>
                      </a:lnTo>
                      <a:lnTo>
                        <a:pt x="172" y="572"/>
                      </a:lnTo>
                      <a:lnTo>
                        <a:pt x="174" y="578"/>
                      </a:lnTo>
                      <a:lnTo>
                        <a:pt x="174" y="578"/>
                      </a:lnTo>
                      <a:lnTo>
                        <a:pt x="176" y="580"/>
                      </a:lnTo>
                      <a:lnTo>
                        <a:pt x="178" y="584"/>
                      </a:lnTo>
                      <a:lnTo>
                        <a:pt x="184" y="590"/>
                      </a:lnTo>
                      <a:lnTo>
                        <a:pt x="192" y="594"/>
                      </a:lnTo>
                      <a:lnTo>
                        <a:pt x="196" y="596"/>
                      </a:lnTo>
                      <a:lnTo>
                        <a:pt x="196" y="596"/>
                      </a:lnTo>
                      <a:lnTo>
                        <a:pt x="200" y="598"/>
                      </a:lnTo>
                      <a:lnTo>
                        <a:pt x="204" y="602"/>
                      </a:lnTo>
                      <a:lnTo>
                        <a:pt x="210" y="608"/>
                      </a:lnTo>
                      <a:lnTo>
                        <a:pt x="210" y="608"/>
                      </a:lnTo>
                      <a:lnTo>
                        <a:pt x="214" y="610"/>
                      </a:lnTo>
                      <a:lnTo>
                        <a:pt x="222" y="614"/>
                      </a:lnTo>
                      <a:lnTo>
                        <a:pt x="232" y="620"/>
                      </a:lnTo>
                      <a:lnTo>
                        <a:pt x="232" y="620"/>
                      </a:lnTo>
                      <a:lnTo>
                        <a:pt x="248" y="626"/>
                      </a:lnTo>
                      <a:lnTo>
                        <a:pt x="258" y="632"/>
                      </a:lnTo>
                      <a:lnTo>
                        <a:pt x="258" y="632"/>
                      </a:lnTo>
                      <a:lnTo>
                        <a:pt x="264" y="632"/>
                      </a:lnTo>
                      <a:lnTo>
                        <a:pt x="272" y="632"/>
                      </a:lnTo>
                      <a:lnTo>
                        <a:pt x="282" y="630"/>
                      </a:lnTo>
                      <a:lnTo>
                        <a:pt x="302" y="622"/>
                      </a:lnTo>
                      <a:lnTo>
                        <a:pt x="320" y="610"/>
                      </a:lnTo>
                      <a:lnTo>
                        <a:pt x="338" y="600"/>
                      </a:lnTo>
                      <a:lnTo>
                        <a:pt x="364" y="586"/>
                      </a:lnTo>
                      <a:lnTo>
                        <a:pt x="380" y="580"/>
                      </a:lnTo>
                      <a:lnTo>
                        <a:pt x="382" y="578"/>
                      </a:lnTo>
                      <a:lnTo>
                        <a:pt x="382" y="578"/>
                      </a:lnTo>
                      <a:lnTo>
                        <a:pt x="368" y="604"/>
                      </a:lnTo>
                      <a:lnTo>
                        <a:pt x="358" y="628"/>
                      </a:lnTo>
                      <a:lnTo>
                        <a:pt x="358" y="628"/>
                      </a:lnTo>
                      <a:lnTo>
                        <a:pt x="344" y="670"/>
                      </a:lnTo>
                      <a:lnTo>
                        <a:pt x="342" y="682"/>
                      </a:lnTo>
                      <a:lnTo>
                        <a:pt x="342" y="688"/>
                      </a:lnTo>
                      <a:lnTo>
                        <a:pt x="342" y="692"/>
                      </a:lnTo>
                      <a:lnTo>
                        <a:pt x="344" y="692"/>
                      </a:lnTo>
                      <a:lnTo>
                        <a:pt x="346" y="692"/>
                      </a:lnTo>
                      <a:lnTo>
                        <a:pt x="358" y="702"/>
                      </a:lnTo>
                      <a:lnTo>
                        <a:pt x="358" y="702"/>
                      </a:lnTo>
                      <a:lnTo>
                        <a:pt x="366" y="708"/>
                      </a:lnTo>
                      <a:lnTo>
                        <a:pt x="384" y="724"/>
                      </a:lnTo>
                      <a:lnTo>
                        <a:pt x="396" y="730"/>
                      </a:lnTo>
                      <a:lnTo>
                        <a:pt x="410" y="738"/>
                      </a:lnTo>
                      <a:lnTo>
                        <a:pt x="420" y="740"/>
                      </a:lnTo>
                      <a:lnTo>
                        <a:pt x="432" y="742"/>
                      </a:lnTo>
                      <a:lnTo>
                        <a:pt x="432" y="742"/>
                      </a:lnTo>
                      <a:lnTo>
                        <a:pt x="440" y="740"/>
                      </a:lnTo>
                      <a:lnTo>
                        <a:pt x="446" y="742"/>
                      </a:lnTo>
                      <a:lnTo>
                        <a:pt x="452" y="744"/>
                      </a:lnTo>
                      <a:lnTo>
                        <a:pt x="456" y="746"/>
                      </a:lnTo>
                      <a:lnTo>
                        <a:pt x="460" y="752"/>
                      </a:lnTo>
                      <a:lnTo>
                        <a:pt x="462" y="754"/>
                      </a:lnTo>
                      <a:lnTo>
                        <a:pt x="462" y="754"/>
                      </a:lnTo>
                      <a:lnTo>
                        <a:pt x="472" y="762"/>
                      </a:lnTo>
                      <a:lnTo>
                        <a:pt x="484" y="766"/>
                      </a:lnTo>
                      <a:lnTo>
                        <a:pt x="488" y="766"/>
                      </a:lnTo>
                      <a:lnTo>
                        <a:pt x="494" y="764"/>
                      </a:lnTo>
                      <a:lnTo>
                        <a:pt x="494" y="764"/>
                      </a:lnTo>
                      <a:lnTo>
                        <a:pt x="500" y="764"/>
                      </a:lnTo>
                      <a:lnTo>
                        <a:pt x="506" y="768"/>
                      </a:lnTo>
                      <a:lnTo>
                        <a:pt x="588" y="768"/>
                      </a:lnTo>
                      <a:lnTo>
                        <a:pt x="588" y="768"/>
                      </a:lnTo>
                      <a:lnTo>
                        <a:pt x="586" y="750"/>
                      </a:lnTo>
                      <a:lnTo>
                        <a:pt x="584" y="736"/>
                      </a:lnTo>
                      <a:lnTo>
                        <a:pt x="584" y="736"/>
                      </a:lnTo>
                      <a:lnTo>
                        <a:pt x="552" y="654"/>
                      </a:lnTo>
                      <a:lnTo>
                        <a:pt x="534" y="602"/>
                      </a:lnTo>
                      <a:lnTo>
                        <a:pt x="530" y="586"/>
                      </a:lnTo>
                      <a:lnTo>
                        <a:pt x="530" y="580"/>
                      </a:lnTo>
                      <a:lnTo>
                        <a:pt x="530" y="578"/>
                      </a:lnTo>
                      <a:lnTo>
                        <a:pt x="530" y="578"/>
                      </a:lnTo>
                      <a:lnTo>
                        <a:pt x="534" y="574"/>
                      </a:lnTo>
                      <a:lnTo>
                        <a:pt x="536" y="566"/>
                      </a:lnTo>
                      <a:lnTo>
                        <a:pt x="538" y="548"/>
                      </a:lnTo>
                      <a:lnTo>
                        <a:pt x="548" y="572"/>
                      </a:lnTo>
                      <a:lnTo>
                        <a:pt x="554" y="580"/>
                      </a:lnTo>
                      <a:lnTo>
                        <a:pt x="558" y="594"/>
                      </a:lnTo>
                      <a:lnTo>
                        <a:pt x="568" y="610"/>
                      </a:lnTo>
                      <a:lnTo>
                        <a:pt x="570" y="614"/>
                      </a:lnTo>
                      <a:lnTo>
                        <a:pt x="584" y="638"/>
                      </a:lnTo>
                      <a:lnTo>
                        <a:pt x="590" y="638"/>
                      </a:lnTo>
                      <a:lnTo>
                        <a:pt x="592" y="642"/>
                      </a:lnTo>
                      <a:lnTo>
                        <a:pt x="590" y="648"/>
                      </a:lnTo>
                      <a:lnTo>
                        <a:pt x="598" y="658"/>
                      </a:lnTo>
                      <a:lnTo>
                        <a:pt x="608" y="676"/>
                      </a:lnTo>
                      <a:lnTo>
                        <a:pt x="626" y="688"/>
                      </a:lnTo>
                      <a:lnTo>
                        <a:pt x="642" y="690"/>
                      </a:lnTo>
                      <a:lnTo>
                        <a:pt x="638" y="678"/>
                      </a:lnTo>
                      <a:lnTo>
                        <a:pt x="646" y="688"/>
                      </a:lnTo>
                      <a:lnTo>
                        <a:pt x="650" y="672"/>
                      </a:lnTo>
                      <a:lnTo>
                        <a:pt x="648" y="652"/>
                      </a:lnTo>
                      <a:lnTo>
                        <a:pt x="638" y="634"/>
                      </a:lnTo>
                      <a:lnTo>
                        <a:pt x="632" y="622"/>
                      </a:lnTo>
                      <a:lnTo>
                        <a:pt x="626" y="620"/>
                      </a:lnTo>
                      <a:lnTo>
                        <a:pt x="624" y="616"/>
                      </a:lnTo>
                      <a:lnTo>
                        <a:pt x="626" y="612"/>
                      </a:lnTo>
                      <a:lnTo>
                        <a:pt x="612" y="590"/>
                      </a:lnTo>
                      <a:lnTo>
                        <a:pt x="608" y="584"/>
                      </a:lnTo>
                      <a:lnTo>
                        <a:pt x="598" y="568"/>
                      </a:lnTo>
                      <a:lnTo>
                        <a:pt x="588" y="560"/>
                      </a:lnTo>
                      <a:lnTo>
                        <a:pt x="584" y="550"/>
                      </a:lnTo>
                      <a:lnTo>
                        <a:pt x="568" y="530"/>
                      </a:lnTo>
                      <a:lnTo>
                        <a:pt x="568" y="530"/>
                      </a:lnTo>
                      <a:lnTo>
                        <a:pt x="586" y="536"/>
                      </a:lnTo>
                      <a:lnTo>
                        <a:pt x="592" y="538"/>
                      </a:lnTo>
                      <a:lnTo>
                        <a:pt x="598" y="536"/>
                      </a:lnTo>
                      <a:lnTo>
                        <a:pt x="598" y="536"/>
                      </a:lnTo>
                      <a:lnTo>
                        <a:pt x="600" y="538"/>
                      </a:lnTo>
                      <a:lnTo>
                        <a:pt x="604" y="540"/>
                      </a:lnTo>
                      <a:lnTo>
                        <a:pt x="618" y="552"/>
                      </a:lnTo>
                      <a:lnTo>
                        <a:pt x="654" y="590"/>
                      </a:lnTo>
                      <a:lnTo>
                        <a:pt x="714" y="658"/>
                      </a:lnTo>
                      <a:lnTo>
                        <a:pt x="714" y="658"/>
                      </a:lnTo>
                      <a:lnTo>
                        <a:pt x="724" y="666"/>
                      </a:lnTo>
                      <a:lnTo>
                        <a:pt x="740" y="676"/>
                      </a:lnTo>
                      <a:lnTo>
                        <a:pt x="770" y="692"/>
                      </a:lnTo>
                      <a:lnTo>
                        <a:pt x="770" y="692"/>
                      </a:lnTo>
                      <a:lnTo>
                        <a:pt x="792" y="698"/>
                      </a:lnTo>
                      <a:lnTo>
                        <a:pt x="804" y="702"/>
                      </a:lnTo>
                      <a:lnTo>
                        <a:pt x="804" y="702"/>
                      </a:lnTo>
                      <a:lnTo>
                        <a:pt x="814" y="706"/>
                      </a:lnTo>
                      <a:lnTo>
                        <a:pt x="822" y="708"/>
                      </a:lnTo>
                      <a:lnTo>
                        <a:pt x="830" y="708"/>
                      </a:lnTo>
                      <a:lnTo>
                        <a:pt x="830" y="708"/>
                      </a:lnTo>
                      <a:lnTo>
                        <a:pt x="836" y="708"/>
                      </a:lnTo>
                      <a:lnTo>
                        <a:pt x="842" y="708"/>
                      </a:lnTo>
                      <a:lnTo>
                        <a:pt x="848" y="710"/>
                      </a:lnTo>
                      <a:lnTo>
                        <a:pt x="852" y="722"/>
                      </a:lnTo>
                      <a:lnTo>
                        <a:pt x="904" y="736"/>
                      </a:lnTo>
                      <a:lnTo>
                        <a:pt x="904" y="736"/>
                      </a:lnTo>
                      <a:lnTo>
                        <a:pt x="910" y="736"/>
                      </a:lnTo>
                      <a:lnTo>
                        <a:pt x="914" y="734"/>
                      </a:lnTo>
                      <a:lnTo>
                        <a:pt x="916" y="732"/>
                      </a:lnTo>
                      <a:lnTo>
                        <a:pt x="916" y="730"/>
                      </a:lnTo>
                      <a:lnTo>
                        <a:pt x="916" y="730"/>
                      </a:lnTo>
                      <a:lnTo>
                        <a:pt x="914" y="722"/>
                      </a:lnTo>
                      <a:lnTo>
                        <a:pt x="910" y="716"/>
                      </a:lnTo>
                      <a:lnTo>
                        <a:pt x="898" y="700"/>
                      </a:lnTo>
                      <a:lnTo>
                        <a:pt x="898" y="700"/>
                      </a:lnTo>
                      <a:lnTo>
                        <a:pt x="892" y="694"/>
                      </a:lnTo>
                      <a:lnTo>
                        <a:pt x="884" y="690"/>
                      </a:lnTo>
                      <a:lnTo>
                        <a:pt x="878" y="688"/>
                      </a:lnTo>
                      <a:lnTo>
                        <a:pt x="878" y="688"/>
                      </a:lnTo>
                      <a:close/>
                      <a:moveTo>
                        <a:pt x="478" y="422"/>
                      </a:moveTo>
                      <a:lnTo>
                        <a:pt x="478" y="422"/>
                      </a:lnTo>
                      <a:lnTo>
                        <a:pt x="478" y="422"/>
                      </a:lnTo>
                      <a:lnTo>
                        <a:pt x="478" y="420"/>
                      </a:lnTo>
                      <a:lnTo>
                        <a:pt x="478" y="42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38100">
                    <a:schemeClr val="bg2">
                      <a:lumMod val="60000"/>
                      <a:lumOff val="40000"/>
                      <a:alpha val="19000"/>
                    </a:schemeClr>
                  </a:glow>
                  <a:softEdge rad="12700"/>
                </a:effectLst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</p:grpSp>
        <p:grpSp>
          <p:nvGrpSpPr>
            <p:cNvPr id="138" name="Group 715"/>
            <p:cNvGrpSpPr/>
            <p:nvPr/>
          </p:nvGrpSpPr>
          <p:grpSpPr>
            <a:xfrm>
              <a:off x="2" y="-16"/>
              <a:ext cx="9252335" cy="6787414"/>
              <a:chOff x="2" y="-16"/>
              <a:chExt cx="9252335" cy="6787414"/>
            </a:xfrm>
          </p:grpSpPr>
          <p:grpSp>
            <p:nvGrpSpPr>
              <p:cNvPr id="139" name="Group 129"/>
              <p:cNvGrpSpPr>
                <a:grpSpLocks noChangeAspect="1"/>
              </p:cNvGrpSpPr>
              <p:nvPr/>
            </p:nvGrpSpPr>
            <p:grpSpPr>
              <a:xfrm rot="20119239">
                <a:off x="7445117" y="3056828"/>
                <a:ext cx="1807220" cy="3062371"/>
                <a:chOff x="2048564" y="457200"/>
                <a:chExt cx="6368361" cy="10791417"/>
              </a:xfrm>
              <a:solidFill>
                <a:schemeClr val="bg2">
                  <a:lumMod val="60000"/>
                  <a:lumOff val="40000"/>
                  <a:alpha val="18000"/>
                </a:schemeClr>
              </a:solidFill>
            </p:grpSpPr>
            <p:sp>
              <p:nvSpPr>
                <p:cNvPr id="175" name="Freeform 86"/>
                <p:cNvSpPr>
                  <a:spLocks/>
                </p:cNvSpPr>
                <p:nvPr/>
              </p:nvSpPr>
              <p:spPr bwMode="auto">
                <a:xfrm>
                  <a:off x="6400801" y="787399"/>
                  <a:ext cx="390524" cy="581026"/>
                </a:xfrm>
                <a:custGeom>
                  <a:avLst/>
                  <a:gdLst/>
                  <a:ahLst/>
                  <a:cxnLst>
                    <a:cxn ang="0">
                      <a:pos x="242" y="366"/>
                    </a:cxn>
                    <a:cxn ang="0">
                      <a:pos x="242" y="366"/>
                    </a:cxn>
                    <a:cxn ang="0">
                      <a:pos x="244" y="364"/>
                    </a:cxn>
                    <a:cxn ang="0">
                      <a:pos x="246" y="364"/>
                    </a:cxn>
                    <a:cxn ang="0">
                      <a:pos x="246" y="364"/>
                    </a:cxn>
                    <a:cxn ang="0">
                      <a:pos x="236" y="348"/>
                    </a:cxn>
                    <a:cxn ang="0">
                      <a:pos x="50" y="54"/>
                    </a:cxn>
                    <a:cxn ang="0">
                      <a:pos x="50" y="54"/>
                    </a:cxn>
                    <a:cxn ang="0">
                      <a:pos x="32" y="28"/>
                    </a:cxn>
                    <a:cxn ang="0">
                      <a:pos x="32" y="26"/>
                    </a:cxn>
                    <a:cxn ang="0">
                      <a:pos x="32" y="26"/>
                    </a:cxn>
                    <a:cxn ang="0">
                      <a:pos x="22" y="14"/>
                    </a:cxn>
                    <a:cxn ang="0">
                      <a:pos x="10" y="4"/>
                    </a:cxn>
                    <a:cxn ang="0">
                      <a:pos x="10" y="4"/>
                    </a:cxn>
                    <a:cxn ang="0">
                      <a:pos x="6" y="2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6"/>
                    </a:cxn>
                    <a:cxn ang="0">
                      <a:pos x="10" y="24"/>
                    </a:cxn>
                    <a:cxn ang="0">
                      <a:pos x="10" y="24"/>
                    </a:cxn>
                    <a:cxn ang="0">
                      <a:pos x="20" y="34"/>
                    </a:cxn>
                    <a:cxn ang="0">
                      <a:pos x="28" y="44"/>
                    </a:cxn>
                    <a:cxn ang="0">
                      <a:pos x="232" y="352"/>
                    </a:cxn>
                    <a:cxn ang="0">
                      <a:pos x="232" y="352"/>
                    </a:cxn>
                    <a:cxn ang="0">
                      <a:pos x="238" y="362"/>
                    </a:cxn>
                    <a:cxn ang="0">
                      <a:pos x="242" y="366"/>
                    </a:cxn>
                    <a:cxn ang="0">
                      <a:pos x="242" y="366"/>
                    </a:cxn>
                  </a:cxnLst>
                  <a:rect l="0" t="0" r="r" b="b"/>
                  <a:pathLst>
                    <a:path w="246" h="366">
                      <a:moveTo>
                        <a:pt x="242" y="366"/>
                      </a:moveTo>
                      <a:lnTo>
                        <a:pt x="242" y="366"/>
                      </a:lnTo>
                      <a:lnTo>
                        <a:pt x="244" y="364"/>
                      </a:lnTo>
                      <a:lnTo>
                        <a:pt x="246" y="364"/>
                      </a:lnTo>
                      <a:lnTo>
                        <a:pt x="246" y="364"/>
                      </a:lnTo>
                      <a:lnTo>
                        <a:pt x="236" y="348"/>
                      </a:lnTo>
                      <a:lnTo>
                        <a:pt x="50" y="54"/>
                      </a:lnTo>
                      <a:lnTo>
                        <a:pt x="50" y="54"/>
                      </a:lnTo>
                      <a:lnTo>
                        <a:pt x="32" y="28"/>
                      </a:lnTo>
                      <a:lnTo>
                        <a:pt x="32" y="26"/>
                      </a:lnTo>
                      <a:lnTo>
                        <a:pt x="32" y="26"/>
                      </a:lnTo>
                      <a:lnTo>
                        <a:pt x="22" y="14"/>
                      </a:lnTo>
                      <a:lnTo>
                        <a:pt x="10" y="4"/>
                      </a:lnTo>
                      <a:lnTo>
                        <a:pt x="10" y="4"/>
                      </a:lnTo>
                      <a:lnTo>
                        <a:pt x="6" y="2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6"/>
                      </a:lnTo>
                      <a:lnTo>
                        <a:pt x="10" y="24"/>
                      </a:lnTo>
                      <a:lnTo>
                        <a:pt x="10" y="24"/>
                      </a:lnTo>
                      <a:lnTo>
                        <a:pt x="20" y="34"/>
                      </a:lnTo>
                      <a:lnTo>
                        <a:pt x="28" y="44"/>
                      </a:lnTo>
                      <a:lnTo>
                        <a:pt x="232" y="352"/>
                      </a:lnTo>
                      <a:lnTo>
                        <a:pt x="232" y="352"/>
                      </a:lnTo>
                      <a:lnTo>
                        <a:pt x="238" y="362"/>
                      </a:lnTo>
                      <a:lnTo>
                        <a:pt x="242" y="366"/>
                      </a:lnTo>
                      <a:lnTo>
                        <a:pt x="24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76" name="Freeform 87"/>
                <p:cNvSpPr>
                  <a:spLocks/>
                </p:cNvSpPr>
                <p:nvPr/>
              </p:nvSpPr>
              <p:spPr bwMode="auto">
                <a:xfrm>
                  <a:off x="6791325" y="1381124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77" name="Freeform 88"/>
                <p:cNvSpPr>
                  <a:spLocks/>
                </p:cNvSpPr>
                <p:nvPr/>
              </p:nvSpPr>
              <p:spPr bwMode="auto">
                <a:xfrm>
                  <a:off x="6819900" y="787399"/>
                  <a:ext cx="387350" cy="581026"/>
                </a:xfrm>
                <a:custGeom>
                  <a:avLst/>
                  <a:gdLst/>
                  <a:ahLst/>
                  <a:cxnLst>
                    <a:cxn ang="0">
                      <a:pos x="2" y="366"/>
                    </a:cxn>
                    <a:cxn ang="0">
                      <a:pos x="2" y="366"/>
                    </a:cxn>
                    <a:cxn ang="0">
                      <a:pos x="6" y="362"/>
                    </a:cxn>
                    <a:cxn ang="0">
                      <a:pos x="14" y="352"/>
                    </a:cxn>
                    <a:cxn ang="0">
                      <a:pos x="216" y="44"/>
                    </a:cxn>
                    <a:cxn ang="0">
                      <a:pos x="216" y="44"/>
                    </a:cxn>
                    <a:cxn ang="0">
                      <a:pos x="226" y="34"/>
                    </a:cxn>
                    <a:cxn ang="0">
                      <a:pos x="234" y="24"/>
                    </a:cxn>
                    <a:cxn ang="0">
                      <a:pos x="234" y="24"/>
                    </a:cxn>
                    <a:cxn ang="0">
                      <a:pos x="240" y="16"/>
                    </a:cxn>
                    <a:cxn ang="0">
                      <a:pos x="244" y="6"/>
                    </a:cxn>
                    <a:cxn ang="0">
                      <a:pos x="244" y="6"/>
                    </a:cxn>
                    <a:cxn ang="0">
                      <a:pos x="244" y="2"/>
                    </a:cxn>
                    <a:cxn ang="0">
                      <a:pos x="242" y="0"/>
                    </a:cxn>
                    <a:cxn ang="0">
                      <a:pos x="238" y="2"/>
                    </a:cxn>
                    <a:cxn ang="0">
                      <a:pos x="234" y="4"/>
                    </a:cxn>
                    <a:cxn ang="0">
                      <a:pos x="234" y="4"/>
                    </a:cxn>
                    <a:cxn ang="0">
                      <a:pos x="222" y="14"/>
                    </a:cxn>
                    <a:cxn ang="0">
                      <a:pos x="212" y="26"/>
                    </a:cxn>
                    <a:cxn ang="0">
                      <a:pos x="212" y="28"/>
                    </a:cxn>
                    <a:cxn ang="0">
                      <a:pos x="212" y="28"/>
                    </a:cxn>
                    <a:cxn ang="0">
                      <a:pos x="194" y="54"/>
                    </a:cxn>
                    <a:cxn ang="0">
                      <a:pos x="8" y="348"/>
                    </a:cxn>
                    <a:cxn ang="0">
                      <a:pos x="8" y="348"/>
                    </a:cxn>
                    <a:cxn ang="0">
                      <a:pos x="0" y="364"/>
                    </a:cxn>
                    <a:cxn ang="0">
                      <a:pos x="0" y="364"/>
                    </a:cxn>
                    <a:cxn ang="0">
                      <a:pos x="0" y="366"/>
                    </a:cxn>
                    <a:cxn ang="0">
                      <a:pos x="0" y="366"/>
                    </a:cxn>
                    <a:cxn ang="0">
                      <a:pos x="2" y="366"/>
                    </a:cxn>
                    <a:cxn ang="0">
                      <a:pos x="2" y="366"/>
                    </a:cxn>
                  </a:cxnLst>
                  <a:rect l="0" t="0" r="r" b="b"/>
                  <a:pathLst>
                    <a:path w="244" h="366">
                      <a:moveTo>
                        <a:pt x="2" y="366"/>
                      </a:moveTo>
                      <a:lnTo>
                        <a:pt x="2" y="366"/>
                      </a:lnTo>
                      <a:lnTo>
                        <a:pt x="6" y="362"/>
                      </a:lnTo>
                      <a:lnTo>
                        <a:pt x="14" y="352"/>
                      </a:lnTo>
                      <a:lnTo>
                        <a:pt x="216" y="44"/>
                      </a:lnTo>
                      <a:lnTo>
                        <a:pt x="216" y="44"/>
                      </a:lnTo>
                      <a:lnTo>
                        <a:pt x="226" y="34"/>
                      </a:lnTo>
                      <a:lnTo>
                        <a:pt x="234" y="24"/>
                      </a:lnTo>
                      <a:lnTo>
                        <a:pt x="234" y="24"/>
                      </a:lnTo>
                      <a:lnTo>
                        <a:pt x="240" y="16"/>
                      </a:lnTo>
                      <a:lnTo>
                        <a:pt x="244" y="6"/>
                      </a:lnTo>
                      <a:lnTo>
                        <a:pt x="244" y="6"/>
                      </a:lnTo>
                      <a:lnTo>
                        <a:pt x="244" y="2"/>
                      </a:lnTo>
                      <a:lnTo>
                        <a:pt x="242" y="0"/>
                      </a:lnTo>
                      <a:lnTo>
                        <a:pt x="238" y="2"/>
                      </a:lnTo>
                      <a:lnTo>
                        <a:pt x="234" y="4"/>
                      </a:lnTo>
                      <a:lnTo>
                        <a:pt x="234" y="4"/>
                      </a:lnTo>
                      <a:lnTo>
                        <a:pt x="222" y="14"/>
                      </a:lnTo>
                      <a:lnTo>
                        <a:pt x="212" y="26"/>
                      </a:lnTo>
                      <a:lnTo>
                        <a:pt x="212" y="28"/>
                      </a:lnTo>
                      <a:lnTo>
                        <a:pt x="212" y="28"/>
                      </a:lnTo>
                      <a:lnTo>
                        <a:pt x="194" y="54"/>
                      </a:lnTo>
                      <a:lnTo>
                        <a:pt x="8" y="348"/>
                      </a:lnTo>
                      <a:lnTo>
                        <a:pt x="8" y="348"/>
                      </a:lnTo>
                      <a:lnTo>
                        <a:pt x="0" y="364"/>
                      </a:lnTo>
                      <a:lnTo>
                        <a:pt x="0" y="364"/>
                      </a:lnTo>
                      <a:lnTo>
                        <a:pt x="0" y="366"/>
                      </a:lnTo>
                      <a:lnTo>
                        <a:pt x="0" y="366"/>
                      </a:lnTo>
                      <a:lnTo>
                        <a:pt x="2" y="366"/>
                      </a:lnTo>
                      <a:lnTo>
                        <a:pt x="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78" name="Freeform 89"/>
                <p:cNvSpPr>
                  <a:spLocks noEditPoints="1"/>
                </p:cNvSpPr>
                <p:nvPr/>
              </p:nvSpPr>
              <p:spPr bwMode="auto">
                <a:xfrm>
                  <a:off x="5181600" y="457200"/>
                  <a:ext cx="3235325" cy="2759075"/>
                </a:xfrm>
                <a:custGeom>
                  <a:avLst/>
                  <a:gdLst/>
                  <a:ahLst/>
                  <a:cxnLst>
                    <a:cxn ang="0">
                      <a:pos x="1778" y="8"/>
                    </a:cxn>
                    <a:cxn ang="0">
                      <a:pos x="1424" y="184"/>
                    </a:cxn>
                    <a:cxn ang="0">
                      <a:pos x="1152" y="514"/>
                    </a:cxn>
                    <a:cxn ang="0">
                      <a:pos x="1064" y="610"/>
                    </a:cxn>
                    <a:cxn ang="0">
                      <a:pos x="1042" y="574"/>
                    </a:cxn>
                    <a:cxn ang="0">
                      <a:pos x="1014" y="574"/>
                    </a:cxn>
                    <a:cxn ang="0">
                      <a:pos x="982" y="586"/>
                    </a:cxn>
                    <a:cxn ang="0">
                      <a:pos x="964" y="644"/>
                    </a:cxn>
                    <a:cxn ang="0">
                      <a:pos x="774" y="350"/>
                    </a:cxn>
                    <a:cxn ang="0">
                      <a:pos x="432" y="66"/>
                    </a:cxn>
                    <a:cxn ang="0">
                      <a:pos x="60" y="14"/>
                    </a:cxn>
                    <a:cxn ang="0">
                      <a:pos x="58" y="236"/>
                    </a:cxn>
                    <a:cxn ang="0">
                      <a:pos x="100" y="298"/>
                    </a:cxn>
                    <a:cxn ang="0">
                      <a:pos x="154" y="358"/>
                    </a:cxn>
                    <a:cxn ang="0">
                      <a:pos x="190" y="458"/>
                    </a:cxn>
                    <a:cxn ang="0">
                      <a:pos x="216" y="506"/>
                    </a:cxn>
                    <a:cxn ang="0">
                      <a:pos x="228" y="580"/>
                    </a:cxn>
                    <a:cxn ang="0">
                      <a:pos x="252" y="632"/>
                    </a:cxn>
                    <a:cxn ang="0">
                      <a:pos x="320" y="740"/>
                    </a:cxn>
                    <a:cxn ang="0">
                      <a:pos x="628" y="780"/>
                    </a:cxn>
                    <a:cxn ang="0">
                      <a:pos x="422" y="938"/>
                    </a:cxn>
                    <a:cxn ang="0">
                      <a:pos x="446" y="1044"/>
                    </a:cxn>
                    <a:cxn ang="0">
                      <a:pos x="548" y="1174"/>
                    </a:cxn>
                    <a:cxn ang="0">
                      <a:pos x="588" y="1256"/>
                    </a:cxn>
                    <a:cxn ang="0">
                      <a:pos x="646" y="1306"/>
                    </a:cxn>
                    <a:cxn ang="0">
                      <a:pos x="650" y="1464"/>
                    </a:cxn>
                    <a:cxn ang="0">
                      <a:pos x="562" y="1580"/>
                    </a:cxn>
                    <a:cxn ang="0">
                      <a:pos x="516" y="1698"/>
                    </a:cxn>
                    <a:cxn ang="0">
                      <a:pos x="554" y="1734"/>
                    </a:cxn>
                    <a:cxn ang="0">
                      <a:pos x="670" y="1586"/>
                    </a:cxn>
                    <a:cxn ang="0">
                      <a:pos x="770" y="1476"/>
                    </a:cxn>
                    <a:cxn ang="0">
                      <a:pos x="890" y="1070"/>
                    </a:cxn>
                    <a:cxn ang="0">
                      <a:pos x="938" y="954"/>
                    </a:cxn>
                    <a:cxn ang="0">
                      <a:pos x="962" y="1146"/>
                    </a:cxn>
                    <a:cxn ang="0">
                      <a:pos x="1022" y="1320"/>
                    </a:cxn>
                    <a:cxn ang="0">
                      <a:pos x="1076" y="1068"/>
                    </a:cxn>
                    <a:cxn ang="0">
                      <a:pos x="1106" y="958"/>
                    </a:cxn>
                    <a:cxn ang="0">
                      <a:pos x="1160" y="1136"/>
                    </a:cxn>
                    <a:cxn ang="0">
                      <a:pos x="1268" y="1476"/>
                    </a:cxn>
                    <a:cxn ang="0">
                      <a:pos x="1366" y="1586"/>
                    </a:cxn>
                    <a:cxn ang="0">
                      <a:pos x="1494" y="1738"/>
                    </a:cxn>
                    <a:cxn ang="0">
                      <a:pos x="1520" y="1676"/>
                    </a:cxn>
                    <a:cxn ang="0">
                      <a:pos x="1456" y="1558"/>
                    </a:cxn>
                    <a:cxn ang="0">
                      <a:pos x="1382" y="1442"/>
                    </a:cxn>
                    <a:cxn ang="0">
                      <a:pos x="1396" y="1300"/>
                    </a:cxn>
                    <a:cxn ang="0">
                      <a:pos x="1460" y="1236"/>
                    </a:cxn>
                    <a:cxn ang="0">
                      <a:pos x="1508" y="1166"/>
                    </a:cxn>
                    <a:cxn ang="0">
                      <a:pos x="1600" y="1020"/>
                    </a:cxn>
                    <a:cxn ang="0">
                      <a:pos x="1596" y="918"/>
                    </a:cxn>
                    <a:cxn ang="0">
                      <a:pos x="1454" y="772"/>
                    </a:cxn>
                    <a:cxn ang="0">
                      <a:pos x="1722" y="734"/>
                    </a:cxn>
                    <a:cxn ang="0">
                      <a:pos x="1788" y="628"/>
                    </a:cxn>
                    <a:cxn ang="0">
                      <a:pos x="1820" y="562"/>
                    </a:cxn>
                    <a:cxn ang="0">
                      <a:pos x="1824" y="498"/>
                    </a:cxn>
                    <a:cxn ang="0">
                      <a:pos x="1846" y="452"/>
                    </a:cxn>
                    <a:cxn ang="0">
                      <a:pos x="1884" y="358"/>
                    </a:cxn>
                    <a:cxn ang="0">
                      <a:pos x="1946" y="286"/>
                    </a:cxn>
                    <a:cxn ang="0">
                      <a:pos x="1984" y="232"/>
                    </a:cxn>
                    <a:cxn ang="0">
                      <a:pos x="1014" y="582"/>
                    </a:cxn>
                  </a:cxnLst>
                  <a:rect l="0" t="0" r="r" b="b"/>
                  <a:pathLst>
                    <a:path w="2038" h="1738">
                      <a:moveTo>
                        <a:pt x="2036" y="78"/>
                      </a:moveTo>
                      <a:lnTo>
                        <a:pt x="2018" y="44"/>
                      </a:lnTo>
                      <a:lnTo>
                        <a:pt x="1978" y="14"/>
                      </a:lnTo>
                      <a:lnTo>
                        <a:pt x="1916" y="2"/>
                      </a:lnTo>
                      <a:lnTo>
                        <a:pt x="1850" y="0"/>
                      </a:lnTo>
                      <a:lnTo>
                        <a:pt x="1850" y="0"/>
                      </a:lnTo>
                      <a:lnTo>
                        <a:pt x="1832" y="0"/>
                      </a:lnTo>
                      <a:lnTo>
                        <a:pt x="1808" y="4"/>
                      </a:lnTo>
                      <a:lnTo>
                        <a:pt x="1778" y="8"/>
                      </a:lnTo>
                      <a:lnTo>
                        <a:pt x="1742" y="16"/>
                      </a:lnTo>
                      <a:lnTo>
                        <a:pt x="1702" y="28"/>
                      </a:lnTo>
                      <a:lnTo>
                        <a:pt x="1656" y="46"/>
                      </a:lnTo>
                      <a:lnTo>
                        <a:pt x="1606" y="66"/>
                      </a:lnTo>
                      <a:lnTo>
                        <a:pt x="1606" y="66"/>
                      </a:lnTo>
                      <a:lnTo>
                        <a:pt x="1558" y="92"/>
                      </a:lnTo>
                      <a:lnTo>
                        <a:pt x="1510" y="120"/>
                      </a:lnTo>
                      <a:lnTo>
                        <a:pt x="1466" y="152"/>
                      </a:lnTo>
                      <a:lnTo>
                        <a:pt x="1424" y="184"/>
                      </a:lnTo>
                      <a:lnTo>
                        <a:pt x="1382" y="222"/>
                      </a:lnTo>
                      <a:lnTo>
                        <a:pt x="1342" y="260"/>
                      </a:lnTo>
                      <a:lnTo>
                        <a:pt x="1302" y="304"/>
                      </a:lnTo>
                      <a:lnTo>
                        <a:pt x="1264" y="350"/>
                      </a:lnTo>
                      <a:lnTo>
                        <a:pt x="1264" y="350"/>
                      </a:lnTo>
                      <a:lnTo>
                        <a:pt x="1234" y="388"/>
                      </a:lnTo>
                      <a:lnTo>
                        <a:pt x="1204" y="430"/>
                      </a:lnTo>
                      <a:lnTo>
                        <a:pt x="1176" y="472"/>
                      </a:lnTo>
                      <a:lnTo>
                        <a:pt x="1152" y="514"/>
                      </a:lnTo>
                      <a:lnTo>
                        <a:pt x="1110" y="590"/>
                      </a:lnTo>
                      <a:lnTo>
                        <a:pt x="1080" y="646"/>
                      </a:lnTo>
                      <a:lnTo>
                        <a:pt x="1080" y="646"/>
                      </a:lnTo>
                      <a:lnTo>
                        <a:pt x="1074" y="644"/>
                      </a:lnTo>
                      <a:lnTo>
                        <a:pt x="1074" y="644"/>
                      </a:lnTo>
                      <a:lnTo>
                        <a:pt x="1068" y="632"/>
                      </a:lnTo>
                      <a:lnTo>
                        <a:pt x="1060" y="618"/>
                      </a:lnTo>
                      <a:lnTo>
                        <a:pt x="1060" y="618"/>
                      </a:lnTo>
                      <a:lnTo>
                        <a:pt x="1064" y="610"/>
                      </a:lnTo>
                      <a:lnTo>
                        <a:pt x="1066" y="602"/>
                      </a:lnTo>
                      <a:lnTo>
                        <a:pt x="1066" y="602"/>
                      </a:lnTo>
                      <a:lnTo>
                        <a:pt x="1064" y="592"/>
                      </a:lnTo>
                      <a:lnTo>
                        <a:pt x="1060" y="586"/>
                      </a:lnTo>
                      <a:lnTo>
                        <a:pt x="1052" y="580"/>
                      </a:lnTo>
                      <a:lnTo>
                        <a:pt x="1042" y="578"/>
                      </a:lnTo>
                      <a:lnTo>
                        <a:pt x="1042" y="578"/>
                      </a:lnTo>
                      <a:lnTo>
                        <a:pt x="1040" y="580"/>
                      </a:lnTo>
                      <a:lnTo>
                        <a:pt x="1042" y="574"/>
                      </a:lnTo>
                      <a:lnTo>
                        <a:pt x="1036" y="574"/>
                      </a:lnTo>
                      <a:lnTo>
                        <a:pt x="1032" y="574"/>
                      </a:lnTo>
                      <a:lnTo>
                        <a:pt x="1032" y="574"/>
                      </a:lnTo>
                      <a:lnTo>
                        <a:pt x="1024" y="568"/>
                      </a:lnTo>
                      <a:lnTo>
                        <a:pt x="1024" y="568"/>
                      </a:lnTo>
                      <a:lnTo>
                        <a:pt x="1022" y="568"/>
                      </a:lnTo>
                      <a:lnTo>
                        <a:pt x="1018" y="570"/>
                      </a:lnTo>
                      <a:lnTo>
                        <a:pt x="1012" y="570"/>
                      </a:lnTo>
                      <a:lnTo>
                        <a:pt x="1014" y="574"/>
                      </a:lnTo>
                      <a:lnTo>
                        <a:pt x="1008" y="574"/>
                      </a:lnTo>
                      <a:lnTo>
                        <a:pt x="1004" y="574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0" y="578"/>
                      </a:lnTo>
                      <a:lnTo>
                        <a:pt x="1000" y="578"/>
                      </a:lnTo>
                      <a:lnTo>
                        <a:pt x="990" y="580"/>
                      </a:lnTo>
                      <a:lnTo>
                        <a:pt x="982" y="586"/>
                      </a:lnTo>
                      <a:lnTo>
                        <a:pt x="978" y="592"/>
                      </a:lnTo>
                      <a:lnTo>
                        <a:pt x="976" y="602"/>
                      </a:lnTo>
                      <a:lnTo>
                        <a:pt x="976" y="602"/>
                      </a:lnTo>
                      <a:lnTo>
                        <a:pt x="978" y="608"/>
                      </a:lnTo>
                      <a:lnTo>
                        <a:pt x="980" y="616"/>
                      </a:lnTo>
                      <a:lnTo>
                        <a:pt x="980" y="616"/>
                      </a:lnTo>
                      <a:lnTo>
                        <a:pt x="970" y="632"/>
                      </a:lnTo>
                      <a:lnTo>
                        <a:pt x="964" y="644"/>
                      </a:lnTo>
                      <a:lnTo>
                        <a:pt x="964" y="644"/>
                      </a:lnTo>
                      <a:lnTo>
                        <a:pt x="958" y="646"/>
                      </a:lnTo>
                      <a:lnTo>
                        <a:pt x="958" y="646"/>
                      </a:lnTo>
                      <a:lnTo>
                        <a:pt x="928" y="590"/>
                      </a:lnTo>
                      <a:lnTo>
                        <a:pt x="886" y="514"/>
                      </a:lnTo>
                      <a:lnTo>
                        <a:pt x="860" y="472"/>
                      </a:lnTo>
                      <a:lnTo>
                        <a:pt x="834" y="430"/>
                      </a:lnTo>
                      <a:lnTo>
                        <a:pt x="804" y="388"/>
                      </a:lnTo>
                      <a:lnTo>
                        <a:pt x="774" y="350"/>
                      </a:lnTo>
                      <a:lnTo>
                        <a:pt x="774" y="350"/>
                      </a:lnTo>
                      <a:lnTo>
                        <a:pt x="736" y="304"/>
                      </a:lnTo>
                      <a:lnTo>
                        <a:pt x="696" y="260"/>
                      </a:lnTo>
                      <a:lnTo>
                        <a:pt x="656" y="222"/>
                      </a:lnTo>
                      <a:lnTo>
                        <a:pt x="614" y="184"/>
                      </a:lnTo>
                      <a:lnTo>
                        <a:pt x="572" y="152"/>
                      </a:lnTo>
                      <a:lnTo>
                        <a:pt x="528" y="120"/>
                      </a:lnTo>
                      <a:lnTo>
                        <a:pt x="480" y="92"/>
                      </a:lnTo>
                      <a:lnTo>
                        <a:pt x="432" y="66"/>
                      </a:lnTo>
                      <a:lnTo>
                        <a:pt x="432" y="66"/>
                      </a:lnTo>
                      <a:lnTo>
                        <a:pt x="382" y="46"/>
                      </a:lnTo>
                      <a:lnTo>
                        <a:pt x="336" y="28"/>
                      </a:lnTo>
                      <a:lnTo>
                        <a:pt x="296" y="16"/>
                      </a:lnTo>
                      <a:lnTo>
                        <a:pt x="260" y="8"/>
                      </a:lnTo>
                      <a:lnTo>
                        <a:pt x="230" y="4"/>
                      </a:lnTo>
                      <a:lnTo>
                        <a:pt x="206" y="0"/>
                      </a:lnTo>
                      <a:lnTo>
                        <a:pt x="188" y="0"/>
                      </a:lnTo>
                      <a:lnTo>
                        <a:pt x="122" y="2"/>
                      </a:lnTo>
                      <a:lnTo>
                        <a:pt x="60" y="14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4"/>
                      </a:lnTo>
                      <a:lnTo>
                        <a:pt x="10" y="156"/>
                      </a:lnTo>
                      <a:lnTo>
                        <a:pt x="32" y="202"/>
                      </a:lnTo>
                      <a:lnTo>
                        <a:pt x="32" y="202"/>
                      </a:lnTo>
                      <a:lnTo>
                        <a:pt x="42" y="218"/>
                      </a:lnTo>
                      <a:lnTo>
                        <a:pt x="54" y="232"/>
                      </a:lnTo>
                      <a:lnTo>
                        <a:pt x="58" y="236"/>
                      </a:lnTo>
                      <a:lnTo>
                        <a:pt x="64" y="240"/>
                      </a:lnTo>
                      <a:lnTo>
                        <a:pt x="64" y="240"/>
                      </a:lnTo>
                      <a:lnTo>
                        <a:pt x="68" y="242"/>
                      </a:lnTo>
                      <a:lnTo>
                        <a:pt x="72" y="246"/>
                      </a:lnTo>
                      <a:lnTo>
                        <a:pt x="78" y="258"/>
                      </a:lnTo>
                      <a:lnTo>
                        <a:pt x="82" y="272"/>
                      </a:lnTo>
                      <a:lnTo>
                        <a:pt x="82" y="272"/>
                      </a:lnTo>
                      <a:lnTo>
                        <a:pt x="90" y="286"/>
                      </a:lnTo>
                      <a:lnTo>
                        <a:pt x="100" y="298"/>
                      </a:lnTo>
                      <a:lnTo>
                        <a:pt x="108" y="302"/>
                      </a:lnTo>
                      <a:lnTo>
                        <a:pt x="114" y="308"/>
                      </a:lnTo>
                      <a:lnTo>
                        <a:pt x="114" y="308"/>
                      </a:lnTo>
                      <a:lnTo>
                        <a:pt x="122" y="312"/>
                      </a:lnTo>
                      <a:lnTo>
                        <a:pt x="128" y="318"/>
                      </a:lnTo>
                      <a:lnTo>
                        <a:pt x="140" y="332"/>
                      </a:lnTo>
                      <a:lnTo>
                        <a:pt x="150" y="348"/>
                      </a:lnTo>
                      <a:lnTo>
                        <a:pt x="154" y="358"/>
                      </a:lnTo>
                      <a:lnTo>
                        <a:pt x="154" y="358"/>
                      </a:lnTo>
                      <a:lnTo>
                        <a:pt x="156" y="364"/>
                      </a:lnTo>
                      <a:lnTo>
                        <a:pt x="158" y="370"/>
                      </a:lnTo>
                      <a:lnTo>
                        <a:pt x="170" y="384"/>
                      </a:lnTo>
                      <a:lnTo>
                        <a:pt x="186" y="404"/>
                      </a:lnTo>
                      <a:lnTo>
                        <a:pt x="186" y="404"/>
                      </a:lnTo>
                      <a:lnTo>
                        <a:pt x="190" y="428"/>
                      </a:lnTo>
                      <a:lnTo>
                        <a:pt x="192" y="446"/>
                      </a:lnTo>
                      <a:lnTo>
                        <a:pt x="192" y="452"/>
                      </a:lnTo>
                      <a:lnTo>
                        <a:pt x="190" y="458"/>
                      </a:lnTo>
                      <a:lnTo>
                        <a:pt x="190" y="458"/>
                      </a:lnTo>
                      <a:lnTo>
                        <a:pt x="188" y="462"/>
                      </a:lnTo>
                      <a:lnTo>
                        <a:pt x="188" y="466"/>
                      </a:lnTo>
                      <a:lnTo>
                        <a:pt x="194" y="474"/>
                      </a:lnTo>
                      <a:lnTo>
                        <a:pt x="206" y="484"/>
                      </a:lnTo>
                      <a:lnTo>
                        <a:pt x="206" y="484"/>
                      </a:lnTo>
                      <a:lnTo>
                        <a:pt x="210" y="488"/>
                      </a:lnTo>
                      <a:lnTo>
                        <a:pt x="214" y="498"/>
                      </a:lnTo>
                      <a:lnTo>
                        <a:pt x="216" y="506"/>
                      </a:lnTo>
                      <a:lnTo>
                        <a:pt x="218" y="512"/>
                      </a:lnTo>
                      <a:lnTo>
                        <a:pt x="218" y="518"/>
                      </a:lnTo>
                      <a:lnTo>
                        <a:pt x="214" y="526"/>
                      </a:lnTo>
                      <a:lnTo>
                        <a:pt x="214" y="526"/>
                      </a:lnTo>
                      <a:lnTo>
                        <a:pt x="212" y="532"/>
                      </a:lnTo>
                      <a:lnTo>
                        <a:pt x="212" y="542"/>
                      </a:lnTo>
                      <a:lnTo>
                        <a:pt x="214" y="552"/>
                      </a:lnTo>
                      <a:lnTo>
                        <a:pt x="218" y="562"/>
                      </a:lnTo>
                      <a:lnTo>
                        <a:pt x="228" y="580"/>
                      </a:lnTo>
                      <a:lnTo>
                        <a:pt x="232" y="586"/>
                      </a:lnTo>
                      <a:lnTo>
                        <a:pt x="236" y="590"/>
                      </a:lnTo>
                      <a:lnTo>
                        <a:pt x="236" y="590"/>
                      </a:lnTo>
                      <a:lnTo>
                        <a:pt x="238" y="594"/>
                      </a:lnTo>
                      <a:lnTo>
                        <a:pt x="242" y="598"/>
                      </a:lnTo>
                      <a:lnTo>
                        <a:pt x="246" y="612"/>
                      </a:lnTo>
                      <a:lnTo>
                        <a:pt x="250" y="628"/>
                      </a:lnTo>
                      <a:lnTo>
                        <a:pt x="250" y="628"/>
                      </a:lnTo>
                      <a:lnTo>
                        <a:pt x="252" y="632"/>
                      </a:lnTo>
                      <a:lnTo>
                        <a:pt x="254" y="642"/>
                      </a:lnTo>
                      <a:lnTo>
                        <a:pt x="264" y="656"/>
                      </a:lnTo>
                      <a:lnTo>
                        <a:pt x="278" y="678"/>
                      </a:lnTo>
                      <a:lnTo>
                        <a:pt x="278" y="678"/>
                      </a:lnTo>
                      <a:lnTo>
                        <a:pt x="294" y="698"/>
                      </a:lnTo>
                      <a:lnTo>
                        <a:pt x="304" y="712"/>
                      </a:lnTo>
                      <a:lnTo>
                        <a:pt x="316" y="734"/>
                      </a:lnTo>
                      <a:lnTo>
                        <a:pt x="316" y="734"/>
                      </a:lnTo>
                      <a:lnTo>
                        <a:pt x="320" y="740"/>
                      </a:lnTo>
                      <a:lnTo>
                        <a:pt x="326" y="744"/>
                      </a:lnTo>
                      <a:lnTo>
                        <a:pt x="344" y="752"/>
                      </a:lnTo>
                      <a:lnTo>
                        <a:pt x="364" y="760"/>
                      </a:lnTo>
                      <a:lnTo>
                        <a:pt x="414" y="768"/>
                      </a:lnTo>
                      <a:lnTo>
                        <a:pt x="468" y="768"/>
                      </a:lnTo>
                      <a:lnTo>
                        <a:pt x="516" y="768"/>
                      </a:lnTo>
                      <a:lnTo>
                        <a:pt x="584" y="772"/>
                      </a:lnTo>
                      <a:lnTo>
                        <a:pt x="626" y="778"/>
                      </a:lnTo>
                      <a:lnTo>
                        <a:pt x="628" y="780"/>
                      </a:lnTo>
                      <a:lnTo>
                        <a:pt x="628" y="780"/>
                      </a:lnTo>
                      <a:lnTo>
                        <a:pt x="596" y="796"/>
                      </a:lnTo>
                      <a:lnTo>
                        <a:pt x="568" y="814"/>
                      </a:lnTo>
                      <a:lnTo>
                        <a:pt x="542" y="832"/>
                      </a:lnTo>
                      <a:lnTo>
                        <a:pt x="518" y="850"/>
                      </a:lnTo>
                      <a:lnTo>
                        <a:pt x="518" y="850"/>
                      </a:lnTo>
                      <a:lnTo>
                        <a:pt x="472" y="890"/>
                      </a:lnTo>
                      <a:lnTo>
                        <a:pt x="442" y="918"/>
                      </a:lnTo>
                      <a:lnTo>
                        <a:pt x="422" y="938"/>
                      </a:lnTo>
                      <a:lnTo>
                        <a:pt x="414" y="952"/>
                      </a:lnTo>
                      <a:lnTo>
                        <a:pt x="412" y="958"/>
                      </a:lnTo>
                      <a:lnTo>
                        <a:pt x="416" y="962"/>
                      </a:lnTo>
                      <a:lnTo>
                        <a:pt x="418" y="962"/>
                      </a:lnTo>
                      <a:lnTo>
                        <a:pt x="420" y="962"/>
                      </a:lnTo>
                      <a:lnTo>
                        <a:pt x="430" y="996"/>
                      </a:lnTo>
                      <a:lnTo>
                        <a:pt x="430" y="996"/>
                      </a:lnTo>
                      <a:lnTo>
                        <a:pt x="438" y="1020"/>
                      </a:lnTo>
                      <a:lnTo>
                        <a:pt x="446" y="1044"/>
                      </a:lnTo>
                      <a:lnTo>
                        <a:pt x="458" y="1074"/>
                      </a:lnTo>
                      <a:lnTo>
                        <a:pt x="474" y="1102"/>
                      </a:lnTo>
                      <a:lnTo>
                        <a:pt x="490" y="1130"/>
                      </a:lnTo>
                      <a:lnTo>
                        <a:pt x="500" y="1142"/>
                      </a:lnTo>
                      <a:lnTo>
                        <a:pt x="510" y="1152"/>
                      </a:lnTo>
                      <a:lnTo>
                        <a:pt x="520" y="1160"/>
                      </a:lnTo>
                      <a:lnTo>
                        <a:pt x="530" y="1166"/>
                      </a:lnTo>
                      <a:lnTo>
                        <a:pt x="530" y="1166"/>
                      </a:lnTo>
                      <a:lnTo>
                        <a:pt x="548" y="1174"/>
                      </a:lnTo>
                      <a:lnTo>
                        <a:pt x="560" y="1184"/>
                      </a:lnTo>
                      <a:lnTo>
                        <a:pt x="568" y="1194"/>
                      </a:lnTo>
                      <a:lnTo>
                        <a:pt x="572" y="1204"/>
                      </a:lnTo>
                      <a:lnTo>
                        <a:pt x="574" y="1214"/>
                      </a:lnTo>
                      <a:lnTo>
                        <a:pt x="574" y="1222"/>
                      </a:lnTo>
                      <a:lnTo>
                        <a:pt x="574" y="1228"/>
                      </a:lnTo>
                      <a:lnTo>
                        <a:pt x="574" y="1228"/>
                      </a:lnTo>
                      <a:lnTo>
                        <a:pt x="578" y="1236"/>
                      </a:lnTo>
                      <a:lnTo>
                        <a:pt x="588" y="1256"/>
                      </a:lnTo>
                      <a:lnTo>
                        <a:pt x="596" y="1268"/>
                      </a:lnTo>
                      <a:lnTo>
                        <a:pt x="604" y="1278"/>
                      </a:lnTo>
                      <a:lnTo>
                        <a:pt x="616" y="1284"/>
                      </a:lnTo>
                      <a:lnTo>
                        <a:pt x="626" y="1288"/>
                      </a:lnTo>
                      <a:lnTo>
                        <a:pt x="626" y="1288"/>
                      </a:lnTo>
                      <a:lnTo>
                        <a:pt x="632" y="1290"/>
                      </a:lnTo>
                      <a:lnTo>
                        <a:pt x="638" y="1294"/>
                      </a:lnTo>
                      <a:lnTo>
                        <a:pt x="642" y="1300"/>
                      </a:lnTo>
                      <a:lnTo>
                        <a:pt x="646" y="1306"/>
                      </a:lnTo>
                      <a:lnTo>
                        <a:pt x="652" y="1322"/>
                      </a:lnTo>
                      <a:lnTo>
                        <a:pt x="656" y="1340"/>
                      </a:lnTo>
                      <a:lnTo>
                        <a:pt x="660" y="1374"/>
                      </a:lnTo>
                      <a:lnTo>
                        <a:pt x="662" y="1388"/>
                      </a:lnTo>
                      <a:lnTo>
                        <a:pt x="662" y="1388"/>
                      </a:lnTo>
                      <a:lnTo>
                        <a:pt x="662" y="1404"/>
                      </a:lnTo>
                      <a:lnTo>
                        <a:pt x="660" y="1420"/>
                      </a:lnTo>
                      <a:lnTo>
                        <a:pt x="656" y="1442"/>
                      </a:lnTo>
                      <a:lnTo>
                        <a:pt x="650" y="1464"/>
                      </a:lnTo>
                      <a:lnTo>
                        <a:pt x="642" y="1486"/>
                      </a:lnTo>
                      <a:lnTo>
                        <a:pt x="636" y="1498"/>
                      </a:lnTo>
                      <a:lnTo>
                        <a:pt x="630" y="1508"/>
                      </a:lnTo>
                      <a:lnTo>
                        <a:pt x="622" y="1518"/>
                      </a:lnTo>
                      <a:lnTo>
                        <a:pt x="612" y="1528"/>
                      </a:lnTo>
                      <a:lnTo>
                        <a:pt x="612" y="1528"/>
                      </a:lnTo>
                      <a:lnTo>
                        <a:pt x="596" y="1544"/>
                      </a:lnTo>
                      <a:lnTo>
                        <a:pt x="582" y="1558"/>
                      </a:lnTo>
                      <a:lnTo>
                        <a:pt x="562" y="1580"/>
                      </a:lnTo>
                      <a:lnTo>
                        <a:pt x="550" y="1596"/>
                      </a:lnTo>
                      <a:lnTo>
                        <a:pt x="548" y="1602"/>
                      </a:lnTo>
                      <a:lnTo>
                        <a:pt x="548" y="1602"/>
                      </a:lnTo>
                      <a:lnTo>
                        <a:pt x="538" y="1616"/>
                      </a:lnTo>
                      <a:lnTo>
                        <a:pt x="530" y="1632"/>
                      </a:lnTo>
                      <a:lnTo>
                        <a:pt x="522" y="1652"/>
                      </a:lnTo>
                      <a:lnTo>
                        <a:pt x="522" y="1652"/>
                      </a:lnTo>
                      <a:lnTo>
                        <a:pt x="518" y="1676"/>
                      </a:lnTo>
                      <a:lnTo>
                        <a:pt x="516" y="1698"/>
                      </a:lnTo>
                      <a:lnTo>
                        <a:pt x="518" y="1716"/>
                      </a:lnTo>
                      <a:lnTo>
                        <a:pt x="520" y="1724"/>
                      </a:lnTo>
                      <a:lnTo>
                        <a:pt x="522" y="1732"/>
                      </a:lnTo>
                      <a:lnTo>
                        <a:pt x="522" y="1732"/>
                      </a:lnTo>
                      <a:lnTo>
                        <a:pt x="526" y="1736"/>
                      </a:lnTo>
                      <a:lnTo>
                        <a:pt x="532" y="1738"/>
                      </a:lnTo>
                      <a:lnTo>
                        <a:pt x="538" y="1738"/>
                      </a:lnTo>
                      <a:lnTo>
                        <a:pt x="544" y="1738"/>
                      </a:lnTo>
                      <a:lnTo>
                        <a:pt x="554" y="1734"/>
                      </a:lnTo>
                      <a:lnTo>
                        <a:pt x="558" y="1732"/>
                      </a:lnTo>
                      <a:lnTo>
                        <a:pt x="640" y="1640"/>
                      </a:lnTo>
                      <a:lnTo>
                        <a:pt x="636" y="1610"/>
                      </a:lnTo>
                      <a:lnTo>
                        <a:pt x="636" y="1610"/>
                      </a:lnTo>
                      <a:lnTo>
                        <a:pt x="648" y="1598"/>
                      </a:lnTo>
                      <a:lnTo>
                        <a:pt x="658" y="1590"/>
                      </a:lnTo>
                      <a:lnTo>
                        <a:pt x="664" y="1588"/>
                      </a:lnTo>
                      <a:lnTo>
                        <a:pt x="670" y="1586"/>
                      </a:lnTo>
                      <a:lnTo>
                        <a:pt x="670" y="1586"/>
                      </a:lnTo>
                      <a:lnTo>
                        <a:pt x="678" y="1582"/>
                      </a:lnTo>
                      <a:lnTo>
                        <a:pt x="684" y="1578"/>
                      </a:lnTo>
                      <a:lnTo>
                        <a:pt x="698" y="1562"/>
                      </a:lnTo>
                      <a:lnTo>
                        <a:pt x="712" y="1538"/>
                      </a:lnTo>
                      <a:lnTo>
                        <a:pt x="712" y="1538"/>
                      </a:lnTo>
                      <a:lnTo>
                        <a:pt x="732" y="1520"/>
                      </a:lnTo>
                      <a:lnTo>
                        <a:pt x="752" y="1500"/>
                      </a:lnTo>
                      <a:lnTo>
                        <a:pt x="770" y="1476"/>
                      </a:lnTo>
                      <a:lnTo>
                        <a:pt x="770" y="1476"/>
                      </a:lnTo>
                      <a:lnTo>
                        <a:pt x="790" y="1446"/>
                      </a:lnTo>
                      <a:lnTo>
                        <a:pt x="812" y="1410"/>
                      </a:lnTo>
                      <a:lnTo>
                        <a:pt x="830" y="1374"/>
                      </a:lnTo>
                      <a:lnTo>
                        <a:pt x="836" y="1356"/>
                      </a:lnTo>
                      <a:lnTo>
                        <a:pt x="840" y="1342"/>
                      </a:lnTo>
                      <a:lnTo>
                        <a:pt x="840" y="1342"/>
                      </a:lnTo>
                      <a:lnTo>
                        <a:pt x="854" y="1266"/>
                      </a:lnTo>
                      <a:lnTo>
                        <a:pt x="878" y="1136"/>
                      </a:lnTo>
                      <a:lnTo>
                        <a:pt x="890" y="1070"/>
                      </a:lnTo>
                      <a:lnTo>
                        <a:pt x="904" y="1014"/>
                      </a:lnTo>
                      <a:lnTo>
                        <a:pt x="910" y="992"/>
                      </a:lnTo>
                      <a:lnTo>
                        <a:pt x="916" y="974"/>
                      </a:lnTo>
                      <a:lnTo>
                        <a:pt x="922" y="964"/>
                      </a:lnTo>
                      <a:lnTo>
                        <a:pt x="924" y="960"/>
                      </a:lnTo>
                      <a:lnTo>
                        <a:pt x="926" y="960"/>
                      </a:lnTo>
                      <a:lnTo>
                        <a:pt x="926" y="960"/>
                      </a:lnTo>
                      <a:lnTo>
                        <a:pt x="932" y="958"/>
                      </a:lnTo>
                      <a:lnTo>
                        <a:pt x="938" y="954"/>
                      </a:lnTo>
                      <a:lnTo>
                        <a:pt x="950" y="942"/>
                      </a:lnTo>
                      <a:lnTo>
                        <a:pt x="964" y="926"/>
                      </a:lnTo>
                      <a:lnTo>
                        <a:pt x="976" y="908"/>
                      </a:lnTo>
                      <a:lnTo>
                        <a:pt x="968" y="972"/>
                      </a:lnTo>
                      <a:lnTo>
                        <a:pt x="972" y="994"/>
                      </a:lnTo>
                      <a:lnTo>
                        <a:pt x="962" y="1022"/>
                      </a:lnTo>
                      <a:lnTo>
                        <a:pt x="962" y="1068"/>
                      </a:lnTo>
                      <a:lnTo>
                        <a:pt x="962" y="1080"/>
                      </a:lnTo>
                      <a:lnTo>
                        <a:pt x="962" y="1146"/>
                      </a:lnTo>
                      <a:lnTo>
                        <a:pt x="972" y="1150"/>
                      </a:lnTo>
                      <a:lnTo>
                        <a:pt x="972" y="1160"/>
                      </a:lnTo>
                      <a:lnTo>
                        <a:pt x="962" y="1170"/>
                      </a:lnTo>
                      <a:lnTo>
                        <a:pt x="964" y="1202"/>
                      </a:lnTo>
                      <a:lnTo>
                        <a:pt x="964" y="1252"/>
                      </a:lnTo>
                      <a:lnTo>
                        <a:pt x="984" y="1294"/>
                      </a:lnTo>
                      <a:lnTo>
                        <a:pt x="1016" y="1320"/>
                      </a:lnTo>
                      <a:lnTo>
                        <a:pt x="1018" y="1292"/>
                      </a:lnTo>
                      <a:lnTo>
                        <a:pt x="1022" y="1320"/>
                      </a:lnTo>
                      <a:lnTo>
                        <a:pt x="1054" y="1294"/>
                      </a:lnTo>
                      <a:lnTo>
                        <a:pt x="1074" y="1252"/>
                      </a:lnTo>
                      <a:lnTo>
                        <a:pt x="1074" y="1202"/>
                      </a:lnTo>
                      <a:lnTo>
                        <a:pt x="1076" y="1170"/>
                      </a:lnTo>
                      <a:lnTo>
                        <a:pt x="1066" y="1160"/>
                      </a:lnTo>
                      <a:lnTo>
                        <a:pt x="1066" y="1150"/>
                      </a:lnTo>
                      <a:lnTo>
                        <a:pt x="1076" y="1146"/>
                      </a:lnTo>
                      <a:lnTo>
                        <a:pt x="1076" y="1080"/>
                      </a:lnTo>
                      <a:lnTo>
                        <a:pt x="1076" y="1068"/>
                      </a:lnTo>
                      <a:lnTo>
                        <a:pt x="1076" y="1022"/>
                      </a:lnTo>
                      <a:lnTo>
                        <a:pt x="1066" y="994"/>
                      </a:lnTo>
                      <a:lnTo>
                        <a:pt x="1068" y="972"/>
                      </a:lnTo>
                      <a:lnTo>
                        <a:pt x="1062" y="908"/>
                      </a:lnTo>
                      <a:lnTo>
                        <a:pt x="1062" y="908"/>
                      </a:lnTo>
                      <a:lnTo>
                        <a:pt x="1074" y="926"/>
                      </a:lnTo>
                      <a:lnTo>
                        <a:pt x="1088" y="942"/>
                      </a:lnTo>
                      <a:lnTo>
                        <a:pt x="1100" y="954"/>
                      </a:lnTo>
                      <a:lnTo>
                        <a:pt x="1106" y="958"/>
                      </a:lnTo>
                      <a:lnTo>
                        <a:pt x="1112" y="960"/>
                      </a:lnTo>
                      <a:lnTo>
                        <a:pt x="1112" y="960"/>
                      </a:lnTo>
                      <a:lnTo>
                        <a:pt x="1114" y="960"/>
                      </a:lnTo>
                      <a:lnTo>
                        <a:pt x="1116" y="964"/>
                      </a:lnTo>
                      <a:lnTo>
                        <a:pt x="1122" y="974"/>
                      </a:lnTo>
                      <a:lnTo>
                        <a:pt x="1128" y="992"/>
                      </a:lnTo>
                      <a:lnTo>
                        <a:pt x="1134" y="1014"/>
                      </a:lnTo>
                      <a:lnTo>
                        <a:pt x="1148" y="1070"/>
                      </a:lnTo>
                      <a:lnTo>
                        <a:pt x="1160" y="1136"/>
                      </a:lnTo>
                      <a:lnTo>
                        <a:pt x="1184" y="1266"/>
                      </a:lnTo>
                      <a:lnTo>
                        <a:pt x="1198" y="1342"/>
                      </a:lnTo>
                      <a:lnTo>
                        <a:pt x="1198" y="1342"/>
                      </a:lnTo>
                      <a:lnTo>
                        <a:pt x="1202" y="1356"/>
                      </a:lnTo>
                      <a:lnTo>
                        <a:pt x="1208" y="1374"/>
                      </a:lnTo>
                      <a:lnTo>
                        <a:pt x="1226" y="1410"/>
                      </a:lnTo>
                      <a:lnTo>
                        <a:pt x="1248" y="1446"/>
                      </a:lnTo>
                      <a:lnTo>
                        <a:pt x="1268" y="1476"/>
                      </a:lnTo>
                      <a:lnTo>
                        <a:pt x="1268" y="1476"/>
                      </a:lnTo>
                      <a:lnTo>
                        <a:pt x="1286" y="1500"/>
                      </a:lnTo>
                      <a:lnTo>
                        <a:pt x="1304" y="1520"/>
                      </a:lnTo>
                      <a:lnTo>
                        <a:pt x="1326" y="1538"/>
                      </a:lnTo>
                      <a:lnTo>
                        <a:pt x="1326" y="1538"/>
                      </a:lnTo>
                      <a:lnTo>
                        <a:pt x="1340" y="1562"/>
                      </a:lnTo>
                      <a:lnTo>
                        <a:pt x="1354" y="1578"/>
                      </a:lnTo>
                      <a:lnTo>
                        <a:pt x="1360" y="1582"/>
                      </a:lnTo>
                      <a:lnTo>
                        <a:pt x="1366" y="1586"/>
                      </a:lnTo>
                      <a:lnTo>
                        <a:pt x="1366" y="1586"/>
                      </a:lnTo>
                      <a:lnTo>
                        <a:pt x="1374" y="1588"/>
                      </a:lnTo>
                      <a:lnTo>
                        <a:pt x="1380" y="1590"/>
                      </a:lnTo>
                      <a:lnTo>
                        <a:pt x="1390" y="1598"/>
                      </a:lnTo>
                      <a:lnTo>
                        <a:pt x="1402" y="1610"/>
                      </a:lnTo>
                      <a:lnTo>
                        <a:pt x="1398" y="1640"/>
                      </a:lnTo>
                      <a:lnTo>
                        <a:pt x="1480" y="1732"/>
                      </a:lnTo>
                      <a:lnTo>
                        <a:pt x="1480" y="1732"/>
                      </a:lnTo>
                      <a:lnTo>
                        <a:pt x="1484" y="1734"/>
                      </a:lnTo>
                      <a:lnTo>
                        <a:pt x="1494" y="1738"/>
                      </a:lnTo>
                      <a:lnTo>
                        <a:pt x="1500" y="1738"/>
                      </a:lnTo>
                      <a:lnTo>
                        <a:pt x="1506" y="1738"/>
                      </a:lnTo>
                      <a:lnTo>
                        <a:pt x="1512" y="1736"/>
                      </a:lnTo>
                      <a:lnTo>
                        <a:pt x="1516" y="1732"/>
                      </a:lnTo>
                      <a:lnTo>
                        <a:pt x="1516" y="1732"/>
                      </a:lnTo>
                      <a:lnTo>
                        <a:pt x="1518" y="1724"/>
                      </a:lnTo>
                      <a:lnTo>
                        <a:pt x="1520" y="1716"/>
                      </a:lnTo>
                      <a:lnTo>
                        <a:pt x="1522" y="1698"/>
                      </a:lnTo>
                      <a:lnTo>
                        <a:pt x="1520" y="1676"/>
                      </a:lnTo>
                      <a:lnTo>
                        <a:pt x="1516" y="1652"/>
                      </a:lnTo>
                      <a:lnTo>
                        <a:pt x="1516" y="1652"/>
                      </a:lnTo>
                      <a:lnTo>
                        <a:pt x="1508" y="1632"/>
                      </a:lnTo>
                      <a:lnTo>
                        <a:pt x="1500" y="1616"/>
                      </a:lnTo>
                      <a:lnTo>
                        <a:pt x="1490" y="1602"/>
                      </a:lnTo>
                      <a:lnTo>
                        <a:pt x="1490" y="1602"/>
                      </a:lnTo>
                      <a:lnTo>
                        <a:pt x="1486" y="1596"/>
                      </a:lnTo>
                      <a:lnTo>
                        <a:pt x="1476" y="1580"/>
                      </a:lnTo>
                      <a:lnTo>
                        <a:pt x="1456" y="1558"/>
                      </a:lnTo>
                      <a:lnTo>
                        <a:pt x="1442" y="1544"/>
                      </a:lnTo>
                      <a:lnTo>
                        <a:pt x="1424" y="1528"/>
                      </a:lnTo>
                      <a:lnTo>
                        <a:pt x="1424" y="1528"/>
                      </a:lnTo>
                      <a:lnTo>
                        <a:pt x="1416" y="1518"/>
                      </a:lnTo>
                      <a:lnTo>
                        <a:pt x="1408" y="1508"/>
                      </a:lnTo>
                      <a:lnTo>
                        <a:pt x="1402" y="1498"/>
                      </a:lnTo>
                      <a:lnTo>
                        <a:pt x="1396" y="1486"/>
                      </a:lnTo>
                      <a:lnTo>
                        <a:pt x="1386" y="1464"/>
                      </a:lnTo>
                      <a:lnTo>
                        <a:pt x="1382" y="1442"/>
                      </a:lnTo>
                      <a:lnTo>
                        <a:pt x="1378" y="1420"/>
                      </a:lnTo>
                      <a:lnTo>
                        <a:pt x="1376" y="1404"/>
                      </a:lnTo>
                      <a:lnTo>
                        <a:pt x="1376" y="1388"/>
                      </a:lnTo>
                      <a:lnTo>
                        <a:pt x="1376" y="1388"/>
                      </a:lnTo>
                      <a:lnTo>
                        <a:pt x="1378" y="1374"/>
                      </a:lnTo>
                      <a:lnTo>
                        <a:pt x="1382" y="1340"/>
                      </a:lnTo>
                      <a:lnTo>
                        <a:pt x="1386" y="1322"/>
                      </a:lnTo>
                      <a:lnTo>
                        <a:pt x="1392" y="1306"/>
                      </a:lnTo>
                      <a:lnTo>
                        <a:pt x="1396" y="1300"/>
                      </a:lnTo>
                      <a:lnTo>
                        <a:pt x="1400" y="1294"/>
                      </a:lnTo>
                      <a:lnTo>
                        <a:pt x="1406" y="1290"/>
                      </a:lnTo>
                      <a:lnTo>
                        <a:pt x="1410" y="1288"/>
                      </a:lnTo>
                      <a:lnTo>
                        <a:pt x="1410" y="1288"/>
                      </a:lnTo>
                      <a:lnTo>
                        <a:pt x="1422" y="1284"/>
                      </a:lnTo>
                      <a:lnTo>
                        <a:pt x="1432" y="1278"/>
                      </a:lnTo>
                      <a:lnTo>
                        <a:pt x="1442" y="1268"/>
                      </a:lnTo>
                      <a:lnTo>
                        <a:pt x="1450" y="1256"/>
                      </a:lnTo>
                      <a:lnTo>
                        <a:pt x="1460" y="1236"/>
                      </a:lnTo>
                      <a:lnTo>
                        <a:pt x="1464" y="1228"/>
                      </a:lnTo>
                      <a:lnTo>
                        <a:pt x="1464" y="1228"/>
                      </a:lnTo>
                      <a:lnTo>
                        <a:pt x="1464" y="1222"/>
                      </a:lnTo>
                      <a:lnTo>
                        <a:pt x="1464" y="1214"/>
                      </a:lnTo>
                      <a:lnTo>
                        <a:pt x="1466" y="1204"/>
                      </a:lnTo>
                      <a:lnTo>
                        <a:pt x="1470" y="1194"/>
                      </a:lnTo>
                      <a:lnTo>
                        <a:pt x="1478" y="1184"/>
                      </a:lnTo>
                      <a:lnTo>
                        <a:pt x="1490" y="1174"/>
                      </a:lnTo>
                      <a:lnTo>
                        <a:pt x="1508" y="1166"/>
                      </a:lnTo>
                      <a:lnTo>
                        <a:pt x="1508" y="1166"/>
                      </a:lnTo>
                      <a:lnTo>
                        <a:pt x="1518" y="1160"/>
                      </a:lnTo>
                      <a:lnTo>
                        <a:pt x="1528" y="1152"/>
                      </a:lnTo>
                      <a:lnTo>
                        <a:pt x="1538" y="1142"/>
                      </a:lnTo>
                      <a:lnTo>
                        <a:pt x="1548" y="1130"/>
                      </a:lnTo>
                      <a:lnTo>
                        <a:pt x="1564" y="1102"/>
                      </a:lnTo>
                      <a:lnTo>
                        <a:pt x="1580" y="1074"/>
                      </a:lnTo>
                      <a:lnTo>
                        <a:pt x="1592" y="1044"/>
                      </a:lnTo>
                      <a:lnTo>
                        <a:pt x="1600" y="1020"/>
                      </a:lnTo>
                      <a:lnTo>
                        <a:pt x="1608" y="996"/>
                      </a:lnTo>
                      <a:lnTo>
                        <a:pt x="1618" y="962"/>
                      </a:lnTo>
                      <a:lnTo>
                        <a:pt x="1618" y="962"/>
                      </a:lnTo>
                      <a:lnTo>
                        <a:pt x="1620" y="962"/>
                      </a:lnTo>
                      <a:lnTo>
                        <a:pt x="1622" y="962"/>
                      </a:lnTo>
                      <a:lnTo>
                        <a:pt x="1626" y="958"/>
                      </a:lnTo>
                      <a:lnTo>
                        <a:pt x="1624" y="952"/>
                      </a:lnTo>
                      <a:lnTo>
                        <a:pt x="1614" y="938"/>
                      </a:lnTo>
                      <a:lnTo>
                        <a:pt x="1596" y="918"/>
                      </a:lnTo>
                      <a:lnTo>
                        <a:pt x="1566" y="890"/>
                      </a:lnTo>
                      <a:lnTo>
                        <a:pt x="1520" y="850"/>
                      </a:lnTo>
                      <a:lnTo>
                        <a:pt x="1520" y="850"/>
                      </a:lnTo>
                      <a:lnTo>
                        <a:pt x="1496" y="832"/>
                      </a:lnTo>
                      <a:lnTo>
                        <a:pt x="1470" y="814"/>
                      </a:lnTo>
                      <a:lnTo>
                        <a:pt x="1440" y="796"/>
                      </a:lnTo>
                      <a:lnTo>
                        <a:pt x="1410" y="780"/>
                      </a:lnTo>
                      <a:lnTo>
                        <a:pt x="1412" y="778"/>
                      </a:lnTo>
                      <a:lnTo>
                        <a:pt x="1454" y="772"/>
                      </a:lnTo>
                      <a:lnTo>
                        <a:pt x="1522" y="768"/>
                      </a:lnTo>
                      <a:lnTo>
                        <a:pt x="1570" y="768"/>
                      </a:lnTo>
                      <a:lnTo>
                        <a:pt x="1624" y="768"/>
                      </a:lnTo>
                      <a:lnTo>
                        <a:pt x="1674" y="760"/>
                      </a:lnTo>
                      <a:lnTo>
                        <a:pt x="1674" y="760"/>
                      </a:lnTo>
                      <a:lnTo>
                        <a:pt x="1694" y="752"/>
                      </a:lnTo>
                      <a:lnTo>
                        <a:pt x="1710" y="744"/>
                      </a:lnTo>
                      <a:lnTo>
                        <a:pt x="1718" y="740"/>
                      </a:lnTo>
                      <a:lnTo>
                        <a:pt x="1722" y="734"/>
                      </a:lnTo>
                      <a:lnTo>
                        <a:pt x="1722" y="734"/>
                      </a:lnTo>
                      <a:lnTo>
                        <a:pt x="1734" y="712"/>
                      </a:lnTo>
                      <a:lnTo>
                        <a:pt x="1744" y="698"/>
                      </a:lnTo>
                      <a:lnTo>
                        <a:pt x="1760" y="678"/>
                      </a:lnTo>
                      <a:lnTo>
                        <a:pt x="1760" y="678"/>
                      </a:lnTo>
                      <a:lnTo>
                        <a:pt x="1774" y="656"/>
                      </a:lnTo>
                      <a:lnTo>
                        <a:pt x="1782" y="642"/>
                      </a:lnTo>
                      <a:lnTo>
                        <a:pt x="1786" y="632"/>
                      </a:lnTo>
                      <a:lnTo>
                        <a:pt x="1788" y="628"/>
                      </a:lnTo>
                      <a:lnTo>
                        <a:pt x="1788" y="628"/>
                      </a:lnTo>
                      <a:lnTo>
                        <a:pt x="1792" y="612"/>
                      </a:lnTo>
                      <a:lnTo>
                        <a:pt x="1796" y="598"/>
                      </a:lnTo>
                      <a:lnTo>
                        <a:pt x="1798" y="594"/>
                      </a:lnTo>
                      <a:lnTo>
                        <a:pt x="1802" y="590"/>
                      </a:lnTo>
                      <a:lnTo>
                        <a:pt x="1802" y="590"/>
                      </a:lnTo>
                      <a:lnTo>
                        <a:pt x="1806" y="586"/>
                      </a:lnTo>
                      <a:lnTo>
                        <a:pt x="1810" y="580"/>
                      </a:lnTo>
                      <a:lnTo>
                        <a:pt x="1820" y="562"/>
                      </a:lnTo>
                      <a:lnTo>
                        <a:pt x="1824" y="552"/>
                      </a:lnTo>
                      <a:lnTo>
                        <a:pt x="1826" y="542"/>
                      </a:lnTo>
                      <a:lnTo>
                        <a:pt x="1826" y="532"/>
                      </a:lnTo>
                      <a:lnTo>
                        <a:pt x="1822" y="526"/>
                      </a:lnTo>
                      <a:lnTo>
                        <a:pt x="1822" y="526"/>
                      </a:lnTo>
                      <a:lnTo>
                        <a:pt x="1820" y="518"/>
                      </a:lnTo>
                      <a:lnTo>
                        <a:pt x="1820" y="512"/>
                      </a:lnTo>
                      <a:lnTo>
                        <a:pt x="1820" y="506"/>
                      </a:lnTo>
                      <a:lnTo>
                        <a:pt x="1824" y="498"/>
                      </a:lnTo>
                      <a:lnTo>
                        <a:pt x="1828" y="488"/>
                      </a:lnTo>
                      <a:lnTo>
                        <a:pt x="1832" y="484"/>
                      </a:lnTo>
                      <a:lnTo>
                        <a:pt x="1832" y="484"/>
                      </a:lnTo>
                      <a:lnTo>
                        <a:pt x="1842" y="474"/>
                      </a:lnTo>
                      <a:lnTo>
                        <a:pt x="1850" y="466"/>
                      </a:lnTo>
                      <a:lnTo>
                        <a:pt x="1850" y="462"/>
                      </a:lnTo>
                      <a:lnTo>
                        <a:pt x="1848" y="458"/>
                      </a:lnTo>
                      <a:lnTo>
                        <a:pt x="1848" y="458"/>
                      </a:lnTo>
                      <a:lnTo>
                        <a:pt x="1846" y="452"/>
                      </a:lnTo>
                      <a:lnTo>
                        <a:pt x="1846" y="446"/>
                      </a:lnTo>
                      <a:lnTo>
                        <a:pt x="1848" y="428"/>
                      </a:lnTo>
                      <a:lnTo>
                        <a:pt x="1852" y="404"/>
                      </a:lnTo>
                      <a:lnTo>
                        <a:pt x="1852" y="404"/>
                      </a:lnTo>
                      <a:lnTo>
                        <a:pt x="1868" y="384"/>
                      </a:lnTo>
                      <a:lnTo>
                        <a:pt x="1880" y="370"/>
                      </a:lnTo>
                      <a:lnTo>
                        <a:pt x="1882" y="364"/>
                      </a:lnTo>
                      <a:lnTo>
                        <a:pt x="1884" y="358"/>
                      </a:lnTo>
                      <a:lnTo>
                        <a:pt x="1884" y="358"/>
                      </a:lnTo>
                      <a:lnTo>
                        <a:pt x="1888" y="348"/>
                      </a:lnTo>
                      <a:lnTo>
                        <a:pt x="1896" y="332"/>
                      </a:lnTo>
                      <a:lnTo>
                        <a:pt x="1910" y="318"/>
                      </a:lnTo>
                      <a:lnTo>
                        <a:pt x="1916" y="312"/>
                      </a:lnTo>
                      <a:lnTo>
                        <a:pt x="1924" y="308"/>
                      </a:lnTo>
                      <a:lnTo>
                        <a:pt x="1924" y="308"/>
                      </a:lnTo>
                      <a:lnTo>
                        <a:pt x="1930" y="302"/>
                      </a:lnTo>
                      <a:lnTo>
                        <a:pt x="1936" y="298"/>
                      </a:lnTo>
                      <a:lnTo>
                        <a:pt x="1946" y="286"/>
                      </a:lnTo>
                      <a:lnTo>
                        <a:pt x="1956" y="272"/>
                      </a:lnTo>
                      <a:lnTo>
                        <a:pt x="1956" y="272"/>
                      </a:lnTo>
                      <a:lnTo>
                        <a:pt x="1960" y="258"/>
                      </a:lnTo>
                      <a:lnTo>
                        <a:pt x="1966" y="246"/>
                      </a:lnTo>
                      <a:lnTo>
                        <a:pt x="1970" y="242"/>
                      </a:lnTo>
                      <a:lnTo>
                        <a:pt x="1974" y="240"/>
                      </a:lnTo>
                      <a:lnTo>
                        <a:pt x="1974" y="240"/>
                      </a:lnTo>
                      <a:lnTo>
                        <a:pt x="1980" y="236"/>
                      </a:lnTo>
                      <a:lnTo>
                        <a:pt x="1984" y="232"/>
                      </a:lnTo>
                      <a:lnTo>
                        <a:pt x="1994" y="218"/>
                      </a:lnTo>
                      <a:lnTo>
                        <a:pt x="2006" y="202"/>
                      </a:lnTo>
                      <a:lnTo>
                        <a:pt x="2028" y="156"/>
                      </a:lnTo>
                      <a:lnTo>
                        <a:pt x="2038" y="114"/>
                      </a:lnTo>
                      <a:lnTo>
                        <a:pt x="2036" y="78"/>
                      </a:lnTo>
                      <a:close/>
                      <a:moveTo>
                        <a:pt x="1014" y="582"/>
                      </a:moveTo>
                      <a:lnTo>
                        <a:pt x="1014" y="584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21000"/>
                  </a:schemeClr>
                </a:solidFill>
                <a:ln w="9525">
                  <a:noFill/>
                  <a:round/>
                  <a:headEnd/>
                  <a:tailEnd/>
                </a:ln>
                <a:effectLst>
                  <a:glow rad="50800">
                    <a:schemeClr val="bg2">
                      <a:lumMod val="60000"/>
                      <a:lumOff val="40000"/>
                      <a:alpha val="33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26" name="Freeform 89"/>
                <p:cNvSpPr>
                  <a:spLocks noEditPoints="1"/>
                </p:cNvSpPr>
                <p:nvPr/>
              </p:nvSpPr>
              <p:spPr bwMode="auto">
                <a:xfrm rot="2303669">
                  <a:off x="2048564" y="7997672"/>
                  <a:ext cx="3812097" cy="3250945"/>
                </a:xfrm>
                <a:custGeom>
                  <a:avLst/>
                  <a:gdLst/>
                  <a:ahLst/>
                  <a:cxnLst>
                    <a:cxn ang="0">
                      <a:pos x="1778" y="8"/>
                    </a:cxn>
                    <a:cxn ang="0">
                      <a:pos x="1424" y="184"/>
                    </a:cxn>
                    <a:cxn ang="0">
                      <a:pos x="1152" y="514"/>
                    </a:cxn>
                    <a:cxn ang="0">
                      <a:pos x="1064" y="610"/>
                    </a:cxn>
                    <a:cxn ang="0">
                      <a:pos x="1042" y="574"/>
                    </a:cxn>
                    <a:cxn ang="0">
                      <a:pos x="1014" y="574"/>
                    </a:cxn>
                    <a:cxn ang="0">
                      <a:pos x="982" y="586"/>
                    </a:cxn>
                    <a:cxn ang="0">
                      <a:pos x="964" y="644"/>
                    </a:cxn>
                    <a:cxn ang="0">
                      <a:pos x="774" y="350"/>
                    </a:cxn>
                    <a:cxn ang="0">
                      <a:pos x="432" y="66"/>
                    </a:cxn>
                    <a:cxn ang="0">
                      <a:pos x="60" y="14"/>
                    </a:cxn>
                    <a:cxn ang="0">
                      <a:pos x="58" y="236"/>
                    </a:cxn>
                    <a:cxn ang="0">
                      <a:pos x="100" y="298"/>
                    </a:cxn>
                    <a:cxn ang="0">
                      <a:pos x="154" y="358"/>
                    </a:cxn>
                    <a:cxn ang="0">
                      <a:pos x="190" y="458"/>
                    </a:cxn>
                    <a:cxn ang="0">
                      <a:pos x="216" y="506"/>
                    </a:cxn>
                    <a:cxn ang="0">
                      <a:pos x="228" y="580"/>
                    </a:cxn>
                    <a:cxn ang="0">
                      <a:pos x="252" y="632"/>
                    </a:cxn>
                    <a:cxn ang="0">
                      <a:pos x="320" y="740"/>
                    </a:cxn>
                    <a:cxn ang="0">
                      <a:pos x="628" y="780"/>
                    </a:cxn>
                    <a:cxn ang="0">
                      <a:pos x="422" y="938"/>
                    </a:cxn>
                    <a:cxn ang="0">
                      <a:pos x="446" y="1044"/>
                    </a:cxn>
                    <a:cxn ang="0">
                      <a:pos x="548" y="1174"/>
                    </a:cxn>
                    <a:cxn ang="0">
                      <a:pos x="588" y="1256"/>
                    </a:cxn>
                    <a:cxn ang="0">
                      <a:pos x="646" y="1306"/>
                    </a:cxn>
                    <a:cxn ang="0">
                      <a:pos x="650" y="1464"/>
                    </a:cxn>
                    <a:cxn ang="0">
                      <a:pos x="562" y="1580"/>
                    </a:cxn>
                    <a:cxn ang="0">
                      <a:pos x="516" y="1698"/>
                    </a:cxn>
                    <a:cxn ang="0">
                      <a:pos x="554" y="1734"/>
                    </a:cxn>
                    <a:cxn ang="0">
                      <a:pos x="670" y="1586"/>
                    </a:cxn>
                    <a:cxn ang="0">
                      <a:pos x="770" y="1476"/>
                    </a:cxn>
                    <a:cxn ang="0">
                      <a:pos x="890" y="1070"/>
                    </a:cxn>
                    <a:cxn ang="0">
                      <a:pos x="938" y="954"/>
                    </a:cxn>
                    <a:cxn ang="0">
                      <a:pos x="962" y="1146"/>
                    </a:cxn>
                    <a:cxn ang="0">
                      <a:pos x="1022" y="1320"/>
                    </a:cxn>
                    <a:cxn ang="0">
                      <a:pos x="1076" y="1068"/>
                    </a:cxn>
                    <a:cxn ang="0">
                      <a:pos x="1106" y="958"/>
                    </a:cxn>
                    <a:cxn ang="0">
                      <a:pos x="1160" y="1136"/>
                    </a:cxn>
                    <a:cxn ang="0">
                      <a:pos x="1268" y="1476"/>
                    </a:cxn>
                    <a:cxn ang="0">
                      <a:pos x="1366" y="1586"/>
                    </a:cxn>
                    <a:cxn ang="0">
                      <a:pos x="1494" y="1738"/>
                    </a:cxn>
                    <a:cxn ang="0">
                      <a:pos x="1520" y="1676"/>
                    </a:cxn>
                    <a:cxn ang="0">
                      <a:pos x="1456" y="1558"/>
                    </a:cxn>
                    <a:cxn ang="0">
                      <a:pos x="1382" y="1442"/>
                    </a:cxn>
                    <a:cxn ang="0">
                      <a:pos x="1396" y="1300"/>
                    </a:cxn>
                    <a:cxn ang="0">
                      <a:pos x="1460" y="1236"/>
                    </a:cxn>
                    <a:cxn ang="0">
                      <a:pos x="1508" y="1166"/>
                    </a:cxn>
                    <a:cxn ang="0">
                      <a:pos x="1600" y="1020"/>
                    </a:cxn>
                    <a:cxn ang="0">
                      <a:pos x="1596" y="918"/>
                    </a:cxn>
                    <a:cxn ang="0">
                      <a:pos x="1454" y="772"/>
                    </a:cxn>
                    <a:cxn ang="0">
                      <a:pos x="1722" y="734"/>
                    </a:cxn>
                    <a:cxn ang="0">
                      <a:pos x="1788" y="628"/>
                    </a:cxn>
                    <a:cxn ang="0">
                      <a:pos x="1820" y="562"/>
                    </a:cxn>
                    <a:cxn ang="0">
                      <a:pos x="1824" y="498"/>
                    </a:cxn>
                    <a:cxn ang="0">
                      <a:pos x="1846" y="452"/>
                    </a:cxn>
                    <a:cxn ang="0">
                      <a:pos x="1884" y="358"/>
                    </a:cxn>
                    <a:cxn ang="0">
                      <a:pos x="1946" y="286"/>
                    </a:cxn>
                    <a:cxn ang="0">
                      <a:pos x="1984" y="232"/>
                    </a:cxn>
                    <a:cxn ang="0">
                      <a:pos x="1014" y="582"/>
                    </a:cxn>
                  </a:cxnLst>
                  <a:rect l="0" t="0" r="r" b="b"/>
                  <a:pathLst>
                    <a:path w="2038" h="1738">
                      <a:moveTo>
                        <a:pt x="2036" y="78"/>
                      </a:moveTo>
                      <a:lnTo>
                        <a:pt x="2018" y="44"/>
                      </a:lnTo>
                      <a:lnTo>
                        <a:pt x="1978" y="14"/>
                      </a:lnTo>
                      <a:lnTo>
                        <a:pt x="1916" y="2"/>
                      </a:lnTo>
                      <a:lnTo>
                        <a:pt x="1850" y="0"/>
                      </a:lnTo>
                      <a:lnTo>
                        <a:pt x="1850" y="0"/>
                      </a:lnTo>
                      <a:lnTo>
                        <a:pt x="1832" y="0"/>
                      </a:lnTo>
                      <a:lnTo>
                        <a:pt x="1808" y="4"/>
                      </a:lnTo>
                      <a:lnTo>
                        <a:pt x="1778" y="8"/>
                      </a:lnTo>
                      <a:lnTo>
                        <a:pt x="1742" y="16"/>
                      </a:lnTo>
                      <a:lnTo>
                        <a:pt x="1702" y="28"/>
                      </a:lnTo>
                      <a:lnTo>
                        <a:pt x="1656" y="46"/>
                      </a:lnTo>
                      <a:lnTo>
                        <a:pt x="1606" y="66"/>
                      </a:lnTo>
                      <a:lnTo>
                        <a:pt x="1606" y="66"/>
                      </a:lnTo>
                      <a:lnTo>
                        <a:pt x="1558" y="92"/>
                      </a:lnTo>
                      <a:lnTo>
                        <a:pt x="1510" y="120"/>
                      </a:lnTo>
                      <a:lnTo>
                        <a:pt x="1466" y="152"/>
                      </a:lnTo>
                      <a:lnTo>
                        <a:pt x="1424" y="184"/>
                      </a:lnTo>
                      <a:lnTo>
                        <a:pt x="1382" y="222"/>
                      </a:lnTo>
                      <a:lnTo>
                        <a:pt x="1342" y="260"/>
                      </a:lnTo>
                      <a:lnTo>
                        <a:pt x="1302" y="304"/>
                      </a:lnTo>
                      <a:lnTo>
                        <a:pt x="1264" y="350"/>
                      </a:lnTo>
                      <a:lnTo>
                        <a:pt x="1264" y="350"/>
                      </a:lnTo>
                      <a:lnTo>
                        <a:pt x="1234" y="388"/>
                      </a:lnTo>
                      <a:lnTo>
                        <a:pt x="1204" y="430"/>
                      </a:lnTo>
                      <a:lnTo>
                        <a:pt x="1176" y="472"/>
                      </a:lnTo>
                      <a:lnTo>
                        <a:pt x="1152" y="514"/>
                      </a:lnTo>
                      <a:lnTo>
                        <a:pt x="1110" y="590"/>
                      </a:lnTo>
                      <a:lnTo>
                        <a:pt x="1080" y="646"/>
                      </a:lnTo>
                      <a:lnTo>
                        <a:pt x="1080" y="646"/>
                      </a:lnTo>
                      <a:lnTo>
                        <a:pt x="1074" y="644"/>
                      </a:lnTo>
                      <a:lnTo>
                        <a:pt x="1074" y="644"/>
                      </a:lnTo>
                      <a:lnTo>
                        <a:pt x="1068" y="632"/>
                      </a:lnTo>
                      <a:lnTo>
                        <a:pt x="1060" y="618"/>
                      </a:lnTo>
                      <a:lnTo>
                        <a:pt x="1060" y="618"/>
                      </a:lnTo>
                      <a:lnTo>
                        <a:pt x="1064" y="610"/>
                      </a:lnTo>
                      <a:lnTo>
                        <a:pt x="1066" y="602"/>
                      </a:lnTo>
                      <a:lnTo>
                        <a:pt x="1066" y="602"/>
                      </a:lnTo>
                      <a:lnTo>
                        <a:pt x="1064" y="592"/>
                      </a:lnTo>
                      <a:lnTo>
                        <a:pt x="1060" y="586"/>
                      </a:lnTo>
                      <a:lnTo>
                        <a:pt x="1052" y="580"/>
                      </a:lnTo>
                      <a:lnTo>
                        <a:pt x="1042" y="578"/>
                      </a:lnTo>
                      <a:lnTo>
                        <a:pt x="1042" y="578"/>
                      </a:lnTo>
                      <a:lnTo>
                        <a:pt x="1040" y="580"/>
                      </a:lnTo>
                      <a:lnTo>
                        <a:pt x="1042" y="574"/>
                      </a:lnTo>
                      <a:lnTo>
                        <a:pt x="1036" y="574"/>
                      </a:lnTo>
                      <a:lnTo>
                        <a:pt x="1032" y="574"/>
                      </a:lnTo>
                      <a:lnTo>
                        <a:pt x="1032" y="574"/>
                      </a:lnTo>
                      <a:lnTo>
                        <a:pt x="1024" y="568"/>
                      </a:lnTo>
                      <a:lnTo>
                        <a:pt x="1024" y="568"/>
                      </a:lnTo>
                      <a:lnTo>
                        <a:pt x="1022" y="568"/>
                      </a:lnTo>
                      <a:lnTo>
                        <a:pt x="1018" y="570"/>
                      </a:lnTo>
                      <a:lnTo>
                        <a:pt x="1012" y="570"/>
                      </a:lnTo>
                      <a:lnTo>
                        <a:pt x="1014" y="574"/>
                      </a:lnTo>
                      <a:lnTo>
                        <a:pt x="1008" y="574"/>
                      </a:lnTo>
                      <a:lnTo>
                        <a:pt x="1004" y="574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0" y="578"/>
                      </a:lnTo>
                      <a:lnTo>
                        <a:pt x="1000" y="578"/>
                      </a:lnTo>
                      <a:lnTo>
                        <a:pt x="990" y="580"/>
                      </a:lnTo>
                      <a:lnTo>
                        <a:pt x="982" y="586"/>
                      </a:lnTo>
                      <a:lnTo>
                        <a:pt x="978" y="592"/>
                      </a:lnTo>
                      <a:lnTo>
                        <a:pt x="976" y="602"/>
                      </a:lnTo>
                      <a:lnTo>
                        <a:pt x="976" y="602"/>
                      </a:lnTo>
                      <a:lnTo>
                        <a:pt x="978" y="608"/>
                      </a:lnTo>
                      <a:lnTo>
                        <a:pt x="980" y="616"/>
                      </a:lnTo>
                      <a:lnTo>
                        <a:pt x="980" y="616"/>
                      </a:lnTo>
                      <a:lnTo>
                        <a:pt x="970" y="632"/>
                      </a:lnTo>
                      <a:lnTo>
                        <a:pt x="964" y="644"/>
                      </a:lnTo>
                      <a:lnTo>
                        <a:pt x="964" y="644"/>
                      </a:lnTo>
                      <a:lnTo>
                        <a:pt x="958" y="646"/>
                      </a:lnTo>
                      <a:lnTo>
                        <a:pt x="958" y="646"/>
                      </a:lnTo>
                      <a:lnTo>
                        <a:pt x="928" y="590"/>
                      </a:lnTo>
                      <a:lnTo>
                        <a:pt x="886" y="514"/>
                      </a:lnTo>
                      <a:lnTo>
                        <a:pt x="860" y="472"/>
                      </a:lnTo>
                      <a:lnTo>
                        <a:pt x="834" y="430"/>
                      </a:lnTo>
                      <a:lnTo>
                        <a:pt x="804" y="388"/>
                      </a:lnTo>
                      <a:lnTo>
                        <a:pt x="774" y="350"/>
                      </a:lnTo>
                      <a:lnTo>
                        <a:pt x="774" y="350"/>
                      </a:lnTo>
                      <a:lnTo>
                        <a:pt x="736" y="304"/>
                      </a:lnTo>
                      <a:lnTo>
                        <a:pt x="696" y="260"/>
                      </a:lnTo>
                      <a:lnTo>
                        <a:pt x="656" y="222"/>
                      </a:lnTo>
                      <a:lnTo>
                        <a:pt x="614" y="184"/>
                      </a:lnTo>
                      <a:lnTo>
                        <a:pt x="572" y="152"/>
                      </a:lnTo>
                      <a:lnTo>
                        <a:pt x="528" y="120"/>
                      </a:lnTo>
                      <a:lnTo>
                        <a:pt x="480" y="92"/>
                      </a:lnTo>
                      <a:lnTo>
                        <a:pt x="432" y="66"/>
                      </a:lnTo>
                      <a:lnTo>
                        <a:pt x="432" y="66"/>
                      </a:lnTo>
                      <a:lnTo>
                        <a:pt x="382" y="46"/>
                      </a:lnTo>
                      <a:lnTo>
                        <a:pt x="336" y="28"/>
                      </a:lnTo>
                      <a:lnTo>
                        <a:pt x="296" y="16"/>
                      </a:lnTo>
                      <a:lnTo>
                        <a:pt x="260" y="8"/>
                      </a:lnTo>
                      <a:lnTo>
                        <a:pt x="230" y="4"/>
                      </a:lnTo>
                      <a:lnTo>
                        <a:pt x="206" y="0"/>
                      </a:lnTo>
                      <a:lnTo>
                        <a:pt x="188" y="0"/>
                      </a:lnTo>
                      <a:lnTo>
                        <a:pt x="122" y="2"/>
                      </a:lnTo>
                      <a:lnTo>
                        <a:pt x="60" y="14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4"/>
                      </a:lnTo>
                      <a:lnTo>
                        <a:pt x="10" y="156"/>
                      </a:lnTo>
                      <a:lnTo>
                        <a:pt x="32" y="202"/>
                      </a:lnTo>
                      <a:lnTo>
                        <a:pt x="32" y="202"/>
                      </a:lnTo>
                      <a:lnTo>
                        <a:pt x="42" y="218"/>
                      </a:lnTo>
                      <a:lnTo>
                        <a:pt x="54" y="232"/>
                      </a:lnTo>
                      <a:lnTo>
                        <a:pt x="58" y="236"/>
                      </a:lnTo>
                      <a:lnTo>
                        <a:pt x="64" y="240"/>
                      </a:lnTo>
                      <a:lnTo>
                        <a:pt x="64" y="240"/>
                      </a:lnTo>
                      <a:lnTo>
                        <a:pt x="68" y="242"/>
                      </a:lnTo>
                      <a:lnTo>
                        <a:pt x="72" y="246"/>
                      </a:lnTo>
                      <a:lnTo>
                        <a:pt x="78" y="258"/>
                      </a:lnTo>
                      <a:lnTo>
                        <a:pt x="82" y="272"/>
                      </a:lnTo>
                      <a:lnTo>
                        <a:pt x="82" y="272"/>
                      </a:lnTo>
                      <a:lnTo>
                        <a:pt x="90" y="286"/>
                      </a:lnTo>
                      <a:lnTo>
                        <a:pt x="100" y="298"/>
                      </a:lnTo>
                      <a:lnTo>
                        <a:pt x="108" y="302"/>
                      </a:lnTo>
                      <a:lnTo>
                        <a:pt x="114" y="308"/>
                      </a:lnTo>
                      <a:lnTo>
                        <a:pt x="114" y="308"/>
                      </a:lnTo>
                      <a:lnTo>
                        <a:pt x="122" y="312"/>
                      </a:lnTo>
                      <a:lnTo>
                        <a:pt x="128" y="318"/>
                      </a:lnTo>
                      <a:lnTo>
                        <a:pt x="140" y="332"/>
                      </a:lnTo>
                      <a:lnTo>
                        <a:pt x="150" y="348"/>
                      </a:lnTo>
                      <a:lnTo>
                        <a:pt x="154" y="358"/>
                      </a:lnTo>
                      <a:lnTo>
                        <a:pt x="154" y="358"/>
                      </a:lnTo>
                      <a:lnTo>
                        <a:pt x="156" y="364"/>
                      </a:lnTo>
                      <a:lnTo>
                        <a:pt x="158" y="370"/>
                      </a:lnTo>
                      <a:lnTo>
                        <a:pt x="170" y="384"/>
                      </a:lnTo>
                      <a:lnTo>
                        <a:pt x="186" y="404"/>
                      </a:lnTo>
                      <a:lnTo>
                        <a:pt x="186" y="404"/>
                      </a:lnTo>
                      <a:lnTo>
                        <a:pt x="190" y="428"/>
                      </a:lnTo>
                      <a:lnTo>
                        <a:pt x="192" y="446"/>
                      </a:lnTo>
                      <a:lnTo>
                        <a:pt x="192" y="452"/>
                      </a:lnTo>
                      <a:lnTo>
                        <a:pt x="190" y="458"/>
                      </a:lnTo>
                      <a:lnTo>
                        <a:pt x="190" y="458"/>
                      </a:lnTo>
                      <a:lnTo>
                        <a:pt x="188" y="462"/>
                      </a:lnTo>
                      <a:lnTo>
                        <a:pt x="188" y="466"/>
                      </a:lnTo>
                      <a:lnTo>
                        <a:pt x="194" y="474"/>
                      </a:lnTo>
                      <a:lnTo>
                        <a:pt x="206" y="484"/>
                      </a:lnTo>
                      <a:lnTo>
                        <a:pt x="206" y="484"/>
                      </a:lnTo>
                      <a:lnTo>
                        <a:pt x="210" y="488"/>
                      </a:lnTo>
                      <a:lnTo>
                        <a:pt x="214" y="498"/>
                      </a:lnTo>
                      <a:lnTo>
                        <a:pt x="216" y="506"/>
                      </a:lnTo>
                      <a:lnTo>
                        <a:pt x="218" y="512"/>
                      </a:lnTo>
                      <a:lnTo>
                        <a:pt x="218" y="518"/>
                      </a:lnTo>
                      <a:lnTo>
                        <a:pt x="214" y="526"/>
                      </a:lnTo>
                      <a:lnTo>
                        <a:pt x="214" y="526"/>
                      </a:lnTo>
                      <a:lnTo>
                        <a:pt x="212" y="532"/>
                      </a:lnTo>
                      <a:lnTo>
                        <a:pt x="212" y="542"/>
                      </a:lnTo>
                      <a:lnTo>
                        <a:pt x="214" y="552"/>
                      </a:lnTo>
                      <a:lnTo>
                        <a:pt x="218" y="562"/>
                      </a:lnTo>
                      <a:lnTo>
                        <a:pt x="228" y="580"/>
                      </a:lnTo>
                      <a:lnTo>
                        <a:pt x="232" y="586"/>
                      </a:lnTo>
                      <a:lnTo>
                        <a:pt x="236" y="590"/>
                      </a:lnTo>
                      <a:lnTo>
                        <a:pt x="236" y="590"/>
                      </a:lnTo>
                      <a:lnTo>
                        <a:pt x="238" y="594"/>
                      </a:lnTo>
                      <a:lnTo>
                        <a:pt x="242" y="598"/>
                      </a:lnTo>
                      <a:lnTo>
                        <a:pt x="246" y="612"/>
                      </a:lnTo>
                      <a:lnTo>
                        <a:pt x="250" y="628"/>
                      </a:lnTo>
                      <a:lnTo>
                        <a:pt x="250" y="628"/>
                      </a:lnTo>
                      <a:lnTo>
                        <a:pt x="252" y="632"/>
                      </a:lnTo>
                      <a:lnTo>
                        <a:pt x="254" y="642"/>
                      </a:lnTo>
                      <a:lnTo>
                        <a:pt x="264" y="656"/>
                      </a:lnTo>
                      <a:lnTo>
                        <a:pt x="278" y="678"/>
                      </a:lnTo>
                      <a:lnTo>
                        <a:pt x="278" y="678"/>
                      </a:lnTo>
                      <a:lnTo>
                        <a:pt x="294" y="698"/>
                      </a:lnTo>
                      <a:lnTo>
                        <a:pt x="304" y="712"/>
                      </a:lnTo>
                      <a:lnTo>
                        <a:pt x="316" y="734"/>
                      </a:lnTo>
                      <a:lnTo>
                        <a:pt x="316" y="734"/>
                      </a:lnTo>
                      <a:lnTo>
                        <a:pt x="320" y="740"/>
                      </a:lnTo>
                      <a:lnTo>
                        <a:pt x="326" y="744"/>
                      </a:lnTo>
                      <a:lnTo>
                        <a:pt x="344" y="752"/>
                      </a:lnTo>
                      <a:lnTo>
                        <a:pt x="364" y="760"/>
                      </a:lnTo>
                      <a:lnTo>
                        <a:pt x="414" y="768"/>
                      </a:lnTo>
                      <a:lnTo>
                        <a:pt x="468" y="768"/>
                      </a:lnTo>
                      <a:lnTo>
                        <a:pt x="516" y="768"/>
                      </a:lnTo>
                      <a:lnTo>
                        <a:pt x="584" y="772"/>
                      </a:lnTo>
                      <a:lnTo>
                        <a:pt x="626" y="778"/>
                      </a:lnTo>
                      <a:lnTo>
                        <a:pt x="628" y="780"/>
                      </a:lnTo>
                      <a:lnTo>
                        <a:pt x="628" y="780"/>
                      </a:lnTo>
                      <a:lnTo>
                        <a:pt x="596" y="796"/>
                      </a:lnTo>
                      <a:lnTo>
                        <a:pt x="568" y="814"/>
                      </a:lnTo>
                      <a:lnTo>
                        <a:pt x="542" y="832"/>
                      </a:lnTo>
                      <a:lnTo>
                        <a:pt x="518" y="850"/>
                      </a:lnTo>
                      <a:lnTo>
                        <a:pt x="518" y="850"/>
                      </a:lnTo>
                      <a:lnTo>
                        <a:pt x="472" y="890"/>
                      </a:lnTo>
                      <a:lnTo>
                        <a:pt x="442" y="918"/>
                      </a:lnTo>
                      <a:lnTo>
                        <a:pt x="422" y="938"/>
                      </a:lnTo>
                      <a:lnTo>
                        <a:pt x="414" y="952"/>
                      </a:lnTo>
                      <a:lnTo>
                        <a:pt x="412" y="958"/>
                      </a:lnTo>
                      <a:lnTo>
                        <a:pt x="416" y="962"/>
                      </a:lnTo>
                      <a:lnTo>
                        <a:pt x="418" y="962"/>
                      </a:lnTo>
                      <a:lnTo>
                        <a:pt x="420" y="962"/>
                      </a:lnTo>
                      <a:lnTo>
                        <a:pt x="430" y="996"/>
                      </a:lnTo>
                      <a:lnTo>
                        <a:pt x="430" y="996"/>
                      </a:lnTo>
                      <a:lnTo>
                        <a:pt x="438" y="1020"/>
                      </a:lnTo>
                      <a:lnTo>
                        <a:pt x="446" y="1044"/>
                      </a:lnTo>
                      <a:lnTo>
                        <a:pt x="458" y="1074"/>
                      </a:lnTo>
                      <a:lnTo>
                        <a:pt x="474" y="1102"/>
                      </a:lnTo>
                      <a:lnTo>
                        <a:pt x="490" y="1130"/>
                      </a:lnTo>
                      <a:lnTo>
                        <a:pt x="500" y="1142"/>
                      </a:lnTo>
                      <a:lnTo>
                        <a:pt x="510" y="1152"/>
                      </a:lnTo>
                      <a:lnTo>
                        <a:pt x="520" y="1160"/>
                      </a:lnTo>
                      <a:lnTo>
                        <a:pt x="530" y="1166"/>
                      </a:lnTo>
                      <a:lnTo>
                        <a:pt x="530" y="1166"/>
                      </a:lnTo>
                      <a:lnTo>
                        <a:pt x="548" y="1174"/>
                      </a:lnTo>
                      <a:lnTo>
                        <a:pt x="560" y="1184"/>
                      </a:lnTo>
                      <a:lnTo>
                        <a:pt x="568" y="1194"/>
                      </a:lnTo>
                      <a:lnTo>
                        <a:pt x="572" y="1204"/>
                      </a:lnTo>
                      <a:lnTo>
                        <a:pt x="574" y="1214"/>
                      </a:lnTo>
                      <a:lnTo>
                        <a:pt x="574" y="1222"/>
                      </a:lnTo>
                      <a:lnTo>
                        <a:pt x="574" y="1228"/>
                      </a:lnTo>
                      <a:lnTo>
                        <a:pt x="574" y="1228"/>
                      </a:lnTo>
                      <a:lnTo>
                        <a:pt x="578" y="1236"/>
                      </a:lnTo>
                      <a:lnTo>
                        <a:pt x="588" y="1256"/>
                      </a:lnTo>
                      <a:lnTo>
                        <a:pt x="596" y="1268"/>
                      </a:lnTo>
                      <a:lnTo>
                        <a:pt x="604" y="1278"/>
                      </a:lnTo>
                      <a:lnTo>
                        <a:pt x="616" y="1284"/>
                      </a:lnTo>
                      <a:lnTo>
                        <a:pt x="626" y="1288"/>
                      </a:lnTo>
                      <a:lnTo>
                        <a:pt x="626" y="1288"/>
                      </a:lnTo>
                      <a:lnTo>
                        <a:pt x="632" y="1290"/>
                      </a:lnTo>
                      <a:lnTo>
                        <a:pt x="638" y="1294"/>
                      </a:lnTo>
                      <a:lnTo>
                        <a:pt x="642" y="1300"/>
                      </a:lnTo>
                      <a:lnTo>
                        <a:pt x="646" y="1306"/>
                      </a:lnTo>
                      <a:lnTo>
                        <a:pt x="652" y="1322"/>
                      </a:lnTo>
                      <a:lnTo>
                        <a:pt x="656" y="1340"/>
                      </a:lnTo>
                      <a:lnTo>
                        <a:pt x="660" y="1374"/>
                      </a:lnTo>
                      <a:lnTo>
                        <a:pt x="662" y="1388"/>
                      </a:lnTo>
                      <a:lnTo>
                        <a:pt x="662" y="1388"/>
                      </a:lnTo>
                      <a:lnTo>
                        <a:pt x="662" y="1404"/>
                      </a:lnTo>
                      <a:lnTo>
                        <a:pt x="660" y="1420"/>
                      </a:lnTo>
                      <a:lnTo>
                        <a:pt x="656" y="1442"/>
                      </a:lnTo>
                      <a:lnTo>
                        <a:pt x="650" y="1464"/>
                      </a:lnTo>
                      <a:lnTo>
                        <a:pt x="642" y="1486"/>
                      </a:lnTo>
                      <a:lnTo>
                        <a:pt x="636" y="1498"/>
                      </a:lnTo>
                      <a:lnTo>
                        <a:pt x="630" y="1508"/>
                      </a:lnTo>
                      <a:lnTo>
                        <a:pt x="622" y="1518"/>
                      </a:lnTo>
                      <a:lnTo>
                        <a:pt x="612" y="1528"/>
                      </a:lnTo>
                      <a:lnTo>
                        <a:pt x="612" y="1528"/>
                      </a:lnTo>
                      <a:lnTo>
                        <a:pt x="596" y="1544"/>
                      </a:lnTo>
                      <a:lnTo>
                        <a:pt x="582" y="1558"/>
                      </a:lnTo>
                      <a:lnTo>
                        <a:pt x="562" y="1580"/>
                      </a:lnTo>
                      <a:lnTo>
                        <a:pt x="550" y="1596"/>
                      </a:lnTo>
                      <a:lnTo>
                        <a:pt x="548" y="1602"/>
                      </a:lnTo>
                      <a:lnTo>
                        <a:pt x="548" y="1602"/>
                      </a:lnTo>
                      <a:lnTo>
                        <a:pt x="538" y="1616"/>
                      </a:lnTo>
                      <a:lnTo>
                        <a:pt x="530" y="1632"/>
                      </a:lnTo>
                      <a:lnTo>
                        <a:pt x="522" y="1652"/>
                      </a:lnTo>
                      <a:lnTo>
                        <a:pt x="522" y="1652"/>
                      </a:lnTo>
                      <a:lnTo>
                        <a:pt x="518" y="1676"/>
                      </a:lnTo>
                      <a:lnTo>
                        <a:pt x="516" y="1698"/>
                      </a:lnTo>
                      <a:lnTo>
                        <a:pt x="518" y="1716"/>
                      </a:lnTo>
                      <a:lnTo>
                        <a:pt x="520" y="1724"/>
                      </a:lnTo>
                      <a:lnTo>
                        <a:pt x="522" y="1732"/>
                      </a:lnTo>
                      <a:lnTo>
                        <a:pt x="522" y="1732"/>
                      </a:lnTo>
                      <a:lnTo>
                        <a:pt x="526" y="1736"/>
                      </a:lnTo>
                      <a:lnTo>
                        <a:pt x="532" y="1738"/>
                      </a:lnTo>
                      <a:lnTo>
                        <a:pt x="538" y="1738"/>
                      </a:lnTo>
                      <a:lnTo>
                        <a:pt x="544" y="1738"/>
                      </a:lnTo>
                      <a:lnTo>
                        <a:pt x="554" y="1734"/>
                      </a:lnTo>
                      <a:lnTo>
                        <a:pt x="558" y="1732"/>
                      </a:lnTo>
                      <a:lnTo>
                        <a:pt x="640" y="1640"/>
                      </a:lnTo>
                      <a:lnTo>
                        <a:pt x="636" y="1610"/>
                      </a:lnTo>
                      <a:lnTo>
                        <a:pt x="636" y="1610"/>
                      </a:lnTo>
                      <a:lnTo>
                        <a:pt x="648" y="1598"/>
                      </a:lnTo>
                      <a:lnTo>
                        <a:pt x="658" y="1590"/>
                      </a:lnTo>
                      <a:lnTo>
                        <a:pt x="664" y="1588"/>
                      </a:lnTo>
                      <a:lnTo>
                        <a:pt x="670" y="1586"/>
                      </a:lnTo>
                      <a:lnTo>
                        <a:pt x="670" y="1586"/>
                      </a:lnTo>
                      <a:lnTo>
                        <a:pt x="678" y="1582"/>
                      </a:lnTo>
                      <a:lnTo>
                        <a:pt x="684" y="1578"/>
                      </a:lnTo>
                      <a:lnTo>
                        <a:pt x="698" y="1562"/>
                      </a:lnTo>
                      <a:lnTo>
                        <a:pt x="712" y="1538"/>
                      </a:lnTo>
                      <a:lnTo>
                        <a:pt x="712" y="1538"/>
                      </a:lnTo>
                      <a:lnTo>
                        <a:pt x="732" y="1520"/>
                      </a:lnTo>
                      <a:lnTo>
                        <a:pt x="752" y="1500"/>
                      </a:lnTo>
                      <a:lnTo>
                        <a:pt x="770" y="1476"/>
                      </a:lnTo>
                      <a:lnTo>
                        <a:pt x="770" y="1476"/>
                      </a:lnTo>
                      <a:lnTo>
                        <a:pt x="790" y="1446"/>
                      </a:lnTo>
                      <a:lnTo>
                        <a:pt x="812" y="1410"/>
                      </a:lnTo>
                      <a:lnTo>
                        <a:pt x="830" y="1374"/>
                      </a:lnTo>
                      <a:lnTo>
                        <a:pt x="836" y="1356"/>
                      </a:lnTo>
                      <a:lnTo>
                        <a:pt x="840" y="1342"/>
                      </a:lnTo>
                      <a:lnTo>
                        <a:pt x="840" y="1342"/>
                      </a:lnTo>
                      <a:lnTo>
                        <a:pt x="854" y="1266"/>
                      </a:lnTo>
                      <a:lnTo>
                        <a:pt x="878" y="1136"/>
                      </a:lnTo>
                      <a:lnTo>
                        <a:pt x="890" y="1070"/>
                      </a:lnTo>
                      <a:lnTo>
                        <a:pt x="904" y="1014"/>
                      </a:lnTo>
                      <a:lnTo>
                        <a:pt x="910" y="992"/>
                      </a:lnTo>
                      <a:lnTo>
                        <a:pt x="916" y="974"/>
                      </a:lnTo>
                      <a:lnTo>
                        <a:pt x="922" y="964"/>
                      </a:lnTo>
                      <a:lnTo>
                        <a:pt x="924" y="960"/>
                      </a:lnTo>
                      <a:lnTo>
                        <a:pt x="926" y="960"/>
                      </a:lnTo>
                      <a:lnTo>
                        <a:pt x="926" y="960"/>
                      </a:lnTo>
                      <a:lnTo>
                        <a:pt x="932" y="958"/>
                      </a:lnTo>
                      <a:lnTo>
                        <a:pt x="938" y="954"/>
                      </a:lnTo>
                      <a:lnTo>
                        <a:pt x="950" y="942"/>
                      </a:lnTo>
                      <a:lnTo>
                        <a:pt x="964" y="926"/>
                      </a:lnTo>
                      <a:lnTo>
                        <a:pt x="976" y="908"/>
                      </a:lnTo>
                      <a:lnTo>
                        <a:pt x="968" y="972"/>
                      </a:lnTo>
                      <a:lnTo>
                        <a:pt x="972" y="994"/>
                      </a:lnTo>
                      <a:lnTo>
                        <a:pt x="962" y="1022"/>
                      </a:lnTo>
                      <a:lnTo>
                        <a:pt x="962" y="1068"/>
                      </a:lnTo>
                      <a:lnTo>
                        <a:pt x="962" y="1080"/>
                      </a:lnTo>
                      <a:lnTo>
                        <a:pt x="962" y="1146"/>
                      </a:lnTo>
                      <a:lnTo>
                        <a:pt x="972" y="1150"/>
                      </a:lnTo>
                      <a:lnTo>
                        <a:pt x="972" y="1160"/>
                      </a:lnTo>
                      <a:lnTo>
                        <a:pt x="962" y="1170"/>
                      </a:lnTo>
                      <a:lnTo>
                        <a:pt x="964" y="1202"/>
                      </a:lnTo>
                      <a:lnTo>
                        <a:pt x="964" y="1252"/>
                      </a:lnTo>
                      <a:lnTo>
                        <a:pt x="984" y="1294"/>
                      </a:lnTo>
                      <a:lnTo>
                        <a:pt x="1016" y="1320"/>
                      </a:lnTo>
                      <a:lnTo>
                        <a:pt x="1018" y="1292"/>
                      </a:lnTo>
                      <a:lnTo>
                        <a:pt x="1022" y="1320"/>
                      </a:lnTo>
                      <a:lnTo>
                        <a:pt x="1054" y="1294"/>
                      </a:lnTo>
                      <a:lnTo>
                        <a:pt x="1074" y="1252"/>
                      </a:lnTo>
                      <a:lnTo>
                        <a:pt x="1074" y="1202"/>
                      </a:lnTo>
                      <a:lnTo>
                        <a:pt x="1076" y="1170"/>
                      </a:lnTo>
                      <a:lnTo>
                        <a:pt x="1066" y="1160"/>
                      </a:lnTo>
                      <a:lnTo>
                        <a:pt x="1066" y="1150"/>
                      </a:lnTo>
                      <a:lnTo>
                        <a:pt x="1076" y="1146"/>
                      </a:lnTo>
                      <a:lnTo>
                        <a:pt x="1076" y="1080"/>
                      </a:lnTo>
                      <a:lnTo>
                        <a:pt x="1076" y="1068"/>
                      </a:lnTo>
                      <a:lnTo>
                        <a:pt x="1076" y="1022"/>
                      </a:lnTo>
                      <a:lnTo>
                        <a:pt x="1066" y="994"/>
                      </a:lnTo>
                      <a:lnTo>
                        <a:pt x="1068" y="972"/>
                      </a:lnTo>
                      <a:lnTo>
                        <a:pt x="1062" y="908"/>
                      </a:lnTo>
                      <a:lnTo>
                        <a:pt x="1062" y="908"/>
                      </a:lnTo>
                      <a:lnTo>
                        <a:pt x="1074" y="926"/>
                      </a:lnTo>
                      <a:lnTo>
                        <a:pt x="1088" y="942"/>
                      </a:lnTo>
                      <a:lnTo>
                        <a:pt x="1100" y="954"/>
                      </a:lnTo>
                      <a:lnTo>
                        <a:pt x="1106" y="958"/>
                      </a:lnTo>
                      <a:lnTo>
                        <a:pt x="1112" y="960"/>
                      </a:lnTo>
                      <a:lnTo>
                        <a:pt x="1112" y="960"/>
                      </a:lnTo>
                      <a:lnTo>
                        <a:pt x="1114" y="960"/>
                      </a:lnTo>
                      <a:lnTo>
                        <a:pt x="1116" y="964"/>
                      </a:lnTo>
                      <a:lnTo>
                        <a:pt x="1122" y="974"/>
                      </a:lnTo>
                      <a:lnTo>
                        <a:pt x="1128" y="992"/>
                      </a:lnTo>
                      <a:lnTo>
                        <a:pt x="1134" y="1014"/>
                      </a:lnTo>
                      <a:lnTo>
                        <a:pt x="1148" y="1070"/>
                      </a:lnTo>
                      <a:lnTo>
                        <a:pt x="1160" y="1136"/>
                      </a:lnTo>
                      <a:lnTo>
                        <a:pt x="1184" y="1266"/>
                      </a:lnTo>
                      <a:lnTo>
                        <a:pt x="1198" y="1342"/>
                      </a:lnTo>
                      <a:lnTo>
                        <a:pt x="1198" y="1342"/>
                      </a:lnTo>
                      <a:lnTo>
                        <a:pt x="1202" y="1356"/>
                      </a:lnTo>
                      <a:lnTo>
                        <a:pt x="1208" y="1374"/>
                      </a:lnTo>
                      <a:lnTo>
                        <a:pt x="1226" y="1410"/>
                      </a:lnTo>
                      <a:lnTo>
                        <a:pt x="1248" y="1446"/>
                      </a:lnTo>
                      <a:lnTo>
                        <a:pt x="1268" y="1476"/>
                      </a:lnTo>
                      <a:lnTo>
                        <a:pt x="1268" y="1476"/>
                      </a:lnTo>
                      <a:lnTo>
                        <a:pt x="1286" y="1500"/>
                      </a:lnTo>
                      <a:lnTo>
                        <a:pt x="1304" y="1520"/>
                      </a:lnTo>
                      <a:lnTo>
                        <a:pt x="1326" y="1538"/>
                      </a:lnTo>
                      <a:lnTo>
                        <a:pt x="1326" y="1538"/>
                      </a:lnTo>
                      <a:lnTo>
                        <a:pt x="1340" y="1562"/>
                      </a:lnTo>
                      <a:lnTo>
                        <a:pt x="1354" y="1578"/>
                      </a:lnTo>
                      <a:lnTo>
                        <a:pt x="1360" y="1582"/>
                      </a:lnTo>
                      <a:lnTo>
                        <a:pt x="1366" y="1586"/>
                      </a:lnTo>
                      <a:lnTo>
                        <a:pt x="1366" y="1586"/>
                      </a:lnTo>
                      <a:lnTo>
                        <a:pt x="1374" y="1588"/>
                      </a:lnTo>
                      <a:lnTo>
                        <a:pt x="1380" y="1590"/>
                      </a:lnTo>
                      <a:lnTo>
                        <a:pt x="1390" y="1598"/>
                      </a:lnTo>
                      <a:lnTo>
                        <a:pt x="1402" y="1610"/>
                      </a:lnTo>
                      <a:lnTo>
                        <a:pt x="1398" y="1640"/>
                      </a:lnTo>
                      <a:lnTo>
                        <a:pt x="1480" y="1732"/>
                      </a:lnTo>
                      <a:lnTo>
                        <a:pt x="1480" y="1732"/>
                      </a:lnTo>
                      <a:lnTo>
                        <a:pt x="1484" y="1734"/>
                      </a:lnTo>
                      <a:lnTo>
                        <a:pt x="1494" y="1738"/>
                      </a:lnTo>
                      <a:lnTo>
                        <a:pt x="1500" y="1738"/>
                      </a:lnTo>
                      <a:lnTo>
                        <a:pt x="1506" y="1738"/>
                      </a:lnTo>
                      <a:lnTo>
                        <a:pt x="1512" y="1736"/>
                      </a:lnTo>
                      <a:lnTo>
                        <a:pt x="1516" y="1732"/>
                      </a:lnTo>
                      <a:lnTo>
                        <a:pt x="1516" y="1732"/>
                      </a:lnTo>
                      <a:lnTo>
                        <a:pt x="1518" y="1724"/>
                      </a:lnTo>
                      <a:lnTo>
                        <a:pt x="1520" y="1716"/>
                      </a:lnTo>
                      <a:lnTo>
                        <a:pt x="1522" y="1698"/>
                      </a:lnTo>
                      <a:lnTo>
                        <a:pt x="1520" y="1676"/>
                      </a:lnTo>
                      <a:lnTo>
                        <a:pt x="1516" y="1652"/>
                      </a:lnTo>
                      <a:lnTo>
                        <a:pt x="1516" y="1652"/>
                      </a:lnTo>
                      <a:lnTo>
                        <a:pt x="1508" y="1632"/>
                      </a:lnTo>
                      <a:lnTo>
                        <a:pt x="1500" y="1616"/>
                      </a:lnTo>
                      <a:lnTo>
                        <a:pt x="1490" y="1602"/>
                      </a:lnTo>
                      <a:lnTo>
                        <a:pt x="1490" y="1602"/>
                      </a:lnTo>
                      <a:lnTo>
                        <a:pt x="1486" y="1596"/>
                      </a:lnTo>
                      <a:lnTo>
                        <a:pt x="1476" y="1580"/>
                      </a:lnTo>
                      <a:lnTo>
                        <a:pt x="1456" y="1558"/>
                      </a:lnTo>
                      <a:lnTo>
                        <a:pt x="1442" y="1544"/>
                      </a:lnTo>
                      <a:lnTo>
                        <a:pt x="1424" y="1528"/>
                      </a:lnTo>
                      <a:lnTo>
                        <a:pt x="1424" y="1528"/>
                      </a:lnTo>
                      <a:lnTo>
                        <a:pt x="1416" y="1518"/>
                      </a:lnTo>
                      <a:lnTo>
                        <a:pt x="1408" y="1508"/>
                      </a:lnTo>
                      <a:lnTo>
                        <a:pt x="1402" y="1498"/>
                      </a:lnTo>
                      <a:lnTo>
                        <a:pt x="1396" y="1486"/>
                      </a:lnTo>
                      <a:lnTo>
                        <a:pt x="1386" y="1464"/>
                      </a:lnTo>
                      <a:lnTo>
                        <a:pt x="1382" y="1442"/>
                      </a:lnTo>
                      <a:lnTo>
                        <a:pt x="1378" y="1420"/>
                      </a:lnTo>
                      <a:lnTo>
                        <a:pt x="1376" y="1404"/>
                      </a:lnTo>
                      <a:lnTo>
                        <a:pt x="1376" y="1388"/>
                      </a:lnTo>
                      <a:lnTo>
                        <a:pt x="1376" y="1388"/>
                      </a:lnTo>
                      <a:lnTo>
                        <a:pt x="1378" y="1374"/>
                      </a:lnTo>
                      <a:lnTo>
                        <a:pt x="1382" y="1340"/>
                      </a:lnTo>
                      <a:lnTo>
                        <a:pt x="1386" y="1322"/>
                      </a:lnTo>
                      <a:lnTo>
                        <a:pt x="1392" y="1306"/>
                      </a:lnTo>
                      <a:lnTo>
                        <a:pt x="1396" y="1300"/>
                      </a:lnTo>
                      <a:lnTo>
                        <a:pt x="1400" y="1294"/>
                      </a:lnTo>
                      <a:lnTo>
                        <a:pt x="1406" y="1290"/>
                      </a:lnTo>
                      <a:lnTo>
                        <a:pt x="1410" y="1288"/>
                      </a:lnTo>
                      <a:lnTo>
                        <a:pt x="1410" y="1288"/>
                      </a:lnTo>
                      <a:lnTo>
                        <a:pt x="1422" y="1284"/>
                      </a:lnTo>
                      <a:lnTo>
                        <a:pt x="1432" y="1278"/>
                      </a:lnTo>
                      <a:lnTo>
                        <a:pt x="1442" y="1268"/>
                      </a:lnTo>
                      <a:lnTo>
                        <a:pt x="1450" y="1256"/>
                      </a:lnTo>
                      <a:lnTo>
                        <a:pt x="1460" y="1236"/>
                      </a:lnTo>
                      <a:lnTo>
                        <a:pt x="1464" y="1228"/>
                      </a:lnTo>
                      <a:lnTo>
                        <a:pt x="1464" y="1228"/>
                      </a:lnTo>
                      <a:lnTo>
                        <a:pt x="1464" y="1222"/>
                      </a:lnTo>
                      <a:lnTo>
                        <a:pt x="1464" y="1214"/>
                      </a:lnTo>
                      <a:lnTo>
                        <a:pt x="1466" y="1204"/>
                      </a:lnTo>
                      <a:lnTo>
                        <a:pt x="1470" y="1194"/>
                      </a:lnTo>
                      <a:lnTo>
                        <a:pt x="1478" y="1184"/>
                      </a:lnTo>
                      <a:lnTo>
                        <a:pt x="1490" y="1174"/>
                      </a:lnTo>
                      <a:lnTo>
                        <a:pt x="1508" y="1166"/>
                      </a:lnTo>
                      <a:lnTo>
                        <a:pt x="1508" y="1166"/>
                      </a:lnTo>
                      <a:lnTo>
                        <a:pt x="1518" y="1160"/>
                      </a:lnTo>
                      <a:lnTo>
                        <a:pt x="1528" y="1152"/>
                      </a:lnTo>
                      <a:lnTo>
                        <a:pt x="1538" y="1142"/>
                      </a:lnTo>
                      <a:lnTo>
                        <a:pt x="1548" y="1130"/>
                      </a:lnTo>
                      <a:lnTo>
                        <a:pt x="1564" y="1102"/>
                      </a:lnTo>
                      <a:lnTo>
                        <a:pt x="1580" y="1074"/>
                      </a:lnTo>
                      <a:lnTo>
                        <a:pt x="1592" y="1044"/>
                      </a:lnTo>
                      <a:lnTo>
                        <a:pt x="1600" y="1020"/>
                      </a:lnTo>
                      <a:lnTo>
                        <a:pt x="1608" y="996"/>
                      </a:lnTo>
                      <a:lnTo>
                        <a:pt x="1618" y="962"/>
                      </a:lnTo>
                      <a:lnTo>
                        <a:pt x="1618" y="962"/>
                      </a:lnTo>
                      <a:lnTo>
                        <a:pt x="1620" y="962"/>
                      </a:lnTo>
                      <a:lnTo>
                        <a:pt x="1622" y="962"/>
                      </a:lnTo>
                      <a:lnTo>
                        <a:pt x="1626" y="958"/>
                      </a:lnTo>
                      <a:lnTo>
                        <a:pt x="1624" y="952"/>
                      </a:lnTo>
                      <a:lnTo>
                        <a:pt x="1614" y="938"/>
                      </a:lnTo>
                      <a:lnTo>
                        <a:pt x="1596" y="918"/>
                      </a:lnTo>
                      <a:lnTo>
                        <a:pt x="1566" y="890"/>
                      </a:lnTo>
                      <a:lnTo>
                        <a:pt x="1520" y="850"/>
                      </a:lnTo>
                      <a:lnTo>
                        <a:pt x="1520" y="850"/>
                      </a:lnTo>
                      <a:lnTo>
                        <a:pt x="1496" y="832"/>
                      </a:lnTo>
                      <a:lnTo>
                        <a:pt x="1470" y="814"/>
                      </a:lnTo>
                      <a:lnTo>
                        <a:pt x="1440" y="796"/>
                      </a:lnTo>
                      <a:lnTo>
                        <a:pt x="1410" y="780"/>
                      </a:lnTo>
                      <a:lnTo>
                        <a:pt x="1412" y="778"/>
                      </a:lnTo>
                      <a:lnTo>
                        <a:pt x="1454" y="772"/>
                      </a:lnTo>
                      <a:lnTo>
                        <a:pt x="1522" y="768"/>
                      </a:lnTo>
                      <a:lnTo>
                        <a:pt x="1570" y="768"/>
                      </a:lnTo>
                      <a:lnTo>
                        <a:pt x="1624" y="768"/>
                      </a:lnTo>
                      <a:lnTo>
                        <a:pt x="1674" y="760"/>
                      </a:lnTo>
                      <a:lnTo>
                        <a:pt x="1674" y="760"/>
                      </a:lnTo>
                      <a:lnTo>
                        <a:pt x="1694" y="752"/>
                      </a:lnTo>
                      <a:lnTo>
                        <a:pt x="1710" y="744"/>
                      </a:lnTo>
                      <a:lnTo>
                        <a:pt x="1718" y="740"/>
                      </a:lnTo>
                      <a:lnTo>
                        <a:pt x="1722" y="734"/>
                      </a:lnTo>
                      <a:lnTo>
                        <a:pt x="1722" y="734"/>
                      </a:lnTo>
                      <a:lnTo>
                        <a:pt x="1734" y="712"/>
                      </a:lnTo>
                      <a:lnTo>
                        <a:pt x="1744" y="698"/>
                      </a:lnTo>
                      <a:lnTo>
                        <a:pt x="1760" y="678"/>
                      </a:lnTo>
                      <a:lnTo>
                        <a:pt x="1760" y="678"/>
                      </a:lnTo>
                      <a:lnTo>
                        <a:pt x="1774" y="656"/>
                      </a:lnTo>
                      <a:lnTo>
                        <a:pt x="1782" y="642"/>
                      </a:lnTo>
                      <a:lnTo>
                        <a:pt x="1786" y="632"/>
                      </a:lnTo>
                      <a:lnTo>
                        <a:pt x="1788" y="628"/>
                      </a:lnTo>
                      <a:lnTo>
                        <a:pt x="1788" y="628"/>
                      </a:lnTo>
                      <a:lnTo>
                        <a:pt x="1792" y="612"/>
                      </a:lnTo>
                      <a:lnTo>
                        <a:pt x="1796" y="598"/>
                      </a:lnTo>
                      <a:lnTo>
                        <a:pt x="1798" y="594"/>
                      </a:lnTo>
                      <a:lnTo>
                        <a:pt x="1802" y="590"/>
                      </a:lnTo>
                      <a:lnTo>
                        <a:pt x="1802" y="590"/>
                      </a:lnTo>
                      <a:lnTo>
                        <a:pt x="1806" y="586"/>
                      </a:lnTo>
                      <a:lnTo>
                        <a:pt x="1810" y="580"/>
                      </a:lnTo>
                      <a:lnTo>
                        <a:pt x="1820" y="562"/>
                      </a:lnTo>
                      <a:lnTo>
                        <a:pt x="1824" y="552"/>
                      </a:lnTo>
                      <a:lnTo>
                        <a:pt x="1826" y="542"/>
                      </a:lnTo>
                      <a:lnTo>
                        <a:pt x="1826" y="532"/>
                      </a:lnTo>
                      <a:lnTo>
                        <a:pt x="1822" y="526"/>
                      </a:lnTo>
                      <a:lnTo>
                        <a:pt x="1822" y="526"/>
                      </a:lnTo>
                      <a:lnTo>
                        <a:pt x="1820" y="518"/>
                      </a:lnTo>
                      <a:lnTo>
                        <a:pt x="1820" y="512"/>
                      </a:lnTo>
                      <a:lnTo>
                        <a:pt x="1820" y="506"/>
                      </a:lnTo>
                      <a:lnTo>
                        <a:pt x="1824" y="498"/>
                      </a:lnTo>
                      <a:lnTo>
                        <a:pt x="1828" y="488"/>
                      </a:lnTo>
                      <a:lnTo>
                        <a:pt x="1832" y="484"/>
                      </a:lnTo>
                      <a:lnTo>
                        <a:pt x="1832" y="484"/>
                      </a:lnTo>
                      <a:lnTo>
                        <a:pt x="1842" y="474"/>
                      </a:lnTo>
                      <a:lnTo>
                        <a:pt x="1850" y="466"/>
                      </a:lnTo>
                      <a:lnTo>
                        <a:pt x="1850" y="462"/>
                      </a:lnTo>
                      <a:lnTo>
                        <a:pt x="1848" y="458"/>
                      </a:lnTo>
                      <a:lnTo>
                        <a:pt x="1848" y="458"/>
                      </a:lnTo>
                      <a:lnTo>
                        <a:pt x="1846" y="452"/>
                      </a:lnTo>
                      <a:lnTo>
                        <a:pt x="1846" y="446"/>
                      </a:lnTo>
                      <a:lnTo>
                        <a:pt x="1848" y="428"/>
                      </a:lnTo>
                      <a:lnTo>
                        <a:pt x="1852" y="404"/>
                      </a:lnTo>
                      <a:lnTo>
                        <a:pt x="1852" y="404"/>
                      </a:lnTo>
                      <a:lnTo>
                        <a:pt x="1868" y="384"/>
                      </a:lnTo>
                      <a:lnTo>
                        <a:pt x="1880" y="370"/>
                      </a:lnTo>
                      <a:lnTo>
                        <a:pt x="1882" y="364"/>
                      </a:lnTo>
                      <a:lnTo>
                        <a:pt x="1884" y="358"/>
                      </a:lnTo>
                      <a:lnTo>
                        <a:pt x="1884" y="358"/>
                      </a:lnTo>
                      <a:lnTo>
                        <a:pt x="1888" y="348"/>
                      </a:lnTo>
                      <a:lnTo>
                        <a:pt x="1896" y="332"/>
                      </a:lnTo>
                      <a:lnTo>
                        <a:pt x="1910" y="318"/>
                      </a:lnTo>
                      <a:lnTo>
                        <a:pt x="1916" y="312"/>
                      </a:lnTo>
                      <a:lnTo>
                        <a:pt x="1924" y="308"/>
                      </a:lnTo>
                      <a:lnTo>
                        <a:pt x="1924" y="308"/>
                      </a:lnTo>
                      <a:lnTo>
                        <a:pt x="1930" y="302"/>
                      </a:lnTo>
                      <a:lnTo>
                        <a:pt x="1936" y="298"/>
                      </a:lnTo>
                      <a:lnTo>
                        <a:pt x="1946" y="286"/>
                      </a:lnTo>
                      <a:lnTo>
                        <a:pt x="1956" y="272"/>
                      </a:lnTo>
                      <a:lnTo>
                        <a:pt x="1956" y="272"/>
                      </a:lnTo>
                      <a:lnTo>
                        <a:pt x="1960" y="258"/>
                      </a:lnTo>
                      <a:lnTo>
                        <a:pt x="1966" y="246"/>
                      </a:lnTo>
                      <a:lnTo>
                        <a:pt x="1970" y="242"/>
                      </a:lnTo>
                      <a:lnTo>
                        <a:pt x="1974" y="240"/>
                      </a:lnTo>
                      <a:lnTo>
                        <a:pt x="1974" y="240"/>
                      </a:lnTo>
                      <a:lnTo>
                        <a:pt x="1980" y="236"/>
                      </a:lnTo>
                      <a:lnTo>
                        <a:pt x="1984" y="232"/>
                      </a:lnTo>
                      <a:lnTo>
                        <a:pt x="1994" y="218"/>
                      </a:lnTo>
                      <a:lnTo>
                        <a:pt x="2006" y="202"/>
                      </a:lnTo>
                      <a:lnTo>
                        <a:pt x="2028" y="156"/>
                      </a:lnTo>
                      <a:lnTo>
                        <a:pt x="2038" y="114"/>
                      </a:lnTo>
                      <a:lnTo>
                        <a:pt x="2036" y="78"/>
                      </a:lnTo>
                      <a:close/>
                      <a:moveTo>
                        <a:pt x="1014" y="582"/>
                      </a:moveTo>
                      <a:lnTo>
                        <a:pt x="1014" y="584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40" name="Group 134"/>
              <p:cNvGrpSpPr>
                <a:grpSpLocks noChangeAspect="1"/>
              </p:cNvGrpSpPr>
              <p:nvPr/>
            </p:nvGrpSpPr>
            <p:grpSpPr>
              <a:xfrm rot="1992353">
                <a:off x="7040279" y="5528388"/>
                <a:ext cx="986817" cy="1259010"/>
                <a:chOff x="1025626" y="1216025"/>
                <a:chExt cx="3317877" cy="4233024"/>
              </a:xfrm>
              <a:solidFill>
                <a:schemeClr val="bg2">
                  <a:lumMod val="60000"/>
                  <a:lumOff val="40000"/>
                  <a:alpha val="18000"/>
                </a:schemeClr>
              </a:solidFill>
            </p:grpSpPr>
            <p:sp>
              <p:nvSpPr>
                <p:cNvPr id="172" name="Freeform 80"/>
                <p:cNvSpPr>
                  <a:spLocks/>
                </p:cNvSpPr>
                <p:nvPr/>
              </p:nvSpPr>
              <p:spPr bwMode="auto">
                <a:xfrm>
                  <a:off x="2032000" y="1216025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74" name="Freeform 82"/>
                <p:cNvSpPr>
                  <a:spLocks noEditPoints="1"/>
                </p:cNvSpPr>
                <p:nvPr/>
              </p:nvSpPr>
              <p:spPr bwMode="auto">
                <a:xfrm rot="20200629">
                  <a:off x="1025626" y="2728077"/>
                  <a:ext cx="3317877" cy="2720972"/>
                </a:xfrm>
                <a:custGeom>
                  <a:avLst/>
                  <a:gdLst/>
                  <a:ahLst/>
                  <a:cxnLst>
                    <a:cxn ang="0">
                      <a:pos x="1784" y="18"/>
                    </a:cxn>
                    <a:cxn ang="0">
                      <a:pos x="1368" y="254"/>
                    </a:cxn>
                    <a:cxn ang="0">
                      <a:pos x="1096" y="632"/>
                    </a:cxn>
                    <a:cxn ang="0">
                      <a:pos x="1066" y="570"/>
                    </a:cxn>
                    <a:cxn ang="0">
                      <a:pos x="1044" y="562"/>
                    </a:cxn>
                    <a:cxn ang="0">
                      <a:pos x="1016" y="572"/>
                    </a:cxn>
                    <a:cxn ang="0">
                      <a:pos x="992" y="628"/>
                    </a:cxn>
                    <a:cxn ang="0">
                      <a:pos x="680" y="216"/>
                    </a:cxn>
                    <a:cxn ang="0">
                      <a:pos x="268" y="10"/>
                    </a:cxn>
                    <a:cxn ang="0">
                      <a:pos x="34" y="198"/>
                    </a:cxn>
                    <a:cxn ang="0">
                      <a:pos x="86" y="264"/>
                    </a:cxn>
                    <a:cxn ang="0">
                      <a:pos x="156" y="340"/>
                    </a:cxn>
                    <a:cxn ang="0">
                      <a:pos x="198" y="442"/>
                    </a:cxn>
                    <a:cxn ang="0">
                      <a:pos x="224" y="492"/>
                    </a:cxn>
                    <a:cxn ang="0">
                      <a:pos x="240" y="572"/>
                    </a:cxn>
                    <a:cxn ang="0">
                      <a:pos x="272" y="640"/>
                    </a:cxn>
                    <a:cxn ang="0">
                      <a:pos x="378" y="740"/>
                    </a:cxn>
                    <a:cxn ang="0">
                      <a:pos x="470" y="858"/>
                    </a:cxn>
                    <a:cxn ang="0">
                      <a:pos x="342" y="1124"/>
                    </a:cxn>
                    <a:cxn ang="0">
                      <a:pos x="376" y="1176"/>
                    </a:cxn>
                    <a:cxn ang="0">
                      <a:pos x="406" y="1268"/>
                    </a:cxn>
                    <a:cxn ang="0">
                      <a:pos x="458" y="1316"/>
                    </a:cxn>
                    <a:cxn ang="0">
                      <a:pos x="502" y="1380"/>
                    </a:cxn>
                    <a:cxn ang="0">
                      <a:pos x="536" y="1422"/>
                    </a:cxn>
                    <a:cxn ang="0">
                      <a:pos x="460" y="1554"/>
                    </a:cxn>
                    <a:cxn ang="0">
                      <a:pos x="414" y="1686"/>
                    </a:cxn>
                    <a:cxn ang="0">
                      <a:pos x="486" y="1704"/>
                    </a:cxn>
                    <a:cxn ang="0">
                      <a:pos x="586" y="1526"/>
                    </a:cxn>
                    <a:cxn ang="0">
                      <a:pos x="662" y="1528"/>
                    </a:cxn>
                    <a:cxn ang="0">
                      <a:pos x="700" y="1528"/>
                    </a:cxn>
                    <a:cxn ang="0">
                      <a:pos x="768" y="1532"/>
                    </a:cxn>
                    <a:cxn ang="0">
                      <a:pos x="816" y="1452"/>
                    </a:cxn>
                    <a:cxn ang="0">
                      <a:pos x="978" y="928"/>
                    </a:cxn>
                    <a:cxn ang="0">
                      <a:pos x="996" y="942"/>
                    </a:cxn>
                    <a:cxn ang="0">
                      <a:pos x="992" y="1208"/>
                    </a:cxn>
                    <a:cxn ang="0">
                      <a:pos x="1088" y="1112"/>
                    </a:cxn>
                    <a:cxn ang="0">
                      <a:pos x="1088" y="854"/>
                    </a:cxn>
                    <a:cxn ang="0">
                      <a:pos x="1138" y="1056"/>
                    </a:cxn>
                    <a:cxn ang="0">
                      <a:pos x="1284" y="1500"/>
                    </a:cxn>
                    <a:cxn ang="0">
                      <a:pos x="1334" y="1528"/>
                    </a:cxn>
                    <a:cxn ang="0">
                      <a:pos x="1406" y="1536"/>
                    </a:cxn>
                    <a:cxn ang="0">
                      <a:pos x="1458" y="1516"/>
                    </a:cxn>
                    <a:cxn ang="0">
                      <a:pos x="1542" y="1592"/>
                    </a:cxn>
                    <a:cxn ang="0">
                      <a:pos x="1626" y="1714"/>
                    </a:cxn>
                    <a:cxn ang="0">
                      <a:pos x="1680" y="1650"/>
                    </a:cxn>
                    <a:cxn ang="0">
                      <a:pos x="1618" y="1546"/>
                    </a:cxn>
                    <a:cxn ang="0">
                      <a:pos x="1560" y="1404"/>
                    </a:cxn>
                    <a:cxn ang="0">
                      <a:pos x="1616" y="1378"/>
                    </a:cxn>
                    <a:cxn ang="0">
                      <a:pos x="1634" y="1294"/>
                    </a:cxn>
                    <a:cxn ang="0">
                      <a:pos x="1706" y="1248"/>
                    </a:cxn>
                    <a:cxn ang="0">
                      <a:pos x="1726" y="1166"/>
                    </a:cxn>
                    <a:cxn ang="0">
                      <a:pos x="1702" y="1004"/>
                    </a:cxn>
                    <a:cxn ang="0">
                      <a:pos x="1528" y="790"/>
                    </a:cxn>
                    <a:cxn ang="0">
                      <a:pos x="1758" y="718"/>
                    </a:cxn>
                    <a:cxn ang="0">
                      <a:pos x="1830" y="612"/>
                    </a:cxn>
                    <a:cxn ang="0">
                      <a:pos x="1868" y="536"/>
                    </a:cxn>
                    <a:cxn ang="0">
                      <a:pos x="1876" y="472"/>
                    </a:cxn>
                    <a:cxn ang="0">
                      <a:pos x="1898" y="394"/>
                    </a:cxn>
                    <a:cxn ang="0">
                      <a:pos x="1964" y="304"/>
                    </a:cxn>
                    <a:cxn ang="0">
                      <a:pos x="2020" y="236"/>
                    </a:cxn>
                    <a:cxn ang="0">
                      <a:pos x="1040" y="574"/>
                    </a:cxn>
                  </a:cxnLst>
                  <a:rect l="0" t="0" r="r" b="b"/>
                  <a:pathLst>
                    <a:path w="2090" h="1714">
                      <a:moveTo>
                        <a:pt x="2088" y="78"/>
                      </a:moveTo>
                      <a:lnTo>
                        <a:pt x="2070" y="44"/>
                      </a:lnTo>
                      <a:lnTo>
                        <a:pt x="2028" y="16"/>
                      </a:lnTo>
                      <a:lnTo>
                        <a:pt x="1964" y="4"/>
                      </a:lnTo>
                      <a:lnTo>
                        <a:pt x="1896" y="0"/>
                      </a:lnTo>
                      <a:lnTo>
                        <a:pt x="1896" y="0"/>
                      </a:lnTo>
                      <a:lnTo>
                        <a:pt x="1876" y="2"/>
                      </a:lnTo>
                      <a:lnTo>
                        <a:pt x="1852" y="4"/>
                      </a:lnTo>
                      <a:lnTo>
                        <a:pt x="1822" y="10"/>
                      </a:lnTo>
                      <a:lnTo>
                        <a:pt x="1784" y="18"/>
                      </a:lnTo>
                      <a:lnTo>
                        <a:pt x="1740" y="30"/>
                      </a:lnTo>
                      <a:lnTo>
                        <a:pt x="1694" y="46"/>
                      </a:lnTo>
                      <a:lnTo>
                        <a:pt x="1642" y="66"/>
                      </a:lnTo>
                      <a:lnTo>
                        <a:pt x="1642" y="66"/>
                      </a:lnTo>
                      <a:lnTo>
                        <a:pt x="1592" y="92"/>
                      </a:lnTo>
                      <a:lnTo>
                        <a:pt x="1544" y="118"/>
                      </a:lnTo>
                      <a:lnTo>
                        <a:pt x="1498" y="148"/>
                      </a:lnTo>
                      <a:lnTo>
                        <a:pt x="1454" y="180"/>
                      </a:lnTo>
                      <a:lnTo>
                        <a:pt x="1410" y="216"/>
                      </a:lnTo>
                      <a:lnTo>
                        <a:pt x="1368" y="254"/>
                      </a:lnTo>
                      <a:lnTo>
                        <a:pt x="1328" y="296"/>
                      </a:lnTo>
                      <a:lnTo>
                        <a:pt x="1286" y="342"/>
                      </a:lnTo>
                      <a:lnTo>
                        <a:pt x="1286" y="342"/>
                      </a:lnTo>
                      <a:lnTo>
                        <a:pt x="1254" y="380"/>
                      </a:lnTo>
                      <a:lnTo>
                        <a:pt x="1224" y="420"/>
                      </a:lnTo>
                      <a:lnTo>
                        <a:pt x="1196" y="462"/>
                      </a:lnTo>
                      <a:lnTo>
                        <a:pt x="1170" y="504"/>
                      </a:lnTo>
                      <a:lnTo>
                        <a:pt x="1124" y="578"/>
                      </a:lnTo>
                      <a:lnTo>
                        <a:pt x="1096" y="632"/>
                      </a:lnTo>
                      <a:lnTo>
                        <a:pt x="1096" y="632"/>
                      </a:lnTo>
                      <a:lnTo>
                        <a:pt x="1092" y="622"/>
                      </a:lnTo>
                      <a:lnTo>
                        <a:pt x="1082" y="608"/>
                      </a:lnTo>
                      <a:lnTo>
                        <a:pt x="1082" y="608"/>
                      </a:lnTo>
                      <a:lnTo>
                        <a:pt x="1086" y="600"/>
                      </a:lnTo>
                      <a:lnTo>
                        <a:pt x="1088" y="592"/>
                      </a:lnTo>
                      <a:lnTo>
                        <a:pt x="1088" y="592"/>
                      </a:lnTo>
                      <a:lnTo>
                        <a:pt x="1086" y="584"/>
                      </a:lnTo>
                      <a:lnTo>
                        <a:pt x="1082" y="576"/>
                      </a:lnTo>
                      <a:lnTo>
                        <a:pt x="1074" y="572"/>
                      </a:lnTo>
                      <a:lnTo>
                        <a:pt x="1066" y="570"/>
                      </a:lnTo>
                      <a:lnTo>
                        <a:pt x="1066" y="570"/>
                      </a:lnTo>
                      <a:lnTo>
                        <a:pt x="1064" y="570"/>
                      </a:lnTo>
                      <a:lnTo>
                        <a:pt x="1066" y="564"/>
                      </a:lnTo>
                      <a:lnTo>
                        <a:pt x="1060" y="564"/>
                      </a:lnTo>
                      <a:lnTo>
                        <a:pt x="1056" y="564"/>
                      </a:lnTo>
                      <a:lnTo>
                        <a:pt x="1056" y="564"/>
                      </a:lnTo>
                      <a:lnTo>
                        <a:pt x="1050" y="558"/>
                      </a:lnTo>
                      <a:lnTo>
                        <a:pt x="1048" y="560"/>
                      </a:lnTo>
                      <a:lnTo>
                        <a:pt x="1048" y="558"/>
                      </a:lnTo>
                      <a:lnTo>
                        <a:pt x="1044" y="562"/>
                      </a:lnTo>
                      <a:lnTo>
                        <a:pt x="1038" y="560"/>
                      </a:lnTo>
                      <a:lnTo>
                        <a:pt x="1038" y="564"/>
                      </a:lnTo>
                      <a:lnTo>
                        <a:pt x="1034" y="564"/>
                      </a:lnTo>
                      <a:lnTo>
                        <a:pt x="1030" y="564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26" y="570"/>
                      </a:lnTo>
                      <a:lnTo>
                        <a:pt x="1026" y="570"/>
                      </a:lnTo>
                      <a:lnTo>
                        <a:pt x="1016" y="572"/>
                      </a:lnTo>
                      <a:lnTo>
                        <a:pt x="1010" y="576"/>
                      </a:lnTo>
                      <a:lnTo>
                        <a:pt x="1004" y="584"/>
                      </a:lnTo>
                      <a:lnTo>
                        <a:pt x="1004" y="592"/>
                      </a:lnTo>
                      <a:lnTo>
                        <a:pt x="1004" y="592"/>
                      </a:lnTo>
                      <a:lnTo>
                        <a:pt x="1004" y="598"/>
                      </a:lnTo>
                      <a:lnTo>
                        <a:pt x="1008" y="604"/>
                      </a:lnTo>
                      <a:lnTo>
                        <a:pt x="1008" y="604"/>
                      </a:lnTo>
                      <a:lnTo>
                        <a:pt x="998" y="618"/>
                      </a:lnTo>
                      <a:lnTo>
                        <a:pt x="992" y="628"/>
                      </a:lnTo>
                      <a:lnTo>
                        <a:pt x="992" y="628"/>
                      </a:lnTo>
                      <a:lnTo>
                        <a:pt x="962" y="574"/>
                      </a:lnTo>
                      <a:lnTo>
                        <a:pt x="918" y="500"/>
                      </a:lnTo>
                      <a:lnTo>
                        <a:pt x="892" y="460"/>
                      </a:lnTo>
                      <a:lnTo>
                        <a:pt x="864" y="420"/>
                      </a:lnTo>
                      <a:lnTo>
                        <a:pt x="834" y="378"/>
                      </a:lnTo>
                      <a:lnTo>
                        <a:pt x="802" y="342"/>
                      </a:lnTo>
                      <a:lnTo>
                        <a:pt x="802" y="342"/>
                      </a:lnTo>
                      <a:lnTo>
                        <a:pt x="762" y="296"/>
                      </a:lnTo>
                      <a:lnTo>
                        <a:pt x="720" y="254"/>
                      </a:lnTo>
                      <a:lnTo>
                        <a:pt x="680" y="216"/>
                      </a:lnTo>
                      <a:lnTo>
                        <a:pt x="636" y="180"/>
                      </a:lnTo>
                      <a:lnTo>
                        <a:pt x="592" y="148"/>
                      </a:lnTo>
                      <a:lnTo>
                        <a:pt x="546" y="118"/>
                      </a:lnTo>
                      <a:lnTo>
                        <a:pt x="498" y="92"/>
                      </a:lnTo>
                      <a:lnTo>
                        <a:pt x="448" y="66"/>
                      </a:lnTo>
                      <a:lnTo>
                        <a:pt x="448" y="66"/>
                      </a:lnTo>
                      <a:lnTo>
                        <a:pt x="396" y="46"/>
                      </a:lnTo>
                      <a:lnTo>
                        <a:pt x="348" y="30"/>
                      </a:lnTo>
                      <a:lnTo>
                        <a:pt x="306" y="18"/>
                      </a:lnTo>
                      <a:lnTo>
                        <a:pt x="268" y="10"/>
                      </a:lnTo>
                      <a:lnTo>
                        <a:pt x="238" y="4"/>
                      </a:lnTo>
                      <a:lnTo>
                        <a:pt x="214" y="2"/>
                      </a:lnTo>
                      <a:lnTo>
                        <a:pt x="194" y="0"/>
                      </a:lnTo>
                      <a:lnTo>
                        <a:pt x="126" y="4"/>
                      </a:lnTo>
                      <a:lnTo>
                        <a:pt x="62" y="16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2"/>
                      </a:lnTo>
                      <a:lnTo>
                        <a:pt x="12" y="154"/>
                      </a:lnTo>
                      <a:lnTo>
                        <a:pt x="34" y="198"/>
                      </a:lnTo>
                      <a:lnTo>
                        <a:pt x="34" y="198"/>
                      </a:lnTo>
                      <a:lnTo>
                        <a:pt x="44" y="214"/>
                      </a:lnTo>
                      <a:lnTo>
                        <a:pt x="56" y="226"/>
                      </a:lnTo>
                      <a:lnTo>
                        <a:pt x="60" y="232"/>
                      </a:lnTo>
                      <a:lnTo>
                        <a:pt x="66" y="234"/>
                      </a:lnTo>
                      <a:lnTo>
                        <a:pt x="66" y="234"/>
                      </a:lnTo>
                      <a:lnTo>
                        <a:pt x="70" y="236"/>
                      </a:lnTo>
                      <a:lnTo>
                        <a:pt x="74" y="240"/>
                      </a:lnTo>
                      <a:lnTo>
                        <a:pt x="80" y="252"/>
                      </a:lnTo>
                      <a:lnTo>
                        <a:pt x="86" y="264"/>
                      </a:lnTo>
                      <a:lnTo>
                        <a:pt x="86" y="264"/>
                      </a:lnTo>
                      <a:lnTo>
                        <a:pt x="94" y="278"/>
                      </a:lnTo>
                      <a:lnTo>
                        <a:pt x="104" y="290"/>
                      </a:lnTo>
                      <a:lnTo>
                        <a:pt x="112" y="296"/>
                      </a:lnTo>
                      <a:lnTo>
                        <a:pt x="118" y="300"/>
                      </a:lnTo>
                      <a:lnTo>
                        <a:pt x="118" y="300"/>
                      </a:lnTo>
                      <a:lnTo>
                        <a:pt x="126" y="304"/>
                      </a:lnTo>
                      <a:lnTo>
                        <a:pt x="132" y="310"/>
                      </a:lnTo>
                      <a:lnTo>
                        <a:pt x="146" y="324"/>
                      </a:lnTo>
                      <a:lnTo>
                        <a:pt x="156" y="340"/>
                      </a:lnTo>
                      <a:lnTo>
                        <a:pt x="160" y="350"/>
                      </a:lnTo>
                      <a:lnTo>
                        <a:pt x="160" y="350"/>
                      </a:lnTo>
                      <a:lnTo>
                        <a:pt x="160" y="354"/>
                      </a:lnTo>
                      <a:lnTo>
                        <a:pt x="164" y="360"/>
                      </a:lnTo>
                      <a:lnTo>
                        <a:pt x="176" y="374"/>
                      </a:lnTo>
                      <a:lnTo>
                        <a:pt x="192" y="394"/>
                      </a:lnTo>
                      <a:lnTo>
                        <a:pt x="192" y="394"/>
                      </a:lnTo>
                      <a:lnTo>
                        <a:pt x="198" y="416"/>
                      </a:lnTo>
                      <a:lnTo>
                        <a:pt x="200" y="434"/>
                      </a:lnTo>
                      <a:lnTo>
                        <a:pt x="198" y="442"/>
                      </a:lnTo>
                      <a:lnTo>
                        <a:pt x="196" y="446"/>
                      </a:lnTo>
                      <a:lnTo>
                        <a:pt x="196" y="446"/>
                      </a:lnTo>
                      <a:lnTo>
                        <a:pt x="194" y="450"/>
                      </a:lnTo>
                      <a:lnTo>
                        <a:pt x="196" y="454"/>
                      </a:lnTo>
                      <a:lnTo>
                        <a:pt x="202" y="462"/>
                      </a:lnTo>
                      <a:lnTo>
                        <a:pt x="214" y="472"/>
                      </a:lnTo>
                      <a:lnTo>
                        <a:pt x="214" y="472"/>
                      </a:lnTo>
                      <a:lnTo>
                        <a:pt x="216" y="476"/>
                      </a:lnTo>
                      <a:lnTo>
                        <a:pt x="222" y="486"/>
                      </a:lnTo>
                      <a:lnTo>
                        <a:pt x="224" y="492"/>
                      </a:lnTo>
                      <a:lnTo>
                        <a:pt x="226" y="498"/>
                      </a:lnTo>
                      <a:lnTo>
                        <a:pt x="226" y="506"/>
                      </a:lnTo>
                      <a:lnTo>
                        <a:pt x="222" y="512"/>
                      </a:lnTo>
                      <a:lnTo>
                        <a:pt x="222" y="512"/>
                      </a:lnTo>
                      <a:lnTo>
                        <a:pt x="220" y="518"/>
                      </a:lnTo>
                      <a:lnTo>
                        <a:pt x="220" y="526"/>
                      </a:lnTo>
                      <a:lnTo>
                        <a:pt x="222" y="536"/>
                      </a:lnTo>
                      <a:lnTo>
                        <a:pt x="226" y="546"/>
                      </a:lnTo>
                      <a:lnTo>
                        <a:pt x="236" y="564"/>
                      </a:lnTo>
                      <a:lnTo>
                        <a:pt x="240" y="572"/>
                      </a:lnTo>
                      <a:lnTo>
                        <a:pt x="244" y="574"/>
                      </a:lnTo>
                      <a:lnTo>
                        <a:pt x="244" y="574"/>
                      </a:lnTo>
                      <a:lnTo>
                        <a:pt x="248" y="578"/>
                      </a:lnTo>
                      <a:lnTo>
                        <a:pt x="250" y="582"/>
                      </a:lnTo>
                      <a:lnTo>
                        <a:pt x="256" y="594"/>
                      </a:lnTo>
                      <a:lnTo>
                        <a:pt x="260" y="612"/>
                      </a:lnTo>
                      <a:lnTo>
                        <a:pt x="260" y="612"/>
                      </a:lnTo>
                      <a:lnTo>
                        <a:pt x="260" y="614"/>
                      </a:lnTo>
                      <a:lnTo>
                        <a:pt x="264" y="624"/>
                      </a:lnTo>
                      <a:lnTo>
                        <a:pt x="272" y="640"/>
                      </a:lnTo>
                      <a:lnTo>
                        <a:pt x="288" y="660"/>
                      </a:lnTo>
                      <a:lnTo>
                        <a:pt x="288" y="660"/>
                      </a:lnTo>
                      <a:lnTo>
                        <a:pt x="304" y="680"/>
                      </a:lnTo>
                      <a:lnTo>
                        <a:pt x="314" y="694"/>
                      </a:lnTo>
                      <a:lnTo>
                        <a:pt x="328" y="714"/>
                      </a:lnTo>
                      <a:lnTo>
                        <a:pt x="328" y="714"/>
                      </a:lnTo>
                      <a:lnTo>
                        <a:pt x="332" y="718"/>
                      </a:lnTo>
                      <a:lnTo>
                        <a:pt x="338" y="724"/>
                      </a:lnTo>
                      <a:lnTo>
                        <a:pt x="356" y="732"/>
                      </a:lnTo>
                      <a:lnTo>
                        <a:pt x="378" y="740"/>
                      </a:lnTo>
                      <a:lnTo>
                        <a:pt x="430" y="746"/>
                      </a:lnTo>
                      <a:lnTo>
                        <a:pt x="484" y="746"/>
                      </a:lnTo>
                      <a:lnTo>
                        <a:pt x="534" y="746"/>
                      </a:lnTo>
                      <a:lnTo>
                        <a:pt x="604" y="752"/>
                      </a:lnTo>
                      <a:lnTo>
                        <a:pt x="622" y="754"/>
                      </a:lnTo>
                      <a:lnTo>
                        <a:pt x="622" y="754"/>
                      </a:lnTo>
                      <a:lnTo>
                        <a:pt x="562" y="790"/>
                      </a:lnTo>
                      <a:lnTo>
                        <a:pt x="518" y="820"/>
                      </a:lnTo>
                      <a:lnTo>
                        <a:pt x="488" y="842"/>
                      </a:lnTo>
                      <a:lnTo>
                        <a:pt x="470" y="858"/>
                      </a:lnTo>
                      <a:lnTo>
                        <a:pt x="462" y="868"/>
                      </a:lnTo>
                      <a:lnTo>
                        <a:pt x="458" y="874"/>
                      </a:lnTo>
                      <a:lnTo>
                        <a:pt x="458" y="876"/>
                      </a:lnTo>
                      <a:lnTo>
                        <a:pt x="458" y="878"/>
                      </a:lnTo>
                      <a:lnTo>
                        <a:pt x="384" y="988"/>
                      </a:lnTo>
                      <a:lnTo>
                        <a:pt x="388" y="1004"/>
                      </a:lnTo>
                      <a:lnTo>
                        <a:pt x="384" y="1022"/>
                      </a:lnTo>
                      <a:lnTo>
                        <a:pt x="366" y="1052"/>
                      </a:lnTo>
                      <a:lnTo>
                        <a:pt x="354" y="1078"/>
                      </a:lnTo>
                      <a:lnTo>
                        <a:pt x="342" y="1124"/>
                      </a:lnTo>
                      <a:lnTo>
                        <a:pt x="342" y="1124"/>
                      </a:lnTo>
                      <a:lnTo>
                        <a:pt x="342" y="1130"/>
                      </a:lnTo>
                      <a:lnTo>
                        <a:pt x="344" y="1142"/>
                      </a:lnTo>
                      <a:lnTo>
                        <a:pt x="348" y="1148"/>
                      </a:lnTo>
                      <a:lnTo>
                        <a:pt x="350" y="1156"/>
                      </a:lnTo>
                      <a:lnTo>
                        <a:pt x="356" y="1162"/>
                      </a:lnTo>
                      <a:lnTo>
                        <a:pt x="364" y="1166"/>
                      </a:lnTo>
                      <a:lnTo>
                        <a:pt x="364" y="1166"/>
                      </a:lnTo>
                      <a:lnTo>
                        <a:pt x="372" y="1170"/>
                      </a:lnTo>
                      <a:lnTo>
                        <a:pt x="376" y="1176"/>
                      </a:lnTo>
                      <a:lnTo>
                        <a:pt x="380" y="1184"/>
                      </a:lnTo>
                      <a:lnTo>
                        <a:pt x="382" y="1192"/>
                      </a:lnTo>
                      <a:lnTo>
                        <a:pt x="380" y="1206"/>
                      </a:lnTo>
                      <a:lnTo>
                        <a:pt x="380" y="1212"/>
                      </a:lnTo>
                      <a:lnTo>
                        <a:pt x="382" y="1244"/>
                      </a:lnTo>
                      <a:lnTo>
                        <a:pt x="382" y="1244"/>
                      </a:lnTo>
                      <a:lnTo>
                        <a:pt x="384" y="1248"/>
                      </a:lnTo>
                      <a:lnTo>
                        <a:pt x="392" y="1258"/>
                      </a:lnTo>
                      <a:lnTo>
                        <a:pt x="398" y="1264"/>
                      </a:lnTo>
                      <a:lnTo>
                        <a:pt x="406" y="1268"/>
                      </a:lnTo>
                      <a:lnTo>
                        <a:pt x="416" y="1272"/>
                      </a:lnTo>
                      <a:lnTo>
                        <a:pt x="428" y="1272"/>
                      </a:lnTo>
                      <a:lnTo>
                        <a:pt x="428" y="1272"/>
                      </a:lnTo>
                      <a:lnTo>
                        <a:pt x="440" y="1274"/>
                      </a:lnTo>
                      <a:lnTo>
                        <a:pt x="448" y="1280"/>
                      </a:lnTo>
                      <a:lnTo>
                        <a:pt x="452" y="1286"/>
                      </a:lnTo>
                      <a:lnTo>
                        <a:pt x="456" y="1294"/>
                      </a:lnTo>
                      <a:lnTo>
                        <a:pt x="458" y="1310"/>
                      </a:lnTo>
                      <a:lnTo>
                        <a:pt x="458" y="1316"/>
                      </a:lnTo>
                      <a:lnTo>
                        <a:pt x="458" y="1316"/>
                      </a:lnTo>
                      <a:lnTo>
                        <a:pt x="456" y="1338"/>
                      </a:lnTo>
                      <a:lnTo>
                        <a:pt x="458" y="1354"/>
                      </a:lnTo>
                      <a:lnTo>
                        <a:pt x="458" y="1360"/>
                      </a:lnTo>
                      <a:lnTo>
                        <a:pt x="460" y="1364"/>
                      </a:lnTo>
                      <a:lnTo>
                        <a:pt x="460" y="1364"/>
                      </a:lnTo>
                      <a:lnTo>
                        <a:pt x="468" y="1374"/>
                      </a:lnTo>
                      <a:lnTo>
                        <a:pt x="474" y="1378"/>
                      </a:lnTo>
                      <a:lnTo>
                        <a:pt x="486" y="1380"/>
                      </a:lnTo>
                      <a:lnTo>
                        <a:pt x="486" y="1380"/>
                      </a:lnTo>
                      <a:lnTo>
                        <a:pt x="502" y="1380"/>
                      </a:lnTo>
                      <a:lnTo>
                        <a:pt x="514" y="1384"/>
                      </a:lnTo>
                      <a:lnTo>
                        <a:pt x="522" y="1390"/>
                      </a:lnTo>
                      <a:lnTo>
                        <a:pt x="526" y="1394"/>
                      </a:lnTo>
                      <a:lnTo>
                        <a:pt x="526" y="1396"/>
                      </a:lnTo>
                      <a:lnTo>
                        <a:pt x="526" y="1396"/>
                      </a:lnTo>
                      <a:lnTo>
                        <a:pt x="526" y="1400"/>
                      </a:lnTo>
                      <a:lnTo>
                        <a:pt x="530" y="1404"/>
                      </a:lnTo>
                      <a:lnTo>
                        <a:pt x="532" y="1408"/>
                      </a:lnTo>
                      <a:lnTo>
                        <a:pt x="534" y="1414"/>
                      </a:lnTo>
                      <a:lnTo>
                        <a:pt x="536" y="1422"/>
                      </a:lnTo>
                      <a:lnTo>
                        <a:pt x="536" y="1432"/>
                      </a:lnTo>
                      <a:lnTo>
                        <a:pt x="532" y="1446"/>
                      </a:lnTo>
                      <a:lnTo>
                        <a:pt x="524" y="1462"/>
                      </a:lnTo>
                      <a:lnTo>
                        <a:pt x="524" y="1462"/>
                      </a:lnTo>
                      <a:lnTo>
                        <a:pt x="492" y="1522"/>
                      </a:lnTo>
                      <a:lnTo>
                        <a:pt x="478" y="1540"/>
                      </a:lnTo>
                      <a:lnTo>
                        <a:pt x="472" y="1546"/>
                      </a:lnTo>
                      <a:lnTo>
                        <a:pt x="466" y="1550"/>
                      </a:lnTo>
                      <a:lnTo>
                        <a:pt x="466" y="1550"/>
                      </a:lnTo>
                      <a:lnTo>
                        <a:pt x="460" y="1554"/>
                      </a:lnTo>
                      <a:lnTo>
                        <a:pt x="454" y="1560"/>
                      </a:lnTo>
                      <a:lnTo>
                        <a:pt x="440" y="1578"/>
                      </a:lnTo>
                      <a:lnTo>
                        <a:pt x="424" y="1604"/>
                      </a:lnTo>
                      <a:lnTo>
                        <a:pt x="424" y="1604"/>
                      </a:lnTo>
                      <a:lnTo>
                        <a:pt x="420" y="1614"/>
                      </a:lnTo>
                      <a:lnTo>
                        <a:pt x="412" y="1636"/>
                      </a:lnTo>
                      <a:lnTo>
                        <a:pt x="410" y="1650"/>
                      </a:lnTo>
                      <a:lnTo>
                        <a:pt x="408" y="1666"/>
                      </a:lnTo>
                      <a:lnTo>
                        <a:pt x="410" y="1680"/>
                      </a:lnTo>
                      <a:lnTo>
                        <a:pt x="414" y="1686"/>
                      </a:lnTo>
                      <a:lnTo>
                        <a:pt x="416" y="1692"/>
                      </a:lnTo>
                      <a:lnTo>
                        <a:pt x="416" y="1692"/>
                      </a:lnTo>
                      <a:lnTo>
                        <a:pt x="426" y="1702"/>
                      </a:lnTo>
                      <a:lnTo>
                        <a:pt x="438" y="1710"/>
                      </a:lnTo>
                      <a:lnTo>
                        <a:pt x="450" y="1714"/>
                      </a:lnTo>
                      <a:lnTo>
                        <a:pt x="456" y="1714"/>
                      </a:lnTo>
                      <a:lnTo>
                        <a:pt x="464" y="1714"/>
                      </a:lnTo>
                      <a:lnTo>
                        <a:pt x="470" y="1712"/>
                      </a:lnTo>
                      <a:lnTo>
                        <a:pt x="478" y="1710"/>
                      </a:lnTo>
                      <a:lnTo>
                        <a:pt x="486" y="1704"/>
                      </a:lnTo>
                      <a:lnTo>
                        <a:pt x="492" y="1698"/>
                      </a:lnTo>
                      <a:lnTo>
                        <a:pt x="500" y="1690"/>
                      </a:lnTo>
                      <a:lnTo>
                        <a:pt x="508" y="1678"/>
                      </a:lnTo>
                      <a:lnTo>
                        <a:pt x="514" y="1666"/>
                      </a:lnTo>
                      <a:lnTo>
                        <a:pt x="522" y="1650"/>
                      </a:lnTo>
                      <a:lnTo>
                        <a:pt x="522" y="1650"/>
                      </a:lnTo>
                      <a:lnTo>
                        <a:pt x="548" y="1592"/>
                      </a:lnTo>
                      <a:lnTo>
                        <a:pt x="568" y="1554"/>
                      </a:lnTo>
                      <a:lnTo>
                        <a:pt x="582" y="1532"/>
                      </a:lnTo>
                      <a:lnTo>
                        <a:pt x="586" y="1526"/>
                      </a:lnTo>
                      <a:lnTo>
                        <a:pt x="586" y="1526"/>
                      </a:lnTo>
                      <a:lnTo>
                        <a:pt x="590" y="1522"/>
                      </a:lnTo>
                      <a:lnTo>
                        <a:pt x="594" y="1518"/>
                      </a:lnTo>
                      <a:lnTo>
                        <a:pt x="600" y="1516"/>
                      </a:lnTo>
                      <a:lnTo>
                        <a:pt x="608" y="1514"/>
                      </a:lnTo>
                      <a:lnTo>
                        <a:pt x="620" y="1514"/>
                      </a:lnTo>
                      <a:lnTo>
                        <a:pt x="632" y="1516"/>
                      </a:lnTo>
                      <a:lnTo>
                        <a:pt x="648" y="1520"/>
                      </a:lnTo>
                      <a:lnTo>
                        <a:pt x="648" y="1520"/>
                      </a:lnTo>
                      <a:lnTo>
                        <a:pt x="662" y="1528"/>
                      </a:lnTo>
                      <a:lnTo>
                        <a:pt x="668" y="1532"/>
                      </a:lnTo>
                      <a:lnTo>
                        <a:pt x="670" y="1536"/>
                      </a:lnTo>
                      <a:lnTo>
                        <a:pt x="668" y="1536"/>
                      </a:lnTo>
                      <a:lnTo>
                        <a:pt x="664" y="1538"/>
                      </a:lnTo>
                      <a:lnTo>
                        <a:pt x="670" y="1538"/>
                      </a:lnTo>
                      <a:lnTo>
                        <a:pt x="670" y="1538"/>
                      </a:lnTo>
                      <a:lnTo>
                        <a:pt x="682" y="1536"/>
                      </a:lnTo>
                      <a:lnTo>
                        <a:pt x="692" y="1532"/>
                      </a:lnTo>
                      <a:lnTo>
                        <a:pt x="700" y="1528"/>
                      </a:lnTo>
                      <a:lnTo>
                        <a:pt x="700" y="1528"/>
                      </a:lnTo>
                      <a:lnTo>
                        <a:pt x="708" y="1522"/>
                      </a:lnTo>
                      <a:lnTo>
                        <a:pt x="716" y="1518"/>
                      </a:lnTo>
                      <a:lnTo>
                        <a:pt x="724" y="1516"/>
                      </a:lnTo>
                      <a:lnTo>
                        <a:pt x="724" y="1516"/>
                      </a:lnTo>
                      <a:lnTo>
                        <a:pt x="734" y="1518"/>
                      </a:lnTo>
                      <a:lnTo>
                        <a:pt x="744" y="1522"/>
                      </a:lnTo>
                      <a:lnTo>
                        <a:pt x="754" y="1528"/>
                      </a:lnTo>
                      <a:lnTo>
                        <a:pt x="754" y="1528"/>
                      </a:lnTo>
                      <a:lnTo>
                        <a:pt x="758" y="1530"/>
                      </a:lnTo>
                      <a:lnTo>
                        <a:pt x="768" y="1532"/>
                      </a:lnTo>
                      <a:lnTo>
                        <a:pt x="774" y="1532"/>
                      </a:lnTo>
                      <a:lnTo>
                        <a:pt x="780" y="1532"/>
                      </a:lnTo>
                      <a:lnTo>
                        <a:pt x="786" y="1528"/>
                      </a:lnTo>
                      <a:lnTo>
                        <a:pt x="794" y="1520"/>
                      </a:lnTo>
                      <a:lnTo>
                        <a:pt x="794" y="1520"/>
                      </a:lnTo>
                      <a:lnTo>
                        <a:pt x="800" y="1512"/>
                      </a:lnTo>
                      <a:lnTo>
                        <a:pt x="806" y="1500"/>
                      </a:lnTo>
                      <a:lnTo>
                        <a:pt x="812" y="1478"/>
                      </a:lnTo>
                      <a:lnTo>
                        <a:pt x="816" y="1458"/>
                      </a:lnTo>
                      <a:lnTo>
                        <a:pt x="816" y="1452"/>
                      </a:lnTo>
                      <a:lnTo>
                        <a:pt x="840" y="1406"/>
                      </a:lnTo>
                      <a:lnTo>
                        <a:pt x="844" y="1388"/>
                      </a:lnTo>
                      <a:lnTo>
                        <a:pt x="870" y="1386"/>
                      </a:lnTo>
                      <a:lnTo>
                        <a:pt x="894" y="1318"/>
                      </a:lnTo>
                      <a:lnTo>
                        <a:pt x="922" y="1204"/>
                      </a:lnTo>
                      <a:lnTo>
                        <a:pt x="952" y="1056"/>
                      </a:lnTo>
                      <a:lnTo>
                        <a:pt x="970" y="942"/>
                      </a:lnTo>
                      <a:lnTo>
                        <a:pt x="970" y="942"/>
                      </a:lnTo>
                      <a:lnTo>
                        <a:pt x="974" y="940"/>
                      </a:lnTo>
                      <a:lnTo>
                        <a:pt x="978" y="928"/>
                      </a:lnTo>
                      <a:lnTo>
                        <a:pt x="984" y="908"/>
                      </a:lnTo>
                      <a:lnTo>
                        <a:pt x="986" y="894"/>
                      </a:lnTo>
                      <a:lnTo>
                        <a:pt x="988" y="880"/>
                      </a:lnTo>
                      <a:lnTo>
                        <a:pt x="988" y="880"/>
                      </a:lnTo>
                      <a:lnTo>
                        <a:pt x="990" y="866"/>
                      </a:lnTo>
                      <a:lnTo>
                        <a:pt x="994" y="858"/>
                      </a:lnTo>
                      <a:lnTo>
                        <a:pt x="1000" y="856"/>
                      </a:lnTo>
                      <a:lnTo>
                        <a:pt x="1004" y="854"/>
                      </a:lnTo>
                      <a:lnTo>
                        <a:pt x="1004" y="880"/>
                      </a:lnTo>
                      <a:lnTo>
                        <a:pt x="996" y="942"/>
                      </a:lnTo>
                      <a:lnTo>
                        <a:pt x="998" y="962"/>
                      </a:lnTo>
                      <a:lnTo>
                        <a:pt x="990" y="990"/>
                      </a:lnTo>
                      <a:lnTo>
                        <a:pt x="990" y="1034"/>
                      </a:lnTo>
                      <a:lnTo>
                        <a:pt x="990" y="1046"/>
                      </a:lnTo>
                      <a:lnTo>
                        <a:pt x="990" y="1108"/>
                      </a:lnTo>
                      <a:lnTo>
                        <a:pt x="998" y="1112"/>
                      </a:lnTo>
                      <a:lnTo>
                        <a:pt x="998" y="1122"/>
                      </a:lnTo>
                      <a:lnTo>
                        <a:pt x="990" y="1130"/>
                      </a:lnTo>
                      <a:lnTo>
                        <a:pt x="992" y="1160"/>
                      </a:lnTo>
                      <a:lnTo>
                        <a:pt x="992" y="1208"/>
                      </a:lnTo>
                      <a:lnTo>
                        <a:pt x="1010" y="1248"/>
                      </a:lnTo>
                      <a:lnTo>
                        <a:pt x="1040" y="1274"/>
                      </a:lnTo>
                      <a:lnTo>
                        <a:pt x="1044" y="1246"/>
                      </a:lnTo>
                      <a:lnTo>
                        <a:pt x="1048" y="1274"/>
                      </a:lnTo>
                      <a:lnTo>
                        <a:pt x="1078" y="1248"/>
                      </a:lnTo>
                      <a:lnTo>
                        <a:pt x="1096" y="1208"/>
                      </a:lnTo>
                      <a:lnTo>
                        <a:pt x="1096" y="1160"/>
                      </a:lnTo>
                      <a:lnTo>
                        <a:pt x="1098" y="1130"/>
                      </a:lnTo>
                      <a:lnTo>
                        <a:pt x="1088" y="1122"/>
                      </a:lnTo>
                      <a:lnTo>
                        <a:pt x="1088" y="1112"/>
                      </a:lnTo>
                      <a:lnTo>
                        <a:pt x="1098" y="1108"/>
                      </a:lnTo>
                      <a:lnTo>
                        <a:pt x="1098" y="1046"/>
                      </a:lnTo>
                      <a:lnTo>
                        <a:pt x="1098" y="1034"/>
                      </a:lnTo>
                      <a:lnTo>
                        <a:pt x="1098" y="990"/>
                      </a:lnTo>
                      <a:lnTo>
                        <a:pt x="1088" y="962"/>
                      </a:lnTo>
                      <a:lnTo>
                        <a:pt x="1090" y="942"/>
                      </a:lnTo>
                      <a:lnTo>
                        <a:pt x="1084" y="880"/>
                      </a:lnTo>
                      <a:lnTo>
                        <a:pt x="1082" y="856"/>
                      </a:lnTo>
                      <a:lnTo>
                        <a:pt x="1082" y="856"/>
                      </a:lnTo>
                      <a:lnTo>
                        <a:pt x="1088" y="854"/>
                      </a:lnTo>
                      <a:lnTo>
                        <a:pt x="1094" y="858"/>
                      </a:lnTo>
                      <a:lnTo>
                        <a:pt x="1100" y="866"/>
                      </a:lnTo>
                      <a:lnTo>
                        <a:pt x="1102" y="880"/>
                      </a:lnTo>
                      <a:lnTo>
                        <a:pt x="1102" y="880"/>
                      </a:lnTo>
                      <a:lnTo>
                        <a:pt x="1102" y="894"/>
                      </a:lnTo>
                      <a:lnTo>
                        <a:pt x="1106" y="908"/>
                      </a:lnTo>
                      <a:lnTo>
                        <a:pt x="1112" y="928"/>
                      </a:lnTo>
                      <a:lnTo>
                        <a:pt x="1116" y="940"/>
                      </a:lnTo>
                      <a:lnTo>
                        <a:pt x="1120" y="942"/>
                      </a:lnTo>
                      <a:lnTo>
                        <a:pt x="1138" y="1056"/>
                      </a:lnTo>
                      <a:lnTo>
                        <a:pt x="1168" y="1204"/>
                      </a:lnTo>
                      <a:lnTo>
                        <a:pt x="1196" y="1318"/>
                      </a:lnTo>
                      <a:lnTo>
                        <a:pt x="1220" y="1386"/>
                      </a:lnTo>
                      <a:lnTo>
                        <a:pt x="1246" y="1388"/>
                      </a:lnTo>
                      <a:lnTo>
                        <a:pt x="1250" y="1406"/>
                      </a:lnTo>
                      <a:lnTo>
                        <a:pt x="1274" y="1452"/>
                      </a:lnTo>
                      <a:lnTo>
                        <a:pt x="1274" y="1452"/>
                      </a:lnTo>
                      <a:lnTo>
                        <a:pt x="1274" y="1458"/>
                      </a:lnTo>
                      <a:lnTo>
                        <a:pt x="1278" y="1478"/>
                      </a:lnTo>
                      <a:lnTo>
                        <a:pt x="1284" y="1500"/>
                      </a:lnTo>
                      <a:lnTo>
                        <a:pt x="1290" y="1512"/>
                      </a:lnTo>
                      <a:lnTo>
                        <a:pt x="1296" y="1520"/>
                      </a:lnTo>
                      <a:lnTo>
                        <a:pt x="1296" y="1520"/>
                      </a:lnTo>
                      <a:lnTo>
                        <a:pt x="1304" y="1528"/>
                      </a:lnTo>
                      <a:lnTo>
                        <a:pt x="1310" y="1532"/>
                      </a:lnTo>
                      <a:lnTo>
                        <a:pt x="1316" y="1532"/>
                      </a:lnTo>
                      <a:lnTo>
                        <a:pt x="1322" y="1532"/>
                      </a:lnTo>
                      <a:lnTo>
                        <a:pt x="1332" y="1530"/>
                      </a:lnTo>
                      <a:lnTo>
                        <a:pt x="1334" y="1528"/>
                      </a:lnTo>
                      <a:lnTo>
                        <a:pt x="1334" y="1528"/>
                      </a:lnTo>
                      <a:lnTo>
                        <a:pt x="1346" y="1522"/>
                      </a:lnTo>
                      <a:lnTo>
                        <a:pt x="1356" y="1518"/>
                      </a:lnTo>
                      <a:lnTo>
                        <a:pt x="1366" y="1516"/>
                      </a:lnTo>
                      <a:lnTo>
                        <a:pt x="1366" y="1516"/>
                      </a:lnTo>
                      <a:lnTo>
                        <a:pt x="1374" y="1518"/>
                      </a:lnTo>
                      <a:lnTo>
                        <a:pt x="1382" y="1522"/>
                      </a:lnTo>
                      <a:lnTo>
                        <a:pt x="1390" y="1528"/>
                      </a:lnTo>
                      <a:lnTo>
                        <a:pt x="1390" y="1528"/>
                      </a:lnTo>
                      <a:lnTo>
                        <a:pt x="1398" y="1532"/>
                      </a:lnTo>
                      <a:lnTo>
                        <a:pt x="1406" y="1536"/>
                      </a:lnTo>
                      <a:lnTo>
                        <a:pt x="1420" y="1538"/>
                      </a:lnTo>
                      <a:lnTo>
                        <a:pt x="1420" y="1538"/>
                      </a:lnTo>
                      <a:lnTo>
                        <a:pt x="1426" y="1538"/>
                      </a:lnTo>
                      <a:lnTo>
                        <a:pt x="1422" y="1536"/>
                      </a:lnTo>
                      <a:lnTo>
                        <a:pt x="1420" y="1536"/>
                      </a:lnTo>
                      <a:lnTo>
                        <a:pt x="1422" y="1532"/>
                      </a:lnTo>
                      <a:lnTo>
                        <a:pt x="1428" y="1528"/>
                      </a:lnTo>
                      <a:lnTo>
                        <a:pt x="1442" y="1520"/>
                      </a:lnTo>
                      <a:lnTo>
                        <a:pt x="1442" y="1520"/>
                      </a:lnTo>
                      <a:lnTo>
                        <a:pt x="1458" y="1516"/>
                      </a:lnTo>
                      <a:lnTo>
                        <a:pt x="1470" y="1514"/>
                      </a:lnTo>
                      <a:lnTo>
                        <a:pt x="1482" y="1514"/>
                      </a:lnTo>
                      <a:lnTo>
                        <a:pt x="1490" y="1516"/>
                      </a:lnTo>
                      <a:lnTo>
                        <a:pt x="1496" y="1518"/>
                      </a:lnTo>
                      <a:lnTo>
                        <a:pt x="1500" y="1522"/>
                      </a:lnTo>
                      <a:lnTo>
                        <a:pt x="1502" y="1526"/>
                      </a:lnTo>
                      <a:lnTo>
                        <a:pt x="1502" y="1526"/>
                      </a:lnTo>
                      <a:lnTo>
                        <a:pt x="1508" y="1532"/>
                      </a:lnTo>
                      <a:lnTo>
                        <a:pt x="1522" y="1554"/>
                      </a:lnTo>
                      <a:lnTo>
                        <a:pt x="1542" y="1592"/>
                      </a:lnTo>
                      <a:lnTo>
                        <a:pt x="1568" y="1650"/>
                      </a:lnTo>
                      <a:lnTo>
                        <a:pt x="1568" y="1650"/>
                      </a:lnTo>
                      <a:lnTo>
                        <a:pt x="1576" y="1666"/>
                      </a:lnTo>
                      <a:lnTo>
                        <a:pt x="1582" y="1678"/>
                      </a:lnTo>
                      <a:lnTo>
                        <a:pt x="1590" y="1690"/>
                      </a:lnTo>
                      <a:lnTo>
                        <a:pt x="1598" y="1698"/>
                      </a:lnTo>
                      <a:lnTo>
                        <a:pt x="1604" y="1704"/>
                      </a:lnTo>
                      <a:lnTo>
                        <a:pt x="1612" y="1710"/>
                      </a:lnTo>
                      <a:lnTo>
                        <a:pt x="1620" y="1712"/>
                      </a:lnTo>
                      <a:lnTo>
                        <a:pt x="1626" y="1714"/>
                      </a:lnTo>
                      <a:lnTo>
                        <a:pt x="1634" y="1714"/>
                      </a:lnTo>
                      <a:lnTo>
                        <a:pt x="1640" y="1714"/>
                      </a:lnTo>
                      <a:lnTo>
                        <a:pt x="1652" y="1710"/>
                      </a:lnTo>
                      <a:lnTo>
                        <a:pt x="1664" y="1702"/>
                      </a:lnTo>
                      <a:lnTo>
                        <a:pt x="1672" y="1692"/>
                      </a:lnTo>
                      <a:lnTo>
                        <a:pt x="1672" y="1692"/>
                      </a:lnTo>
                      <a:lnTo>
                        <a:pt x="1676" y="1686"/>
                      </a:lnTo>
                      <a:lnTo>
                        <a:pt x="1678" y="1680"/>
                      </a:lnTo>
                      <a:lnTo>
                        <a:pt x="1682" y="1666"/>
                      </a:lnTo>
                      <a:lnTo>
                        <a:pt x="1680" y="1650"/>
                      </a:lnTo>
                      <a:lnTo>
                        <a:pt x="1678" y="1636"/>
                      </a:lnTo>
                      <a:lnTo>
                        <a:pt x="1670" y="1614"/>
                      </a:lnTo>
                      <a:lnTo>
                        <a:pt x="1666" y="1604"/>
                      </a:lnTo>
                      <a:lnTo>
                        <a:pt x="1666" y="1604"/>
                      </a:lnTo>
                      <a:lnTo>
                        <a:pt x="1650" y="1578"/>
                      </a:lnTo>
                      <a:lnTo>
                        <a:pt x="1636" y="1560"/>
                      </a:lnTo>
                      <a:lnTo>
                        <a:pt x="1630" y="1554"/>
                      </a:lnTo>
                      <a:lnTo>
                        <a:pt x="1622" y="1550"/>
                      </a:lnTo>
                      <a:lnTo>
                        <a:pt x="1622" y="1550"/>
                      </a:lnTo>
                      <a:lnTo>
                        <a:pt x="1618" y="1546"/>
                      </a:lnTo>
                      <a:lnTo>
                        <a:pt x="1612" y="1540"/>
                      </a:lnTo>
                      <a:lnTo>
                        <a:pt x="1598" y="1522"/>
                      </a:lnTo>
                      <a:lnTo>
                        <a:pt x="1566" y="1462"/>
                      </a:lnTo>
                      <a:lnTo>
                        <a:pt x="1566" y="1462"/>
                      </a:lnTo>
                      <a:lnTo>
                        <a:pt x="1558" y="1446"/>
                      </a:lnTo>
                      <a:lnTo>
                        <a:pt x="1554" y="1432"/>
                      </a:lnTo>
                      <a:lnTo>
                        <a:pt x="1554" y="1422"/>
                      </a:lnTo>
                      <a:lnTo>
                        <a:pt x="1556" y="1414"/>
                      </a:lnTo>
                      <a:lnTo>
                        <a:pt x="1558" y="1408"/>
                      </a:lnTo>
                      <a:lnTo>
                        <a:pt x="1560" y="1404"/>
                      </a:lnTo>
                      <a:lnTo>
                        <a:pt x="1562" y="1400"/>
                      </a:lnTo>
                      <a:lnTo>
                        <a:pt x="1564" y="1396"/>
                      </a:lnTo>
                      <a:lnTo>
                        <a:pt x="1564" y="1396"/>
                      </a:lnTo>
                      <a:lnTo>
                        <a:pt x="1564" y="1394"/>
                      </a:lnTo>
                      <a:lnTo>
                        <a:pt x="1566" y="1390"/>
                      </a:lnTo>
                      <a:lnTo>
                        <a:pt x="1576" y="1384"/>
                      </a:lnTo>
                      <a:lnTo>
                        <a:pt x="1588" y="1380"/>
                      </a:lnTo>
                      <a:lnTo>
                        <a:pt x="1604" y="1380"/>
                      </a:lnTo>
                      <a:lnTo>
                        <a:pt x="1604" y="1380"/>
                      </a:lnTo>
                      <a:lnTo>
                        <a:pt x="1616" y="1378"/>
                      </a:lnTo>
                      <a:lnTo>
                        <a:pt x="1622" y="1374"/>
                      </a:lnTo>
                      <a:lnTo>
                        <a:pt x="1630" y="1364"/>
                      </a:lnTo>
                      <a:lnTo>
                        <a:pt x="1630" y="1364"/>
                      </a:lnTo>
                      <a:lnTo>
                        <a:pt x="1632" y="1360"/>
                      </a:lnTo>
                      <a:lnTo>
                        <a:pt x="1632" y="1354"/>
                      </a:lnTo>
                      <a:lnTo>
                        <a:pt x="1632" y="1338"/>
                      </a:lnTo>
                      <a:lnTo>
                        <a:pt x="1632" y="1316"/>
                      </a:lnTo>
                      <a:lnTo>
                        <a:pt x="1632" y="1316"/>
                      </a:lnTo>
                      <a:lnTo>
                        <a:pt x="1632" y="1310"/>
                      </a:lnTo>
                      <a:lnTo>
                        <a:pt x="1634" y="1294"/>
                      </a:lnTo>
                      <a:lnTo>
                        <a:pt x="1638" y="1286"/>
                      </a:lnTo>
                      <a:lnTo>
                        <a:pt x="1642" y="1280"/>
                      </a:lnTo>
                      <a:lnTo>
                        <a:pt x="1650" y="1274"/>
                      </a:lnTo>
                      <a:lnTo>
                        <a:pt x="1662" y="1272"/>
                      </a:lnTo>
                      <a:lnTo>
                        <a:pt x="1662" y="1272"/>
                      </a:lnTo>
                      <a:lnTo>
                        <a:pt x="1674" y="1272"/>
                      </a:lnTo>
                      <a:lnTo>
                        <a:pt x="1684" y="1268"/>
                      </a:lnTo>
                      <a:lnTo>
                        <a:pt x="1692" y="1264"/>
                      </a:lnTo>
                      <a:lnTo>
                        <a:pt x="1698" y="1258"/>
                      </a:lnTo>
                      <a:lnTo>
                        <a:pt x="1706" y="1248"/>
                      </a:lnTo>
                      <a:lnTo>
                        <a:pt x="1708" y="1244"/>
                      </a:lnTo>
                      <a:lnTo>
                        <a:pt x="1710" y="1212"/>
                      </a:lnTo>
                      <a:lnTo>
                        <a:pt x="1710" y="1212"/>
                      </a:lnTo>
                      <a:lnTo>
                        <a:pt x="1710" y="1206"/>
                      </a:lnTo>
                      <a:lnTo>
                        <a:pt x="1708" y="1192"/>
                      </a:lnTo>
                      <a:lnTo>
                        <a:pt x="1710" y="1184"/>
                      </a:lnTo>
                      <a:lnTo>
                        <a:pt x="1712" y="1176"/>
                      </a:lnTo>
                      <a:lnTo>
                        <a:pt x="1718" y="1170"/>
                      </a:lnTo>
                      <a:lnTo>
                        <a:pt x="1726" y="1166"/>
                      </a:lnTo>
                      <a:lnTo>
                        <a:pt x="1726" y="1166"/>
                      </a:lnTo>
                      <a:lnTo>
                        <a:pt x="1734" y="1162"/>
                      </a:lnTo>
                      <a:lnTo>
                        <a:pt x="1738" y="1156"/>
                      </a:lnTo>
                      <a:lnTo>
                        <a:pt x="1742" y="1148"/>
                      </a:lnTo>
                      <a:lnTo>
                        <a:pt x="1746" y="1142"/>
                      </a:lnTo>
                      <a:lnTo>
                        <a:pt x="1748" y="1130"/>
                      </a:lnTo>
                      <a:lnTo>
                        <a:pt x="1748" y="1124"/>
                      </a:lnTo>
                      <a:lnTo>
                        <a:pt x="1736" y="1078"/>
                      </a:lnTo>
                      <a:lnTo>
                        <a:pt x="1724" y="1052"/>
                      </a:lnTo>
                      <a:lnTo>
                        <a:pt x="1706" y="1022"/>
                      </a:lnTo>
                      <a:lnTo>
                        <a:pt x="1702" y="1004"/>
                      </a:lnTo>
                      <a:lnTo>
                        <a:pt x="1706" y="988"/>
                      </a:lnTo>
                      <a:lnTo>
                        <a:pt x="1632" y="878"/>
                      </a:lnTo>
                      <a:lnTo>
                        <a:pt x="1632" y="878"/>
                      </a:lnTo>
                      <a:lnTo>
                        <a:pt x="1632" y="876"/>
                      </a:lnTo>
                      <a:lnTo>
                        <a:pt x="1632" y="874"/>
                      </a:lnTo>
                      <a:lnTo>
                        <a:pt x="1628" y="868"/>
                      </a:lnTo>
                      <a:lnTo>
                        <a:pt x="1620" y="858"/>
                      </a:lnTo>
                      <a:lnTo>
                        <a:pt x="1600" y="842"/>
                      </a:lnTo>
                      <a:lnTo>
                        <a:pt x="1572" y="820"/>
                      </a:lnTo>
                      <a:lnTo>
                        <a:pt x="1528" y="790"/>
                      </a:lnTo>
                      <a:lnTo>
                        <a:pt x="1466" y="754"/>
                      </a:lnTo>
                      <a:lnTo>
                        <a:pt x="1486" y="752"/>
                      </a:lnTo>
                      <a:lnTo>
                        <a:pt x="1556" y="746"/>
                      </a:lnTo>
                      <a:lnTo>
                        <a:pt x="1606" y="746"/>
                      </a:lnTo>
                      <a:lnTo>
                        <a:pt x="1660" y="746"/>
                      </a:lnTo>
                      <a:lnTo>
                        <a:pt x="1712" y="740"/>
                      </a:lnTo>
                      <a:lnTo>
                        <a:pt x="1712" y="740"/>
                      </a:lnTo>
                      <a:lnTo>
                        <a:pt x="1734" y="732"/>
                      </a:lnTo>
                      <a:lnTo>
                        <a:pt x="1750" y="724"/>
                      </a:lnTo>
                      <a:lnTo>
                        <a:pt x="1758" y="718"/>
                      </a:lnTo>
                      <a:lnTo>
                        <a:pt x="1762" y="714"/>
                      </a:lnTo>
                      <a:lnTo>
                        <a:pt x="1762" y="714"/>
                      </a:lnTo>
                      <a:lnTo>
                        <a:pt x="1776" y="694"/>
                      </a:lnTo>
                      <a:lnTo>
                        <a:pt x="1786" y="680"/>
                      </a:lnTo>
                      <a:lnTo>
                        <a:pt x="1802" y="660"/>
                      </a:lnTo>
                      <a:lnTo>
                        <a:pt x="1802" y="660"/>
                      </a:lnTo>
                      <a:lnTo>
                        <a:pt x="1818" y="640"/>
                      </a:lnTo>
                      <a:lnTo>
                        <a:pt x="1826" y="624"/>
                      </a:lnTo>
                      <a:lnTo>
                        <a:pt x="1830" y="614"/>
                      </a:lnTo>
                      <a:lnTo>
                        <a:pt x="1830" y="612"/>
                      </a:lnTo>
                      <a:lnTo>
                        <a:pt x="1830" y="612"/>
                      </a:lnTo>
                      <a:lnTo>
                        <a:pt x="1834" y="594"/>
                      </a:lnTo>
                      <a:lnTo>
                        <a:pt x="1840" y="582"/>
                      </a:lnTo>
                      <a:lnTo>
                        <a:pt x="1842" y="578"/>
                      </a:lnTo>
                      <a:lnTo>
                        <a:pt x="1846" y="574"/>
                      </a:lnTo>
                      <a:lnTo>
                        <a:pt x="1846" y="574"/>
                      </a:lnTo>
                      <a:lnTo>
                        <a:pt x="1850" y="572"/>
                      </a:lnTo>
                      <a:lnTo>
                        <a:pt x="1854" y="564"/>
                      </a:lnTo>
                      <a:lnTo>
                        <a:pt x="1864" y="546"/>
                      </a:lnTo>
                      <a:lnTo>
                        <a:pt x="1868" y="536"/>
                      </a:lnTo>
                      <a:lnTo>
                        <a:pt x="1870" y="526"/>
                      </a:lnTo>
                      <a:lnTo>
                        <a:pt x="1870" y="518"/>
                      </a:lnTo>
                      <a:lnTo>
                        <a:pt x="1868" y="512"/>
                      </a:lnTo>
                      <a:lnTo>
                        <a:pt x="1868" y="512"/>
                      </a:lnTo>
                      <a:lnTo>
                        <a:pt x="1864" y="506"/>
                      </a:lnTo>
                      <a:lnTo>
                        <a:pt x="1864" y="498"/>
                      </a:lnTo>
                      <a:lnTo>
                        <a:pt x="1866" y="492"/>
                      </a:lnTo>
                      <a:lnTo>
                        <a:pt x="1868" y="486"/>
                      </a:lnTo>
                      <a:lnTo>
                        <a:pt x="1872" y="476"/>
                      </a:lnTo>
                      <a:lnTo>
                        <a:pt x="1876" y="472"/>
                      </a:lnTo>
                      <a:lnTo>
                        <a:pt x="1876" y="472"/>
                      </a:lnTo>
                      <a:lnTo>
                        <a:pt x="1888" y="462"/>
                      </a:lnTo>
                      <a:lnTo>
                        <a:pt x="1894" y="454"/>
                      </a:lnTo>
                      <a:lnTo>
                        <a:pt x="1894" y="450"/>
                      </a:lnTo>
                      <a:lnTo>
                        <a:pt x="1894" y="446"/>
                      </a:lnTo>
                      <a:lnTo>
                        <a:pt x="1894" y="446"/>
                      </a:lnTo>
                      <a:lnTo>
                        <a:pt x="1890" y="442"/>
                      </a:lnTo>
                      <a:lnTo>
                        <a:pt x="1890" y="434"/>
                      </a:lnTo>
                      <a:lnTo>
                        <a:pt x="1892" y="416"/>
                      </a:lnTo>
                      <a:lnTo>
                        <a:pt x="1898" y="394"/>
                      </a:lnTo>
                      <a:lnTo>
                        <a:pt x="1898" y="394"/>
                      </a:lnTo>
                      <a:lnTo>
                        <a:pt x="1914" y="374"/>
                      </a:lnTo>
                      <a:lnTo>
                        <a:pt x="1926" y="360"/>
                      </a:lnTo>
                      <a:lnTo>
                        <a:pt x="1928" y="354"/>
                      </a:lnTo>
                      <a:lnTo>
                        <a:pt x="1930" y="350"/>
                      </a:lnTo>
                      <a:lnTo>
                        <a:pt x="1930" y="350"/>
                      </a:lnTo>
                      <a:lnTo>
                        <a:pt x="1934" y="340"/>
                      </a:lnTo>
                      <a:lnTo>
                        <a:pt x="1944" y="324"/>
                      </a:lnTo>
                      <a:lnTo>
                        <a:pt x="1956" y="310"/>
                      </a:lnTo>
                      <a:lnTo>
                        <a:pt x="1964" y="304"/>
                      </a:lnTo>
                      <a:lnTo>
                        <a:pt x="1972" y="300"/>
                      </a:lnTo>
                      <a:lnTo>
                        <a:pt x="1972" y="300"/>
                      </a:lnTo>
                      <a:lnTo>
                        <a:pt x="1978" y="296"/>
                      </a:lnTo>
                      <a:lnTo>
                        <a:pt x="1986" y="290"/>
                      </a:lnTo>
                      <a:lnTo>
                        <a:pt x="1996" y="278"/>
                      </a:lnTo>
                      <a:lnTo>
                        <a:pt x="2004" y="264"/>
                      </a:lnTo>
                      <a:lnTo>
                        <a:pt x="2004" y="264"/>
                      </a:lnTo>
                      <a:lnTo>
                        <a:pt x="2010" y="252"/>
                      </a:lnTo>
                      <a:lnTo>
                        <a:pt x="2016" y="240"/>
                      </a:lnTo>
                      <a:lnTo>
                        <a:pt x="2020" y="236"/>
                      </a:lnTo>
                      <a:lnTo>
                        <a:pt x="2024" y="234"/>
                      </a:lnTo>
                      <a:lnTo>
                        <a:pt x="2024" y="234"/>
                      </a:lnTo>
                      <a:lnTo>
                        <a:pt x="2030" y="232"/>
                      </a:lnTo>
                      <a:lnTo>
                        <a:pt x="2034" y="226"/>
                      </a:lnTo>
                      <a:lnTo>
                        <a:pt x="2046" y="214"/>
                      </a:lnTo>
                      <a:lnTo>
                        <a:pt x="2056" y="198"/>
                      </a:lnTo>
                      <a:lnTo>
                        <a:pt x="2078" y="154"/>
                      </a:lnTo>
                      <a:lnTo>
                        <a:pt x="2090" y="112"/>
                      </a:lnTo>
                      <a:lnTo>
                        <a:pt x="2088" y="78"/>
                      </a:lnTo>
                      <a:close/>
                      <a:moveTo>
                        <a:pt x="1040" y="574"/>
                      </a:move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close/>
                    </a:path>
                  </a:pathLst>
                </a:custGeom>
                <a:solidFill>
                  <a:schemeClr val="tx2">
                    <a:lumMod val="60000"/>
                    <a:lumOff val="40000"/>
                    <a:alpha val="10000"/>
                  </a:schemeClr>
                </a:solidFill>
                <a:ln w="9525">
                  <a:solidFill>
                    <a:schemeClr val="tx2">
                      <a:lumMod val="60000"/>
                      <a:lumOff val="40000"/>
                      <a:alpha val="9000"/>
                    </a:schemeClr>
                  </a:solidFill>
                  <a:round/>
                  <a:headEnd/>
                  <a:tailEnd/>
                </a:ln>
                <a:effectLst>
                  <a:glow rad="63500">
                    <a:schemeClr val="tx2">
                      <a:lumMod val="60000"/>
                      <a:lumOff val="40000"/>
                      <a:alpha val="28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141" name="Group 154"/>
              <p:cNvGrpSpPr>
                <a:grpSpLocks noChangeAspect="1"/>
              </p:cNvGrpSpPr>
              <p:nvPr/>
            </p:nvGrpSpPr>
            <p:grpSpPr>
              <a:xfrm rot="2047758">
                <a:off x="6509445" y="1366517"/>
                <a:ext cx="1457110" cy="1131216"/>
                <a:chOff x="381000" y="3581400"/>
                <a:chExt cx="3435350" cy="2667000"/>
              </a:xfrm>
              <a:solidFill>
                <a:schemeClr val="bg2">
                  <a:lumMod val="60000"/>
                  <a:lumOff val="40000"/>
                  <a:alpha val="18000"/>
                </a:schemeClr>
              </a:solidFill>
            </p:grpSpPr>
            <p:sp>
              <p:nvSpPr>
                <p:cNvPr id="167" name="Freeform 72"/>
                <p:cNvSpPr>
                  <a:spLocks/>
                </p:cNvSpPr>
                <p:nvPr/>
              </p:nvSpPr>
              <p:spPr bwMode="auto">
                <a:xfrm>
                  <a:off x="1644650" y="4162425"/>
                  <a:ext cx="441325" cy="657225"/>
                </a:xfrm>
                <a:custGeom>
                  <a:avLst/>
                  <a:gdLst/>
                  <a:ahLst/>
                  <a:cxnLst>
                    <a:cxn ang="0">
                      <a:pos x="276" y="414"/>
                    </a:cxn>
                    <a:cxn ang="0">
                      <a:pos x="276" y="414"/>
                    </a:cxn>
                    <a:cxn ang="0">
                      <a:pos x="278" y="414"/>
                    </a:cxn>
                    <a:cxn ang="0">
                      <a:pos x="278" y="412"/>
                    </a:cxn>
                    <a:cxn ang="0">
                      <a:pos x="278" y="412"/>
                    </a:cxn>
                    <a:cxn ang="0">
                      <a:pos x="270" y="396"/>
                    </a:cxn>
                    <a:cxn ang="0">
                      <a:pos x="54" y="60"/>
                    </a:cxn>
                    <a:cxn ang="0">
                      <a:pos x="54" y="60"/>
                    </a:cxn>
                    <a:cxn ang="0">
                      <a:pos x="38" y="32"/>
                    </a:cxn>
                    <a:cxn ang="0">
                      <a:pos x="36" y="28"/>
                    </a:cxn>
                    <a:cxn ang="0">
                      <a:pos x="36" y="28"/>
                    </a:cxn>
                    <a:cxn ang="0">
                      <a:pos x="26" y="14"/>
                    </a:cxn>
                    <a:cxn ang="0">
                      <a:pos x="14" y="4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8"/>
                    </a:cxn>
                    <a:cxn ang="0">
                      <a:pos x="12" y="28"/>
                    </a:cxn>
                    <a:cxn ang="0">
                      <a:pos x="12" y="28"/>
                    </a:cxn>
                    <a:cxn ang="0">
                      <a:pos x="22" y="36"/>
                    </a:cxn>
                    <a:cxn ang="0">
                      <a:pos x="30" y="48"/>
                    </a:cxn>
                    <a:cxn ang="0">
                      <a:pos x="264" y="402"/>
                    </a:cxn>
                    <a:cxn ang="0">
                      <a:pos x="264" y="402"/>
                    </a:cxn>
                    <a:cxn ang="0">
                      <a:pos x="270" y="410"/>
                    </a:cxn>
                    <a:cxn ang="0">
                      <a:pos x="276" y="414"/>
                    </a:cxn>
                    <a:cxn ang="0">
                      <a:pos x="276" y="414"/>
                    </a:cxn>
                  </a:cxnLst>
                  <a:rect l="0" t="0" r="r" b="b"/>
                  <a:pathLst>
                    <a:path w="278" h="414">
                      <a:moveTo>
                        <a:pt x="276" y="414"/>
                      </a:moveTo>
                      <a:lnTo>
                        <a:pt x="276" y="414"/>
                      </a:lnTo>
                      <a:lnTo>
                        <a:pt x="278" y="414"/>
                      </a:lnTo>
                      <a:lnTo>
                        <a:pt x="278" y="412"/>
                      </a:lnTo>
                      <a:lnTo>
                        <a:pt x="278" y="412"/>
                      </a:lnTo>
                      <a:lnTo>
                        <a:pt x="270" y="396"/>
                      </a:lnTo>
                      <a:lnTo>
                        <a:pt x="54" y="60"/>
                      </a:lnTo>
                      <a:lnTo>
                        <a:pt x="54" y="60"/>
                      </a:lnTo>
                      <a:lnTo>
                        <a:pt x="38" y="32"/>
                      </a:lnTo>
                      <a:lnTo>
                        <a:pt x="36" y="28"/>
                      </a:lnTo>
                      <a:lnTo>
                        <a:pt x="36" y="28"/>
                      </a:lnTo>
                      <a:lnTo>
                        <a:pt x="26" y="14"/>
                      </a:lnTo>
                      <a:lnTo>
                        <a:pt x="14" y="4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8"/>
                      </a:lnTo>
                      <a:lnTo>
                        <a:pt x="12" y="28"/>
                      </a:lnTo>
                      <a:lnTo>
                        <a:pt x="12" y="28"/>
                      </a:lnTo>
                      <a:lnTo>
                        <a:pt x="22" y="36"/>
                      </a:lnTo>
                      <a:lnTo>
                        <a:pt x="30" y="48"/>
                      </a:lnTo>
                      <a:lnTo>
                        <a:pt x="264" y="402"/>
                      </a:lnTo>
                      <a:lnTo>
                        <a:pt x="264" y="402"/>
                      </a:lnTo>
                      <a:lnTo>
                        <a:pt x="270" y="410"/>
                      </a:lnTo>
                      <a:lnTo>
                        <a:pt x="276" y="414"/>
                      </a:lnTo>
                      <a:lnTo>
                        <a:pt x="276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8" name="Freeform 73"/>
                <p:cNvSpPr>
                  <a:spLocks/>
                </p:cNvSpPr>
                <p:nvPr/>
              </p:nvSpPr>
              <p:spPr bwMode="auto">
                <a:xfrm>
                  <a:off x="2089150" y="4835525"/>
                  <a:ext cx="1588" cy="3175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2"/>
                    </a:cxn>
                    <a:cxn ang="0">
                      <a:pos x="0" y="2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 h="2"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9" name="Freeform 74"/>
                <p:cNvSpPr>
                  <a:spLocks/>
                </p:cNvSpPr>
                <p:nvPr/>
              </p:nvSpPr>
              <p:spPr bwMode="auto">
                <a:xfrm>
                  <a:off x="2117725" y="4162425"/>
                  <a:ext cx="444500" cy="657225"/>
                </a:xfrm>
                <a:custGeom>
                  <a:avLst/>
                  <a:gdLst/>
                  <a:ahLst/>
                  <a:cxnLst>
                    <a:cxn ang="0">
                      <a:pos x="4" y="414"/>
                    </a:cxn>
                    <a:cxn ang="0">
                      <a:pos x="4" y="414"/>
                    </a:cxn>
                    <a:cxn ang="0">
                      <a:pos x="8" y="410"/>
                    </a:cxn>
                    <a:cxn ang="0">
                      <a:pos x="16" y="402"/>
                    </a:cxn>
                    <a:cxn ang="0">
                      <a:pos x="248" y="48"/>
                    </a:cxn>
                    <a:cxn ang="0">
                      <a:pos x="248" y="48"/>
                    </a:cxn>
                    <a:cxn ang="0">
                      <a:pos x="258" y="36"/>
                    </a:cxn>
                    <a:cxn ang="0">
                      <a:pos x="266" y="28"/>
                    </a:cxn>
                    <a:cxn ang="0">
                      <a:pos x="266" y="28"/>
                    </a:cxn>
                    <a:cxn ang="0">
                      <a:pos x="274" y="18"/>
                    </a:cxn>
                    <a:cxn ang="0">
                      <a:pos x="280" y="6"/>
                    </a:cxn>
                    <a:cxn ang="0">
                      <a:pos x="280" y="6"/>
                    </a:cxn>
                    <a:cxn ang="0">
                      <a:pos x="280" y="2"/>
                    </a:cxn>
                    <a:cxn ang="0">
                      <a:pos x="278" y="0"/>
                    </a:cxn>
                    <a:cxn ang="0">
                      <a:pos x="274" y="0"/>
                    </a:cxn>
                    <a:cxn ang="0">
                      <a:pos x="268" y="2"/>
                    </a:cxn>
                    <a:cxn ang="0">
                      <a:pos x="266" y="4"/>
                    </a:cxn>
                    <a:cxn ang="0">
                      <a:pos x="266" y="4"/>
                    </a:cxn>
                    <a:cxn ang="0">
                      <a:pos x="254" y="14"/>
                    </a:cxn>
                    <a:cxn ang="0">
                      <a:pos x="244" y="28"/>
                    </a:cxn>
                    <a:cxn ang="0">
                      <a:pos x="240" y="32"/>
                    </a:cxn>
                    <a:cxn ang="0">
                      <a:pos x="240" y="32"/>
                    </a:cxn>
                    <a:cxn ang="0">
                      <a:pos x="224" y="60"/>
                    </a:cxn>
                    <a:cxn ang="0">
                      <a:pos x="10" y="396"/>
                    </a:cxn>
                    <a:cxn ang="0">
                      <a:pos x="10" y="396"/>
                    </a:cxn>
                    <a:cxn ang="0">
                      <a:pos x="0" y="412"/>
                    </a:cxn>
                    <a:cxn ang="0">
                      <a:pos x="0" y="412"/>
                    </a:cxn>
                    <a:cxn ang="0">
                      <a:pos x="0" y="414"/>
                    </a:cxn>
                    <a:cxn ang="0">
                      <a:pos x="0" y="414"/>
                    </a:cxn>
                    <a:cxn ang="0">
                      <a:pos x="4" y="414"/>
                    </a:cxn>
                    <a:cxn ang="0">
                      <a:pos x="4" y="414"/>
                    </a:cxn>
                  </a:cxnLst>
                  <a:rect l="0" t="0" r="r" b="b"/>
                  <a:pathLst>
                    <a:path w="280" h="414">
                      <a:moveTo>
                        <a:pt x="4" y="414"/>
                      </a:moveTo>
                      <a:lnTo>
                        <a:pt x="4" y="414"/>
                      </a:lnTo>
                      <a:lnTo>
                        <a:pt x="8" y="410"/>
                      </a:lnTo>
                      <a:lnTo>
                        <a:pt x="16" y="402"/>
                      </a:lnTo>
                      <a:lnTo>
                        <a:pt x="248" y="48"/>
                      </a:lnTo>
                      <a:lnTo>
                        <a:pt x="248" y="48"/>
                      </a:lnTo>
                      <a:lnTo>
                        <a:pt x="258" y="36"/>
                      </a:lnTo>
                      <a:lnTo>
                        <a:pt x="266" y="28"/>
                      </a:lnTo>
                      <a:lnTo>
                        <a:pt x="266" y="28"/>
                      </a:lnTo>
                      <a:lnTo>
                        <a:pt x="274" y="18"/>
                      </a:lnTo>
                      <a:lnTo>
                        <a:pt x="280" y="6"/>
                      </a:lnTo>
                      <a:lnTo>
                        <a:pt x="280" y="6"/>
                      </a:lnTo>
                      <a:lnTo>
                        <a:pt x="280" y="2"/>
                      </a:lnTo>
                      <a:lnTo>
                        <a:pt x="278" y="0"/>
                      </a:lnTo>
                      <a:lnTo>
                        <a:pt x="274" y="0"/>
                      </a:lnTo>
                      <a:lnTo>
                        <a:pt x="268" y="2"/>
                      </a:lnTo>
                      <a:lnTo>
                        <a:pt x="266" y="4"/>
                      </a:lnTo>
                      <a:lnTo>
                        <a:pt x="266" y="4"/>
                      </a:lnTo>
                      <a:lnTo>
                        <a:pt x="254" y="14"/>
                      </a:lnTo>
                      <a:lnTo>
                        <a:pt x="244" y="28"/>
                      </a:lnTo>
                      <a:lnTo>
                        <a:pt x="240" y="32"/>
                      </a:lnTo>
                      <a:lnTo>
                        <a:pt x="240" y="32"/>
                      </a:lnTo>
                      <a:lnTo>
                        <a:pt x="224" y="60"/>
                      </a:lnTo>
                      <a:lnTo>
                        <a:pt x="10" y="396"/>
                      </a:lnTo>
                      <a:lnTo>
                        <a:pt x="10" y="396"/>
                      </a:lnTo>
                      <a:lnTo>
                        <a:pt x="0" y="412"/>
                      </a:lnTo>
                      <a:lnTo>
                        <a:pt x="0" y="412"/>
                      </a:lnTo>
                      <a:lnTo>
                        <a:pt x="0" y="414"/>
                      </a:lnTo>
                      <a:lnTo>
                        <a:pt x="0" y="414"/>
                      </a:lnTo>
                      <a:lnTo>
                        <a:pt x="4" y="414"/>
                      </a:lnTo>
                      <a:lnTo>
                        <a:pt x="4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70" name="Freeform 75"/>
                <p:cNvSpPr>
                  <a:spLocks noEditPoints="1"/>
                </p:cNvSpPr>
                <p:nvPr/>
              </p:nvSpPr>
              <p:spPr bwMode="auto">
                <a:xfrm>
                  <a:off x="381000" y="3581400"/>
                  <a:ext cx="3435350" cy="2667000"/>
                </a:xfrm>
                <a:custGeom>
                  <a:avLst/>
                  <a:gdLst/>
                  <a:ahLst/>
                  <a:cxnLst>
                    <a:cxn ang="0">
                      <a:pos x="2160" y="44"/>
                    </a:cxn>
                    <a:cxn ang="0">
                      <a:pos x="2102" y="6"/>
                    </a:cxn>
                    <a:cxn ang="0">
                      <a:pos x="1752" y="118"/>
                    </a:cxn>
                    <a:cxn ang="0">
                      <a:pos x="1142" y="870"/>
                    </a:cxn>
                    <a:cxn ang="0">
                      <a:pos x="1126" y="832"/>
                    </a:cxn>
                    <a:cxn ang="0">
                      <a:pos x="1126" y="794"/>
                    </a:cxn>
                    <a:cxn ang="0">
                      <a:pos x="1100" y="780"/>
                    </a:cxn>
                    <a:cxn ang="0">
                      <a:pos x="1080" y="778"/>
                    </a:cxn>
                    <a:cxn ang="0">
                      <a:pos x="1068" y="788"/>
                    </a:cxn>
                    <a:cxn ang="0">
                      <a:pos x="1034" y="802"/>
                    </a:cxn>
                    <a:cxn ang="0">
                      <a:pos x="1024" y="846"/>
                    </a:cxn>
                    <a:cxn ang="0">
                      <a:pos x="690" y="370"/>
                    </a:cxn>
                    <a:cxn ang="0">
                      <a:pos x="118" y="0"/>
                    </a:cxn>
                    <a:cxn ang="0">
                      <a:pos x="32" y="18"/>
                    </a:cxn>
                    <a:cxn ang="0">
                      <a:pos x="2" y="64"/>
                    </a:cxn>
                    <a:cxn ang="0">
                      <a:pos x="108" y="686"/>
                    </a:cxn>
                    <a:cxn ang="0">
                      <a:pos x="348" y="952"/>
                    </a:cxn>
                    <a:cxn ang="0">
                      <a:pos x="504" y="1020"/>
                    </a:cxn>
                    <a:cxn ang="0">
                      <a:pos x="346" y="1198"/>
                    </a:cxn>
                    <a:cxn ang="0">
                      <a:pos x="330" y="1284"/>
                    </a:cxn>
                    <a:cxn ang="0">
                      <a:pos x="372" y="1442"/>
                    </a:cxn>
                    <a:cxn ang="0">
                      <a:pos x="406" y="1476"/>
                    </a:cxn>
                    <a:cxn ang="0">
                      <a:pos x="436" y="1500"/>
                    </a:cxn>
                    <a:cxn ang="0">
                      <a:pos x="478" y="1550"/>
                    </a:cxn>
                    <a:cxn ang="0">
                      <a:pos x="516" y="1562"/>
                    </a:cxn>
                    <a:cxn ang="0">
                      <a:pos x="558" y="1608"/>
                    </a:cxn>
                    <a:cxn ang="0">
                      <a:pos x="622" y="1636"/>
                    </a:cxn>
                    <a:cxn ang="0">
                      <a:pos x="708" y="1676"/>
                    </a:cxn>
                    <a:cxn ang="0">
                      <a:pos x="742" y="1660"/>
                    </a:cxn>
                    <a:cxn ang="0">
                      <a:pos x="836" y="1606"/>
                    </a:cxn>
                    <a:cxn ang="0">
                      <a:pos x="892" y="1528"/>
                    </a:cxn>
                    <a:cxn ang="0">
                      <a:pos x="1012" y="1188"/>
                    </a:cxn>
                    <a:cxn ang="0">
                      <a:pos x="1016" y="1342"/>
                    </a:cxn>
                    <a:cxn ang="0">
                      <a:pos x="1018" y="1494"/>
                    </a:cxn>
                    <a:cxn ang="0">
                      <a:pos x="1120" y="1598"/>
                    </a:cxn>
                    <a:cxn ang="0">
                      <a:pos x="1146" y="1430"/>
                    </a:cxn>
                    <a:cxn ang="0">
                      <a:pos x="1128" y="1158"/>
                    </a:cxn>
                    <a:cxn ang="0">
                      <a:pos x="1150" y="1176"/>
                    </a:cxn>
                    <a:cxn ang="0">
                      <a:pos x="1274" y="1528"/>
                    </a:cxn>
                    <a:cxn ang="0">
                      <a:pos x="1370" y="1646"/>
                    </a:cxn>
                    <a:cxn ang="0">
                      <a:pos x="1424" y="1660"/>
                    </a:cxn>
                    <a:cxn ang="0">
                      <a:pos x="1458" y="1676"/>
                    </a:cxn>
                    <a:cxn ang="0">
                      <a:pos x="1544" y="1636"/>
                    </a:cxn>
                    <a:cxn ang="0">
                      <a:pos x="1608" y="1608"/>
                    </a:cxn>
                    <a:cxn ang="0">
                      <a:pos x="1650" y="1562"/>
                    </a:cxn>
                    <a:cxn ang="0">
                      <a:pos x="1688" y="1550"/>
                    </a:cxn>
                    <a:cxn ang="0">
                      <a:pos x="1730" y="1500"/>
                    </a:cxn>
                    <a:cxn ang="0">
                      <a:pos x="1760" y="1476"/>
                    </a:cxn>
                    <a:cxn ang="0">
                      <a:pos x="1794" y="1442"/>
                    </a:cxn>
                    <a:cxn ang="0">
                      <a:pos x="1836" y="1284"/>
                    </a:cxn>
                    <a:cxn ang="0">
                      <a:pos x="1820" y="1198"/>
                    </a:cxn>
                    <a:cxn ang="0">
                      <a:pos x="1662" y="1020"/>
                    </a:cxn>
                    <a:cxn ang="0">
                      <a:pos x="1882" y="942"/>
                    </a:cxn>
                    <a:cxn ang="0">
                      <a:pos x="2086" y="544"/>
                    </a:cxn>
                    <a:cxn ang="0">
                      <a:pos x="1076" y="792"/>
                    </a:cxn>
                  </a:cxnLst>
                  <a:rect l="0" t="0" r="r" b="b"/>
                  <a:pathLst>
                    <a:path w="2164" h="1680">
                      <a:moveTo>
                        <a:pt x="2162" y="70"/>
                      </a:moveTo>
                      <a:lnTo>
                        <a:pt x="2162" y="70"/>
                      </a:lnTo>
                      <a:lnTo>
                        <a:pt x="2164" y="64"/>
                      </a:lnTo>
                      <a:lnTo>
                        <a:pt x="2164" y="60"/>
                      </a:lnTo>
                      <a:lnTo>
                        <a:pt x="2164" y="52"/>
                      </a:lnTo>
                      <a:lnTo>
                        <a:pt x="2160" y="44"/>
                      </a:lnTo>
                      <a:lnTo>
                        <a:pt x="2156" y="36"/>
                      </a:lnTo>
                      <a:lnTo>
                        <a:pt x="2146" y="28"/>
                      </a:lnTo>
                      <a:lnTo>
                        <a:pt x="2134" y="18"/>
                      </a:lnTo>
                      <a:lnTo>
                        <a:pt x="2134" y="18"/>
                      </a:lnTo>
                      <a:lnTo>
                        <a:pt x="2118" y="12"/>
                      </a:lnTo>
                      <a:lnTo>
                        <a:pt x="2102" y="6"/>
                      </a:lnTo>
                      <a:lnTo>
                        <a:pt x="2086" y="4"/>
                      </a:lnTo>
                      <a:lnTo>
                        <a:pt x="2072" y="2"/>
                      </a:lnTo>
                      <a:lnTo>
                        <a:pt x="2048" y="0"/>
                      </a:lnTo>
                      <a:lnTo>
                        <a:pt x="2038" y="0"/>
                      </a:lnTo>
                      <a:lnTo>
                        <a:pt x="1904" y="40"/>
                      </a:lnTo>
                      <a:lnTo>
                        <a:pt x="1752" y="118"/>
                      </a:lnTo>
                      <a:lnTo>
                        <a:pt x="1598" y="244"/>
                      </a:lnTo>
                      <a:lnTo>
                        <a:pt x="1476" y="370"/>
                      </a:lnTo>
                      <a:lnTo>
                        <a:pt x="1312" y="580"/>
                      </a:lnTo>
                      <a:lnTo>
                        <a:pt x="1216" y="732"/>
                      </a:lnTo>
                      <a:lnTo>
                        <a:pt x="1160" y="836"/>
                      </a:lnTo>
                      <a:lnTo>
                        <a:pt x="1142" y="870"/>
                      </a:lnTo>
                      <a:lnTo>
                        <a:pt x="1142" y="870"/>
                      </a:lnTo>
                      <a:lnTo>
                        <a:pt x="1142" y="860"/>
                      </a:lnTo>
                      <a:lnTo>
                        <a:pt x="1142" y="860"/>
                      </a:lnTo>
                      <a:lnTo>
                        <a:pt x="1142" y="856"/>
                      </a:lnTo>
                      <a:lnTo>
                        <a:pt x="1138" y="848"/>
                      </a:lnTo>
                      <a:lnTo>
                        <a:pt x="1126" y="832"/>
                      </a:lnTo>
                      <a:lnTo>
                        <a:pt x="1126" y="832"/>
                      </a:lnTo>
                      <a:lnTo>
                        <a:pt x="1132" y="822"/>
                      </a:lnTo>
                      <a:lnTo>
                        <a:pt x="1134" y="812"/>
                      </a:lnTo>
                      <a:lnTo>
                        <a:pt x="1134" y="812"/>
                      </a:lnTo>
                      <a:lnTo>
                        <a:pt x="1132" y="802"/>
                      </a:lnTo>
                      <a:lnTo>
                        <a:pt x="1126" y="794"/>
                      </a:lnTo>
                      <a:lnTo>
                        <a:pt x="1118" y="788"/>
                      </a:lnTo>
                      <a:lnTo>
                        <a:pt x="1108" y="786"/>
                      </a:lnTo>
                      <a:lnTo>
                        <a:pt x="1108" y="786"/>
                      </a:lnTo>
                      <a:lnTo>
                        <a:pt x="1104" y="786"/>
                      </a:lnTo>
                      <a:lnTo>
                        <a:pt x="1108" y="780"/>
                      </a:lnTo>
                      <a:lnTo>
                        <a:pt x="1100" y="780"/>
                      </a:lnTo>
                      <a:lnTo>
                        <a:pt x="1094" y="780"/>
                      </a:lnTo>
                      <a:lnTo>
                        <a:pt x="1094" y="780"/>
                      </a:lnTo>
                      <a:lnTo>
                        <a:pt x="1086" y="774"/>
                      </a:lnTo>
                      <a:lnTo>
                        <a:pt x="1086" y="776"/>
                      </a:lnTo>
                      <a:lnTo>
                        <a:pt x="1084" y="774"/>
                      </a:lnTo>
                      <a:lnTo>
                        <a:pt x="1080" y="778"/>
                      </a:lnTo>
                      <a:lnTo>
                        <a:pt x="1074" y="776"/>
                      </a:lnTo>
                      <a:lnTo>
                        <a:pt x="1074" y="780"/>
                      </a:lnTo>
                      <a:lnTo>
                        <a:pt x="1068" y="780"/>
                      </a:lnTo>
                      <a:lnTo>
                        <a:pt x="1064" y="780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58" y="786"/>
                      </a:lnTo>
                      <a:lnTo>
                        <a:pt x="1058" y="786"/>
                      </a:lnTo>
                      <a:lnTo>
                        <a:pt x="1048" y="788"/>
                      </a:lnTo>
                      <a:lnTo>
                        <a:pt x="1040" y="794"/>
                      </a:lnTo>
                      <a:lnTo>
                        <a:pt x="1034" y="802"/>
                      </a:lnTo>
                      <a:lnTo>
                        <a:pt x="1032" y="812"/>
                      </a:lnTo>
                      <a:lnTo>
                        <a:pt x="1032" y="812"/>
                      </a:lnTo>
                      <a:lnTo>
                        <a:pt x="1034" y="820"/>
                      </a:lnTo>
                      <a:lnTo>
                        <a:pt x="1036" y="828"/>
                      </a:lnTo>
                      <a:lnTo>
                        <a:pt x="1036" y="828"/>
                      </a:lnTo>
                      <a:lnTo>
                        <a:pt x="1024" y="846"/>
                      </a:lnTo>
                      <a:lnTo>
                        <a:pt x="1020" y="854"/>
                      </a:lnTo>
                      <a:lnTo>
                        <a:pt x="1018" y="860"/>
                      </a:lnTo>
                      <a:lnTo>
                        <a:pt x="1006" y="836"/>
                      </a:lnTo>
                      <a:lnTo>
                        <a:pt x="950" y="732"/>
                      </a:lnTo>
                      <a:lnTo>
                        <a:pt x="854" y="580"/>
                      </a:lnTo>
                      <a:lnTo>
                        <a:pt x="690" y="370"/>
                      </a:lnTo>
                      <a:lnTo>
                        <a:pt x="568" y="244"/>
                      </a:lnTo>
                      <a:lnTo>
                        <a:pt x="412" y="118"/>
                      </a:lnTo>
                      <a:lnTo>
                        <a:pt x="262" y="40"/>
                      </a:lnTo>
                      <a:lnTo>
                        <a:pt x="128" y="0"/>
                      </a:lnTo>
                      <a:lnTo>
                        <a:pt x="128" y="0"/>
                      </a:lnTo>
                      <a:lnTo>
                        <a:pt x="118" y="0"/>
                      </a:lnTo>
                      <a:lnTo>
                        <a:pt x="94" y="2"/>
                      </a:lnTo>
                      <a:lnTo>
                        <a:pt x="80" y="4"/>
                      </a:lnTo>
                      <a:lnTo>
                        <a:pt x="64" y="6"/>
                      </a:lnTo>
                      <a:lnTo>
                        <a:pt x="48" y="12"/>
                      </a:lnTo>
                      <a:lnTo>
                        <a:pt x="32" y="18"/>
                      </a:lnTo>
                      <a:lnTo>
                        <a:pt x="32" y="18"/>
                      </a:lnTo>
                      <a:lnTo>
                        <a:pt x="20" y="28"/>
                      </a:lnTo>
                      <a:lnTo>
                        <a:pt x="10" y="36"/>
                      </a:lnTo>
                      <a:lnTo>
                        <a:pt x="6" y="44"/>
                      </a:lnTo>
                      <a:lnTo>
                        <a:pt x="2" y="52"/>
                      </a:lnTo>
                      <a:lnTo>
                        <a:pt x="2" y="60"/>
                      </a:lnTo>
                      <a:lnTo>
                        <a:pt x="2" y="64"/>
                      </a:lnTo>
                      <a:lnTo>
                        <a:pt x="4" y="70"/>
                      </a:lnTo>
                      <a:lnTo>
                        <a:pt x="0" y="114"/>
                      </a:lnTo>
                      <a:lnTo>
                        <a:pt x="12" y="226"/>
                      </a:lnTo>
                      <a:lnTo>
                        <a:pt x="58" y="452"/>
                      </a:lnTo>
                      <a:lnTo>
                        <a:pt x="80" y="544"/>
                      </a:lnTo>
                      <a:lnTo>
                        <a:pt x="108" y="686"/>
                      </a:lnTo>
                      <a:lnTo>
                        <a:pt x="122" y="734"/>
                      </a:lnTo>
                      <a:lnTo>
                        <a:pt x="154" y="810"/>
                      </a:lnTo>
                      <a:lnTo>
                        <a:pt x="196" y="876"/>
                      </a:lnTo>
                      <a:lnTo>
                        <a:pt x="240" y="918"/>
                      </a:lnTo>
                      <a:lnTo>
                        <a:pt x="284" y="942"/>
                      </a:lnTo>
                      <a:lnTo>
                        <a:pt x="348" y="952"/>
                      </a:lnTo>
                      <a:lnTo>
                        <a:pt x="410" y="960"/>
                      </a:lnTo>
                      <a:lnTo>
                        <a:pt x="622" y="978"/>
                      </a:lnTo>
                      <a:lnTo>
                        <a:pt x="622" y="978"/>
                      </a:lnTo>
                      <a:lnTo>
                        <a:pt x="580" y="992"/>
                      </a:lnTo>
                      <a:lnTo>
                        <a:pt x="538" y="1006"/>
                      </a:lnTo>
                      <a:lnTo>
                        <a:pt x="504" y="1020"/>
                      </a:lnTo>
                      <a:lnTo>
                        <a:pt x="486" y="1028"/>
                      </a:lnTo>
                      <a:lnTo>
                        <a:pt x="486" y="1028"/>
                      </a:lnTo>
                      <a:lnTo>
                        <a:pt x="444" y="1066"/>
                      </a:lnTo>
                      <a:lnTo>
                        <a:pt x="410" y="1098"/>
                      </a:lnTo>
                      <a:lnTo>
                        <a:pt x="346" y="1198"/>
                      </a:lnTo>
                      <a:lnTo>
                        <a:pt x="346" y="1198"/>
                      </a:lnTo>
                      <a:lnTo>
                        <a:pt x="338" y="1222"/>
                      </a:lnTo>
                      <a:lnTo>
                        <a:pt x="330" y="1242"/>
                      </a:lnTo>
                      <a:lnTo>
                        <a:pt x="326" y="1256"/>
                      </a:lnTo>
                      <a:lnTo>
                        <a:pt x="326" y="1256"/>
                      </a:lnTo>
                      <a:lnTo>
                        <a:pt x="326" y="1270"/>
                      </a:lnTo>
                      <a:lnTo>
                        <a:pt x="330" y="1284"/>
                      </a:lnTo>
                      <a:lnTo>
                        <a:pt x="334" y="1302"/>
                      </a:lnTo>
                      <a:lnTo>
                        <a:pt x="334" y="1346"/>
                      </a:lnTo>
                      <a:lnTo>
                        <a:pt x="358" y="1386"/>
                      </a:lnTo>
                      <a:lnTo>
                        <a:pt x="370" y="1438"/>
                      </a:lnTo>
                      <a:lnTo>
                        <a:pt x="370" y="1438"/>
                      </a:lnTo>
                      <a:lnTo>
                        <a:pt x="372" y="1442"/>
                      </a:lnTo>
                      <a:lnTo>
                        <a:pt x="376" y="1454"/>
                      </a:lnTo>
                      <a:lnTo>
                        <a:pt x="380" y="1460"/>
                      </a:lnTo>
                      <a:lnTo>
                        <a:pt x="386" y="1466"/>
                      </a:lnTo>
                      <a:lnTo>
                        <a:pt x="396" y="1472"/>
                      </a:lnTo>
                      <a:lnTo>
                        <a:pt x="406" y="1476"/>
                      </a:lnTo>
                      <a:lnTo>
                        <a:pt x="406" y="1476"/>
                      </a:lnTo>
                      <a:lnTo>
                        <a:pt x="418" y="1480"/>
                      </a:lnTo>
                      <a:lnTo>
                        <a:pt x="424" y="1484"/>
                      </a:lnTo>
                      <a:lnTo>
                        <a:pt x="430" y="1488"/>
                      </a:lnTo>
                      <a:lnTo>
                        <a:pt x="434" y="1492"/>
                      </a:lnTo>
                      <a:lnTo>
                        <a:pt x="436" y="1498"/>
                      </a:lnTo>
                      <a:lnTo>
                        <a:pt x="436" y="1500"/>
                      </a:lnTo>
                      <a:lnTo>
                        <a:pt x="436" y="1500"/>
                      </a:lnTo>
                      <a:lnTo>
                        <a:pt x="444" y="1514"/>
                      </a:lnTo>
                      <a:lnTo>
                        <a:pt x="458" y="1534"/>
                      </a:lnTo>
                      <a:lnTo>
                        <a:pt x="458" y="1534"/>
                      </a:lnTo>
                      <a:lnTo>
                        <a:pt x="466" y="1540"/>
                      </a:lnTo>
                      <a:lnTo>
                        <a:pt x="478" y="1550"/>
                      </a:lnTo>
                      <a:lnTo>
                        <a:pt x="490" y="1556"/>
                      </a:lnTo>
                      <a:lnTo>
                        <a:pt x="498" y="1558"/>
                      </a:lnTo>
                      <a:lnTo>
                        <a:pt x="504" y="1558"/>
                      </a:lnTo>
                      <a:lnTo>
                        <a:pt x="504" y="1558"/>
                      </a:lnTo>
                      <a:lnTo>
                        <a:pt x="510" y="1558"/>
                      </a:lnTo>
                      <a:lnTo>
                        <a:pt x="516" y="1562"/>
                      </a:lnTo>
                      <a:lnTo>
                        <a:pt x="528" y="1572"/>
                      </a:lnTo>
                      <a:lnTo>
                        <a:pt x="536" y="1582"/>
                      </a:lnTo>
                      <a:lnTo>
                        <a:pt x="540" y="1588"/>
                      </a:lnTo>
                      <a:lnTo>
                        <a:pt x="540" y="1588"/>
                      </a:lnTo>
                      <a:lnTo>
                        <a:pt x="548" y="1598"/>
                      </a:lnTo>
                      <a:lnTo>
                        <a:pt x="558" y="1608"/>
                      </a:lnTo>
                      <a:lnTo>
                        <a:pt x="564" y="1612"/>
                      </a:lnTo>
                      <a:lnTo>
                        <a:pt x="570" y="1614"/>
                      </a:lnTo>
                      <a:lnTo>
                        <a:pt x="570" y="1614"/>
                      </a:lnTo>
                      <a:lnTo>
                        <a:pt x="586" y="1618"/>
                      </a:lnTo>
                      <a:lnTo>
                        <a:pt x="602" y="1626"/>
                      </a:lnTo>
                      <a:lnTo>
                        <a:pt x="622" y="1636"/>
                      </a:lnTo>
                      <a:lnTo>
                        <a:pt x="648" y="1656"/>
                      </a:lnTo>
                      <a:lnTo>
                        <a:pt x="676" y="1678"/>
                      </a:lnTo>
                      <a:lnTo>
                        <a:pt x="676" y="1678"/>
                      </a:lnTo>
                      <a:lnTo>
                        <a:pt x="682" y="1678"/>
                      </a:lnTo>
                      <a:lnTo>
                        <a:pt x="694" y="1680"/>
                      </a:lnTo>
                      <a:lnTo>
                        <a:pt x="708" y="1676"/>
                      </a:lnTo>
                      <a:lnTo>
                        <a:pt x="716" y="1674"/>
                      </a:lnTo>
                      <a:lnTo>
                        <a:pt x="724" y="1670"/>
                      </a:lnTo>
                      <a:lnTo>
                        <a:pt x="724" y="1670"/>
                      </a:lnTo>
                      <a:lnTo>
                        <a:pt x="730" y="1664"/>
                      </a:lnTo>
                      <a:lnTo>
                        <a:pt x="736" y="1662"/>
                      </a:lnTo>
                      <a:lnTo>
                        <a:pt x="742" y="1660"/>
                      </a:lnTo>
                      <a:lnTo>
                        <a:pt x="746" y="1660"/>
                      </a:lnTo>
                      <a:lnTo>
                        <a:pt x="754" y="1664"/>
                      </a:lnTo>
                      <a:lnTo>
                        <a:pt x="756" y="1664"/>
                      </a:lnTo>
                      <a:lnTo>
                        <a:pt x="772" y="1662"/>
                      </a:lnTo>
                      <a:lnTo>
                        <a:pt x="796" y="1646"/>
                      </a:lnTo>
                      <a:lnTo>
                        <a:pt x="836" y="1606"/>
                      </a:lnTo>
                      <a:lnTo>
                        <a:pt x="836" y="1606"/>
                      </a:lnTo>
                      <a:lnTo>
                        <a:pt x="840" y="1602"/>
                      </a:lnTo>
                      <a:lnTo>
                        <a:pt x="852" y="1588"/>
                      </a:lnTo>
                      <a:lnTo>
                        <a:pt x="870" y="1564"/>
                      </a:lnTo>
                      <a:lnTo>
                        <a:pt x="892" y="1528"/>
                      </a:lnTo>
                      <a:lnTo>
                        <a:pt x="892" y="1528"/>
                      </a:lnTo>
                      <a:lnTo>
                        <a:pt x="914" y="1478"/>
                      </a:lnTo>
                      <a:lnTo>
                        <a:pt x="938" y="1424"/>
                      </a:lnTo>
                      <a:lnTo>
                        <a:pt x="964" y="1362"/>
                      </a:lnTo>
                      <a:lnTo>
                        <a:pt x="964" y="1362"/>
                      </a:lnTo>
                      <a:lnTo>
                        <a:pt x="988" y="1268"/>
                      </a:lnTo>
                      <a:lnTo>
                        <a:pt x="1012" y="1188"/>
                      </a:lnTo>
                      <a:lnTo>
                        <a:pt x="1034" y="1116"/>
                      </a:lnTo>
                      <a:lnTo>
                        <a:pt x="1032" y="1158"/>
                      </a:lnTo>
                      <a:lnTo>
                        <a:pt x="1024" y="1232"/>
                      </a:lnTo>
                      <a:lnTo>
                        <a:pt x="1026" y="1256"/>
                      </a:lnTo>
                      <a:lnTo>
                        <a:pt x="1016" y="1290"/>
                      </a:lnTo>
                      <a:lnTo>
                        <a:pt x="1016" y="1342"/>
                      </a:lnTo>
                      <a:lnTo>
                        <a:pt x="1016" y="1356"/>
                      </a:lnTo>
                      <a:lnTo>
                        <a:pt x="1016" y="1430"/>
                      </a:lnTo>
                      <a:lnTo>
                        <a:pt x="1026" y="1436"/>
                      </a:lnTo>
                      <a:lnTo>
                        <a:pt x="1026" y="1446"/>
                      </a:lnTo>
                      <a:lnTo>
                        <a:pt x="1016" y="1458"/>
                      </a:lnTo>
                      <a:lnTo>
                        <a:pt x="1018" y="1494"/>
                      </a:lnTo>
                      <a:lnTo>
                        <a:pt x="1018" y="1552"/>
                      </a:lnTo>
                      <a:lnTo>
                        <a:pt x="1040" y="1598"/>
                      </a:lnTo>
                      <a:lnTo>
                        <a:pt x="1076" y="1628"/>
                      </a:lnTo>
                      <a:lnTo>
                        <a:pt x="1080" y="1596"/>
                      </a:lnTo>
                      <a:lnTo>
                        <a:pt x="1084" y="1628"/>
                      </a:lnTo>
                      <a:lnTo>
                        <a:pt x="1120" y="1598"/>
                      </a:lnTo>
                      <a:lnTo>
                        <a:pt x="1142" y="1552"/>
                      </a:lnTo>
                      <a:lnTo>
                        <a:pt x="1142" y="1494"/>
                      </a:lnTo>
                      <a:lnTo>
                        <a:pt x="1146" y="1458"/>
                      </a:lnTo>
                      <a:lnTo>
                        <a:pt x="1134" y="1446"/>
                      </a:lnTo>
                      <a:lnTo>
                        <a:pt x="1134" y="1436"/>
                      </a:lnTo>
                      <a:lnTo>
                        <a:pt x="1146" y="1430"/>
                      </a:lnTo>
                      <a:lnTo>
                        <a:pt x="1146" y="1356"/>
                      </a:lnTo>
                      <a:lnTo>
                        <a:pt x="1146" y="1342"/>
                      </a:lnTo>
                      <a:lnTo>
                        <a:pt x="1146" y="1290"/>
                      </a:lnTo>
                      <a:lnTo>
                        <a:pt x="1134" y="1256"/>
                      </a:lnTo>
                      <a:lnTo>
                        <a:pt x="1136" y="1232"/>
                      </a:lnTo>
                      <a:lnTo>
                        <a:pt x="1128" y="1158"/>
                      </a:lnTo>
                      <a:lnTo>
                        <a:pt x="1126" y="1116"/>
                      </a:lnTo>
                      <a:lnTo>
                        <a:pt x="1126" y="1116"/>
                      </a:lnTo>
                      <a:lnTo>
                        <a:pt x="1126" y="1106"/>
                      </a:lnTo>
                      <a:lnTo>
                        <a:pt x="1126" y="1106"/>
                      </a:lnTo>
                      <a:lnTo>
                        <a:pt x="1138" y="1136"/>
                      </a:lnTo>
                      <a:lnTo>
                        <a:pt x="1150" y="1176"/>
                      </a:lnTo>
                      <a:lnTo>
                        <a:pt x="1174" y="1260"/>
                      </a:lnTo>
                      <a:lnTo>
                        <a:pt x="1202" y="1362"/>
                      </a:lnTo>
                      <a:lnTo>
                        <a:pt x="1202" y="1362"/>
                      </a:lnTo>
                      <a:lnTo>
                        <a:pt x="1228" y="1424"/>
                      </a:lnTo>
                      <a:lnTo>
                        <a:pt x="1250" y="1478"/>
                      </a:lnTo>
                      <a:lnTo>
                        <a:pt x="1274" y="1528"/>
                      </a:lnTo>
                      <a:lnTo>
                        <a:pt x="1274" y="1528"/>
                      </a:lnTo>
                      <a:lnTo>
                        <a:pt x="1296" y="1564"/>
                      </a:lnTo>
                      <a:lnTo>
                        <a:pt x="1312" y="1588"/>
                      </a:lnTo>
                      <a:lnTo>
                        <a:pt x="1326" y="1602"/>
                      </a:lnTo>
                      <a:lnTo>
                        <a:pt x="1330" y="1606"/>
                      </a:lnTo>
                      <a:lnTo>
                        <a:pt x="1370" y="1646"/>
                      </a:lnTo>
                      <a:lnTo>
                        <a:pt x="1394" y="1662"/>
                      </a:lnTo>
                      <a:lnTo>
                        <a:pt x="1410" y="1664"/>
                      </a:lnTo>
                      <a:lnTo>
                        <a:pt x="1410" y="1664"/>
                      </a:lnTo>
                      <a:lnTo>
                        <a:pt x="1412" y="1664"/>
                      </a:lnTo>
                      <a:lnTo>
                        <a:pt x="1420" y="1660"/>
                      </a:lnTo>
                      <a:lnTo>
                        <a:pt x="1424" y="1660"/>
                      </a:lnTo>
                      <a:lnTo>
                        <a:pt x="1430" y="1662"/>
                      </a:lnTo>
                      <a:lnTo>
                        <a:pt x="1436" y="1664"/>
                      </a:lnTo>
                      <a:lnTo>
                        <a:pt x="1442" y="1670"/>
                      </a:lnTo>
                      <a:lnTo>
                        <a:pt x="1442" y="1670"/>
                      </a:lnTo>
                      <a:lnTo>
                        <a:pt x="1450" y="1674"/>
                      </a:lnTo>
                      <a:lnTo>
                        <a:pt x="1458" y="1676"/>
                      </a:lnTo>
                      <a:lnTo>
                        <a:pt x="1472" y="1680"/>
                      </a:lnTo>
                      <a:lnTo>
                        <a:pt x="1484" y="1678"/>
                      </a:lnTo>
                      <a:lnTo>
                        <a:pt x="1490" y="1678"/>
                      </a:lnTo>
                      <a:lnTo>
                        <a:pt x="1518" y="1656"/>
                      </a:lnTo>
                      <a:lnTo>
                        <a:pt x="1544" y="1636"/>
                      </a:lnTo>
                      <a:lnTo>
                        <a:pt x="1544" y="1636"/>
                      </a:lnTo>
                      <a:lnTo>
                        <a:pt x="1564" y="1626"/>
                      </a:lnTo>
                      <a:lnTo>
                        <a:pt x="1580" y="1618"/>
                      </a:lnTo>
                      <a:lnTo>
                        <a:pt x="1596" y="1614"/>
                      </a:lnTo>
                      <a:lnTo>
                        <a:pt x="1596" y="1614"/>
                      </a:lnTo>
                      <a:lnTo>
                        <a:pt x="1602" y="1612"/>
                      </a:lnTo>
                      <a:lnTo>
                        <a:pt x="1608" y="1608"/>
                      </a:lnTo>
                      <a:lnTo>
                        <a:pt x="1618" y="1598"/>
                      </a:lnTo>
                      <a:lnTo>
                        <a:pt x="1626" y="1588"/>
                      </a:lnTo>
                      <a:lnTo>
                        <a:pt x="1626" y="1588"/>
                      </a:lnTo>
                      <a:lnTo>
                        <a:pt x="1630" y="1582"/>
                      </a:lnTo>
                      <a:lnTo>
                        <a:pt x="1638" y="1572"/>
                      </a:lnTo>
                      <a:lnTo>
                        <a:pt x="1650" y="1562"/>
                      </a:lnTo>
                      <a:lnTo>
                        <a:pt x="1656" y="1558"/>
                      </a:lnTo>
                      <a:lnTo>
                        <a:pt x="1662" y="1558"/>
                      </a:lnTo>
                      <a:lnTo>
                        <a:pt x="1662" y="1558"/>
                      </a:lnTo>
                      <a:lnTo>
                        <a:pt x="1668" y="1558"/>
                      </a:lnTo>
                      <a:lnTo>
                        <a:pt x="1674" y="1556"/>
                      </a:lnTo>
                      <a:lnTo>
                        <a:pt x="1688" y="1550"/>
                      </a:lnTo>
                      <a:lnTo>
                        <a:pt x="1700" y="1540"/>
                      </a:lnTo>
                      <a:lnTo>
                        <a:pt x="1708" y="1534"/>
                      </a:lnTo>
                      <a:lnTo>
                        <a:pt x="1708" y="1534"/>
                      </a:lnTo>
                      <a:lnTo>
                        <a:pt x="1722" y="1514"/>
                      </a:lnTo>
                      <a:lnTo>
                        <a:pt x="1730" y="1500"/>
                      </a:lnTo>
                      <a:lnTo>
                        <a:pt x="1730" y="1500"/>
                      </a:lnTo>
                      <a:lnTo>
                        <a:pt x="1730" y="1498"/>
                      </a:lnTo>
                      <a:lnTo>
                        <a:pt x="1732" y="1492"/>
                      </a:lnTo>
                      <a:lnTo>
                        <a:pt x="1736" y="1488"/>
                      </a:lnTo>
                      <a:lnTo>
                        <a:pt x="1740" y="1484"/>
                      </a:lnTo>
                      <a:lnTo>
                        <a:pt x="1748" y="1480"/>
                      </a:lnTo>
                      <a:lnTo>
                        <a:pt x="1760" y="1476"/>
                      </a:lnTo>
                      <a:lnTo>
                        <a:pt x="1760" y="1476"/>
                      </a:lnTo>
                      <a:lnTo>
                        <a:pt x="1770" y="1472"/>
                      </a:lnTo>
                      <a:lnTo>
                        <a:pt x="1780" y="1466"/>
                      </a:lnTo>
                      <a:lnTo>
                        <a:pt x="1786" y="1460"/>
                      </a:lnTo>
                      <a:lnTo>
                        <a:pt x="1790" y="1454"/>
                      </a:lnTo>
                      <a:lnTo>
                        <a:pt x="1794" y="1442"/>
                      </a:lnTo>
                      <a:lnTo>
                        <a:pt x="1794" y="1438"/>
                      </a:lnTo>
                      <a:lnTo>
                        <a:pt x="1808" y="1386"/>
                      </a:lnTo>
                      <a:lnTo>
                        <a:pt x="1832" y="1346"/>
                      </a:lnTo>
                      <a:lnTo>
                        <a:pt x="1832" y="1302"/>
                      </a:lnTo>
                      <a:lnTo>
                        <a:pt x="1832" y="1302"/>
                      </a:lnTo>
                      <a:lnTo>
                        <a:pt x="1836" y="1284"/>
                      </a:lnTo>
                      <a:lnTo>
                        <a:pt x="1840" y="1270"/>
                      </a:lnTo>
                      <a:lnTo>
                        <a:pt x="1840" y="1256"/>
                      </a:lnTo>
                      <a:lnTo>
                        <a:pt x="1840" y="1256"/>
                      </a:lnTo>
                      <a:lnTo>
                        <a:pt x="1836" y="1242"/>
                      </a:lnTo>
                      <a:lnTo>
                        <a:pt x="1828" y="1222"/>
                      </a:lnTo>
                      <a:lnTo>
                        <a:pt x="1820" y="1198"/>
                      </a:lnTo>
                      <a:lnTo>
                        <a:pt x="1756" y="1098"/>
                      </a:lnTo>
                      <a:lnTo>
                        <a:pt x="1756" y="1098"/>
                      </a:lnTo>
                      <a:lnTo>
                        <a:pt x="1722" y="1066"/>
                      </a:lnTo>
                      <a:lnTo>
                        <a:pt x="1680" y="1028"/>
                      </a:lnTo>
                      <a:lnTo>
                        <a:pt x="1680" y="1028"/>
                      </a:lnTo>
                      <a:lnTo>
                        <a:pt x="1662" y="1020"/>
                      </a:lnTo>
                      <a:lnTo>
                        <a:pt x="1628" y="1006"/>
                      </a:lnTo>
                      <a:lnTo>
                        <a:pt x="1586" y="992"/>
                      </a:lnTo>
                      <a:lnTo>
                        <a:pt x="1544" y="978"/>
                      </a:lnTo>
                      <a:lnTo>
                        <a:pt x="1756" y="960"/>
                      </a:lnTo>
                      <a:lnTo>
                        <a:pt x="1818" y="952"/>
                      </a:lnTo>
                      <a:lnTo>
                        <a:pt x="1882" y="942"/>
                      </a:lnTo>
                      <a:lnTo>
                        <a:pt x="1926" y="918"/>
                      </a:lnTo>
                      <a:lnTo>
                        <a:pt x="1970" y="876"/>
                      </a:lnTo>
                      <a:lnTo>
                        <a:pt x="2012" y="810"/>
                      </a:lnTo>
                      <a:lnTo>
                        <a:pt x="2044" y="734"/>
                      </a:lnTo>
                      <a:lnTo>
                        <a:pt x="2058" y="686"/>
                      </a:lnTo>
                      <a:lnTo>
                        <a:pt x="2086" y="544"/>
                      </a:lnTo>
                      <a:lnTo>
                        <a:pt x="2108" y="452"/>
                      </a:lnTo>
                      <a:lnTo>
                        <a:pt x="2154" y="226"/>
                      </a:lnTo>
                      <a:lnTo>
                        <a:pt x="2164" y="114"/>
                      </a:lnTo>
                      <a:lnTo>
                        <a:pt x="2162" y="70"/>
                      </a:lnTo>
                      <a:close/>
                      <a:moveTo>
                        <a:pt x="1076" y="792"/>
                      </a:moveTo>
                      <a:lnTo>
                        <a:pt x="1076" y="792"/>
                      </a:lnTo>
                      <a:lnTo>
                        <a:pt x="1076" y="790"/>
                      </a:lnTo>
                      <a:lnTo>
                        <a:pt x="1076" y="790"/>
                      </a:lnTo>
                      <a:lnTo>
                        <a:pt x="1076" y="79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18000"/>
                  </a:schemeClr>
                </a:solidFill>
                <a:ln w="9525">
                  <a:solidFill>
                    <a:schemeClr val="bg2">
                      <a:lumMod val="60000"/>
                      <a:lumOff val="40000"/>
                      <a:alpha val="19000"/>
                    </a:schemeClr>
                  </a:solidFill>
                  <a:round/>
                  <a:headEnd/>
                  <a:tailEnd/>
                </a:ln>
                <a:effectLst>
                  <a:glow rad="63500">
                    <a:schemeClr val="bg2">
                      <a:lumMod val="60000"/>
                      <a:lumOff val="40000"/>
                      <a:alpha val="18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142" name="Group 164"/>
              <p:cNvGrpSpPr>
                <a:grpSpLocks noChangeAspect="1"/>
              </p:cNvGrpSpPr>
              <p:nvPr/>
            </p:nvGrpSpPr>
            <p:grpSpPr>
              <a:xfrm rot="20120039">
                <a:off x="8188924" y="3823923"/>
                <a:ext cx="960037" cy="745321"/>
                <a:chOff x="381000" y="3581400"/>
                <a:chExt cx="3435350" cy="2667000"/>
              </a:xfrm>
              <a:solidFill>
                <a:schemeClr val="bg2">
                  <a:lumMod val="60000"/>
                  <a:lumOff val="40000"/>
                  <a:alpha val="18000"/>
                </a:schemeClr>
              </a:solidFill>
            </p:grpSpPr>
            <p:sp>
              <p:nvSpPr>
                <p:cNvPr id="163" name="Freeform 72"/>
                <p:cNvSpPr>
                  <a:spLocks/>
                </p:cNvSpPr>
                <p:nvPr/>
              </p:nvSpPr>
              <p:spPr bwMode="auto">
                <a:xfrm>
                  <a:off x="1644650" y="4162425"/>
                  <a:ext cx="441325" cy="657225"/>
                </a:xfrm>
                <a:custGeom>
                  <a:avLst/>
                  <a:gdLst/>
                  <a:ahLst/>
                  <a:cxnLst>
                    <a:cxn ang="0">
                      <a:pos x="276" y="414"/>
                    </a:cxn>
                    <a:cxn ang="0">
                      <a:pos x="276" y="414"/>
                    </a:cxn>
                    <a:cxn ang="0">
                      <a:pos x="278" y="414"/>
                    </a:cxn>
                    <a:cxn ang="0">
                      <a:pos x="278" y="412"/>
                    </a:cxn>
                    <a:cxn ang="0">
                      <a:pos x="278" y="412"/>
                    </a:cxn>
                    <a:cxn ang="0">
                      <a:pos x="270" y="396"/>
                    </a:cxn>
                    <a:cxn ang="0">
                      <a:pos x="54" y="60"/>
                    </a:cxn>
                    <a:cxn ang="0">
                      <a:pos x="54" y="60"/>
                    </a:cxn>
                    <a:cxn ang="0">
                      <a:pos x="38" y="32"/>
                    </a:cxn>
                    <a:cxn ang="0">
                      <a:pos x="36" y="28"/>
                    </a:cxn>
                    <a:cxn ang="0">
                      <a:pos x="36" y="28"/>
                    </a:cxn>
                    <a:cxn ang="0">
                      <a:pos x="26" y="14"/>
                    </a:cxn>
                    <a:cxn ang="0">
                      <a:pos x="14" y="4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8"/>
                    </a:cxn>
                    <a:cxn ang="0">
                      <a:pos x="12" y="28"/>
                    </a:cxn>
                    <a:cxn ang="0">
                      <a:pos x="12" y="28"/>
                    </a:cxn>
                    <a:cxn ang="0">
                      <a:pos x="22" y="36"/>
                    </a:cxn>
                    <a:cxn ang="0">
                      <a:pos x="30" y="48"/>
                    </a:cxn>
                    <a:cxn ang="0">
                      <a:pos x="264" y="402"/>
                    </a:cxn>
                    <a:cxn ang="0">
                      <a:pos x="264" y="402"/>
                    </a:cxn>
                    <a:cxn ang="0">
                      <a:pos x="270" y="410"/>
                    </a:cxn>
                    <a:cxn ang="0">
                      <a:pos x="276" y="414"/>
                    </a:cxn>
                    <a:cxn ang="0">
                      <a:pos x="276" y="414"/>
                    </a:cxn>
                  </a:cxnLst>
                  <a:rect l="0" t="0" r="r" b="b"/>
                  <a:pathLst>
                    <a:path w="278" h="414">
                      <a:moveTo>
                        <a:pt x="276" y="414"/>
                      </a:moveTo>
                      <a:lnTo>
                        <a:pt x="276" y="414"/>
                      </a:lnTo>
                      <a:lnTo>
                        <a:pt x="278" y="414"/>
                      </a:lnTo>
                      <a:lnTo>
                        <a:pt x="278" y="412"/>
                      </a:lnTo>
                      <a:lnTo>
                        <a:pt x="278" y="412"/>
                      </a:lnTo>
                      <a:lnTo>
                        <a:pt x="270" y="396"/>
                      </a:lnTo>
                      <a:lnTo>
                        <a:pt x="54" y="60"/>
                      </a:lnTo>
                      <a:lnTo>
                        <a:pt x="54" y="60"/>
                      </a:lnTo>
                      <a:lnTo>
                        <a:pt x="38" y="32"/>
                      </a:lnTo>
                      <a:lnTo>
                        <a:pt x="36" y="28"/>
                      </a:lnTo>
                      <a:lnTo>
                        <a:pt x="36" y="28"/>
                      </a:lnTo>
                      <a:lnTo>
                        <a:pt x="26" y="14"/>
                      </a:lnTo>
                      <a:lnTo>
                        <a:pt x="14" y="4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8"/>
                      </a:lnTo>
                      <a:lnTo>
                        <a:pt x="12" y="28"/>
                      </a:lnTo>
                      <a:lnTo>
                        <a:pt x="12" y="28"/>
                      </a:lnTo>
                      <a:lnTo>
                        <a:pt x="22" y="36"/>
                      </a:lnTo>
                      <a:lnTo>
                        <a:pt x="30" y="48"/>
                      </a:lnTo>
                      <a:lnTo>
                        <a:pt x="264" y="402"/>
                      </a:lnTo>
                      <a:lnTo>
                        <a:pt x="264" y="402"/>
                      </a:lnTo>
                      <a:lnTo>
                        <a:pt x="270" y="410"/>
                      </a:lnTo>
                      <a:lnTo>
                        <a:pt x="276" y="414"/>
                      </a:lnTo>
                      <a:lnTo>
                        <a:pt x="276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4" name="Freeform 73"/>
                <p:cNvSpPr>
                  <a:spLocks/>
                </p:cNvSpPr>
                <p:nvPr/>
              </p:nvSpPr>
              <p:spPr bwMode="auto">
                <a:xfrm>
                  <a:off x="2089150" y="4835525"/>
                  <a:ext cx="1588" cy="3175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2"/>
                    </a:cxn>
                    <a:cxn ang="0">
                      <a:pos x="0" y="2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 h="2"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5" name="Freeform 74"/>
                <p:cNvSpPr>
                  <a:spLocks/>
                </p:cNvSpPr>
                <p:nvPr/>
              </p:nvSpPr>
              <p:spPr bwMode="auto">
                <a:xfrm>
                  <a:off x="2117725" y="4162425"/>
                  <a:ext cx="444500" cy="657225"/>
                </a:xfrm>
                <a:custGeom>
                  <a:avLst/>
                  <a:gdLst/>
                  <a:ahLst/>
                  <a:cxnLst>
                    <a:cxn ang="0">
                      <a:pos x="4" y="414"/>
                    </a:cxn>
                    <a:cxn ang="0">
                      <a:pos x="4" y="414"/>
                    </a:cxn>
                    <a:cxn ang="0">
                      <a:pos x="8" y="410"/>
                    </a:cxn>
                    <a:cxn ang="0">
                      <a:pos x="16" y="402"/>
                    </a:cxn>
                    <a:cxn ang="0">
                      <a:pos x="248" y="48"/>
                    </a:cxn>
                    <a:cxn ang="0">
                      <a:pos x="248" y="48"/>
                    </a:cxn>
                    <a:cxn ang="0">
                      <a:pos x="258" y="36"/>
                    </a:cxn>
                    <a:cxn ang="0">
                      <a:pos x="266" y="28"/>
                    </a:cxn>
                    <a:cxn ang="0">
                      <a:pos x="266" y="28"/>
                    </a:cxn>
                    <a:cxn ang="0">
                      <a:pos x="274" y="18"/>
                    </a:cxn>
                    <a:cxn ang="0">
                      <a:pos x="280" y="6"/>
                    </a:cxn>
                    <a:cxn ang="0">
                      <a:pos x="280" y="6"/>
                    </a:cxn>
                    <a:cxn ang="0">
                      <a:pos x="280" y="2"/>
                    </a:cxn>
                    <a:cxn ang="0">
                      <a:pos x="278" y="0"/>
                    </a:cxn>
                    <a:cxn ang="0">
                      <a:pos x="274" y="0"/>
                    </a:cxn>
                    <a:cxn ang="0">
                      <a:pos x="268" y="2"/>
                    </a:cxn>
                    <a:cxn ang="0">
                      <a:pos x="266" y="4"/>
                    </a:cxn>
                    <a:cxn ang="0">
                      <a:pos x="266" y="4"/>
                    </a:cxn>
                    <a:cxn ang="0">
                      <a:pos x="254" y="14"/>
                    </a:cxn>
                    <a:cxn ang="0">
                      <a:pos x="244" y="28"/>
                    </a:cxn>
                    <a:cxn ang="0">
                      <a:pos x="240" y="32"/>
                    </a:cxn>
                    <a:cxn ang="0">
                      <a:pos x="240" y="32"/>
                    </a:cxn>
                    <a:cxn ang="0">
                      <a:pos x="224" y="60"/>
                    </a:cxn>
                    <a:cxn ang="0">
                      <a:pos x="10" y="396"/>
                    </a:cxn>
                    <a:cxn ang="0">
                      <a:pos x="10" y="396"/>
                    </a:cxn>
                    <a:cxn ang="0">
                      <a:pos x="0" y="412"/>
                    </a:cxn>
                    <a:cxn ang="0">
                      <a:pos x="0" y="412"/>
                    </a:cxn>
                    <a:cxn ang="0">
                      <a:pos x="0" y="414"/>
                    </a:cxn>
                    <a:cxn ang="0">
                      <a:pos x="0" y="414"/>
                    </a:cxn>
                    <a:cxn ang="0">
                      <a:pos x="4" y="414"/>
                    </a:cxn>
                    <a:cxn ang="0">
                      <a:pos x="4" y="414"/>
                    </a:cxn>
                  </a:cxnLst>
                  <a:rect l="0" t="0" r="r" b="b"/>
                  <a:pathLst>
                    <a:path w="280" h="414">
                      <a:moveTo>
                        <a:pt x="4" y="414"/>
                      </a:moveTo>
                      <a:lnTo>
                        <a:pt x="4" y="414"/>
                      </a:lnTo>
                      <a:lnTo>
                        <a:pt x="8" y="410"/>
                      </a:lnTo>
                      <a:lnTo>
                        <a:pt x="16" y="402"/>
                      </a:lnTo>
                      <a:lnTo>
                        <a:pt x="248" y="48"/>
                      </a:lnTo>
                      <a:lnTo>
                        <a:pt x="248" y="48"/>
                      </a:lnTo>
                      <a:lnTo>
                        <a:pt x="258" y="36"/>
                      </a:lnTo>
                      <a:lnTo>
                        <a:pt x="266" y="28"/>
                      </a:lnTo>
                      <a:lnTo>
                        <a:pt x="266" y="28"/>
                      </a:lnTo>
                      <a:lnTo>
                        <a:pt x="274" y="18"/>
                      </a:lnTo>
                      <a:lnTo>
                        <a:pt x="280" y="6"/>
                      </a:lnTo>
                      <a:lnTo>
                        <a:pt x="280" y="6"/>
                      </a:lnTo>
                      <a:lnTo>
                        <a:pt x="280" y="2"/>
                      </a:lnTo>
                      <a:lnTo>
                        <a:pt x="278" y="0"/>
                      </a:lnTo>
                      <a:lnTo>
                        <a:pt x="274" y="0"/>
                      </a:lnTo>
                      <a:lnTo>
                        <a:pt x="268" y="2"/>
                      </a:lnTo>
                      <a:lnTo>
                        <a:pt x="266" y="4"/>
                      </a:lnTo>
                      <a:lnTo>
                        <a:pt x="266" y="4"/>
                      </a:lnTo>
                      <a:lnTo>
                        <a:pt x="254" y="14"/>
                      </a:lnTo>
                      <a:lnTo>
                        <a:pt x="244" y="28"/>
                      </a:lnTo>
                      <a:lnTo>
                        <a:pt x="240" y="32"/>
                      </a:lnTo>
                      <a:lnTo>
                        <a:pt x="240" y="32"/>
                      </a:lnTo>
                      <a:lnTo>
                        <a:pt x="224" y="60"/>
                      </a:lnTo>
                      <a:lnTo>
                        <a:pt x="10" y="396"/>
                      </a:lnTo>
                      <a:lnTo>
                        <a:pt x="10" y="396"/>
                      </a:lnTo>
                      <a:lnTo>
                        <a:pt x="0" y="412"/>
                      </a:lnTo>
                      <a:lnTo>
                        <a:pt x="0" y="412"/>
                      </a:lnTo>
                      <a:lnTo>
                        <a:pt x="0" y="414"/>
                      </a:lnTo>
                      <a:lnTo>
                        <a:pt x="0" y="414"/>
                      </a:lnTo>
                      <a:lnTo>
                        <a:pt x="4" y="414"/>
                      </a:lnTo>
                      <a:lnTo>
                        <a:pt x="4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6" name="Freeform 75"/>
                <p:cNvSpPr>
                  <a:spLocks noEditPoints="1"/>
                </p:cNvSpPr>
                <p:nvPr/>
              </p:nvSpPr>
              <p:spPr bwMode="auto">
                <a:xfrm rot="813286">
                  <a:off x="381000" y="3581400"/>
                  <a:ext cx="3435350" cy="2667000"/>
                </a:xfrm>
                <a:custGeom>
                  <a:avLst/>
                  <a:gdLst/>
                  <a:ahLst/>
                  <a:cxnLst>
                    <a:cxn ang="0">
                      <a:pos x="2160" y="44"/>
                    </a:cxn>
                    <a:cxn ang="0">
                      <a:pos x="2102" y="6"/>
                    </a:cxn>
                    <a:cxn ang="0">
                      <a:pos x="1752" y="118"/>
                    </a:cxn>
                    <a:cxn ang="0">
                      <a:pos x="1142" y="870"/>
                    </a:cxn>
                    <a:cxn ang="0">
                      <a:pos x="1126" y="832"/>
                    </a:cxn>
                    <a:cxn ang="0">
                      <a:pos x="1126" y="794"/>
                    </a:cxn>
                    <a:cxn ang="0">
                      <a:pos x="1100" y="780"/>
                    </a:cxn>
                    <a:cxn ang="0">
                      <a:pos x="1080" y="778"/>
                    </a:cxn>
                    <a:cxn ang="0">
                      <a:pos x="1068" y="788"/>
                    </a:cxn>
                    <a:cxn ang="0">
                      <a:pos x="1034" y="802"/>
                    </a:cxn>
                    <a:cxn ang="0">
                      <a:pos x="1024" y="846"/>
                    </a:cxn>
                    <a:cxn ang="0">
                      <a:pos x="690" y="370"/>
                    </a:cxn>
                    <a:cxn ang="0">
                      <a:pos x="118" y="0"/>
                    </a:cxn>
                    <a:cxn ang="0">
                      <a:pos x="32" y="18"/>
                    </a:cxn>
                    <a:cxn ang="0">
                      <a:pos x="2" y="64"/>
                    </a:cxn>
                    <a:cxn ang="0">
                      <a:pos x="108" y="686"/>
                    </a:cxn>
                    <a:cxn ang="0">
                      <a:pos x="348" y="952"/>
                    </a:cxn>
                    <a:cxn ang="0">
                      <a:pos x="504" y="1020"/>
                    </a:cxn>
                    <a:cxn ang="0">
                      <a:pos x="346" y="1198"/>
                    </a:cxn>
                    <a:cxn ang="0">
                      <a:pos x="330" y="1284"/>
                    </a:cxn>
                    <a:cxn ang="0">
                      <a:pos x="372" y="1442"/>
                    </a:cxn>
                    <a:cxn ang="0">
                      <a:pos x="406" y="1476"/>
                    </a:cxn>
                    <a:cxn ang="0">
                      <a:pos x="436" y="1500"/>
                    </a:cxn>
                    <a:cxn ang="0">
                      <a:pos x="478" y="1550"/>
                    </a:cxn>
                    <a:cxn ang="0">
                      <a:pos x="516" y="1562"/>
                    </a:cxn>
                    <a:cxn ang="0">
                      <a:pos x="558" y="1608"/>
                    </a:cxn>
                    <a:cxn ang="0">
                      <a:pos x="622" y="1636"/>
                    </a:cxn>
                    <a:cxn ang="0">
                      <a:pos x="708" y="1676"/>
                    </a:cxn>
                    <a:cxn ang="0">
                      <a:pos x="742" y="1660"/>
                    </a:cxn>
                    <a:cxn ang="0">
                      <a:pos x="836" y="1606"/>
                    </a:cxn>
                    <a:cxn ang="0">
                      <a:pos x="892" y="1528"/>
                    </a:cxn>
                    <a:cxn ang="0">
                      <a:pos x="1012" y="1188"/>
                    </a:cxn>
                    <a:cxn ang="0">
                      <a:pos x="1016" y="1342"/>
                    </a:cxn>
                    <a:cxn ang="0">
                      <a:pos x="1018" y="1494"/>
                    </a:cxn>
                    <a:cxn ang="0">
                      <a:pos x="1120" y="1598"/>
                    </a:cxn>
                    <a:cxn ang="0">
                      <a:pos x="1146" y="1430"/>
                    </a:cxn>
                    <a:cxn ang="0">
                      <a:pos x="1128" y="1158"/>
                    </a:cxn>
                    <a:cxn ang="0">
                      <a:pos x="1150" y="1176"/>
                    </a:cxn>
                    <a:cxn ang="0">
                      <a:pos x="1274" y="1528"/>
                    </a:cxn>
                    <a:cxn ang="0">
                      <a:pos x="1370" y="1646"/>
                    </a:cxn>
                    <a:cxn ang="0">
                      <a:pos x="1424" y="1660"/>
                    </a:cxn>
                    <a:cxn ang="0">
                      <a:pos x="1458" y="1676"/>
                    </a:cxn>
                    <a:cxn ang="0">
                      <a:pos x="1544" y="1636"/>
                    </a:cxn>
                    <a:cxn ang="0">
                      <a:pos x="1608" y="1608"/>
                    </a:cxn>
                    <a:cxn ang="0">
                      <a:pos x="1650" y="1562"/>
                    </a:cxn>
                    <a:cxn ang="0">
                      <a:pos x="1688" y="1550"/>
                    </a:cxn>
                    <a:cxn ang="0">
                      <a:pos x="1730" y="1500"/>
                    </a:cxn>
                    <a:cxn ang="0">
                      <a:pos x="1760" y="1476"/>
                    </a:cxn>
                    <a:cxn ang="0">
                      <a:pos x="1794" y="1442"/>
                    </a:cxn>
                    <a:cxn ang="0">
                      <a:pos x="1836" y="1284"/>
                    </a:cxn>
                    <a:cxn ang="0">
                      <a:pos x="1820" y="1198"/>
                    </a:cxn>
                    <a:cxn ang="0">
                      <a:pos x="1662" y="1020"/>
                    </a:cxn>
                    <a:cxn ang="0">
                      <a:pos x="1882" y="942"/>
                    </a:cxn>
                    <a:cxn ang="0">
                      <a:pos x="2086" y="544"/>
                    </a:cxn>
                    <a:cxn ang="0">
                      <a:pos x="1076" y="792"/>
                    </a:cxn>
                  </a:cxnLst>
                  <a:rect l="0" t="0" r="r" b="b"/>
                  <a:pathLst>
                    <a:path w="2164" h="1680">
                      <a:moveTo>
                        <a:pt x="2162" y="70"/>
                      </a:moveTo>
                      <a:lnTo>
                        <a:pt x="2162" y="70"/>
                      </a:lnTo>
                      <a:lnTo>
                        <a:pt x="2164" y="64"/>
                      </a:lnTo>
                      <a:lnTo>
                        <a:pt x="2164" y="60"/>
                      </a:lnTo>
                      <a:lnTo>
                        <a:pt x="2164" y="52"/>
                      </a:lnTo>
                      <a:lnTo>
                        <a:pt x="2160" y="44"/>
                      </a:lnTo>
                      <a:lnTo>
                        <a:pt x="2156" y="36"/>
                      </a:lnTo>
                      <a:lnTo>
                        <a:pt x="2146" y="28"/>
                      </a:lnTo>
                      <a:lnTo>
                        <a:pt x="2134" y="18"/>
                      </a:lnTo>
                      <a:lnTo>
                        <a:pt x="2134" y="18"/>
                      </a:lnTo>
                      <a:lnTo>
                        <a:pt x="2118" y="12"/>
                      </a:lnTo>
                      <a:lnTo>
                        <a:pt x="2102" y="6"/>
                      </a:lnTo>
                      <a:lnTo>
                        <a:pt x="2086" y="4"/>
                      </a:lnTo>
                      <a:lnTo>
                        <a:pt x="2072" y="2"/>
                      </a:lnTo>
                      <a:lnTo>
                        <a:pt x="2048" y="0"/>
                      </a:lnTo>
                      <a:lnTo>
                        <a:pt x="2038" y="0"/>
                      </a:lnTo>
                      <a:lnTo>
                        <a:pt x="1904" y="40"/>
                      </a:lnTo>
                      <a:lnTo>
                        <a:pt x="1752" y="118"/>
                      </a:lnTo>
                      <a:lnTo>
                        <a:pt x="1598" y="244"/>
                      </a:lnTo>
                      <a:lnTo>
                        <a:pt x="1476" y="370"/>
                      </a:lnTo>
                      <a:lnTo>
                        <a:pt x="1312" y="580"/>
                      </a:lnTo>
                      <a:lnTo>
                        <a:pt x="1216" y="732"/>
                      </a:lnTo>
                      <a:lnTo>
                        <a:pt x="1160" y="836"/>
                      </a:lnTo>
                      <a:lnTo>
                        <a:pt x="1142" y="870"/>
                      </a:lnTo>
                      <a:lnTo>
                        <a:pt x="1142" y="870"/>
                      </a:lnTo>
                      <a:lnTo>
                        <a:pt x="1142" y="860"/>
                      </a:lnTo>
                      <a:lnTo>
                        <a:pt x="1142" y="860"/>
                      </a:lnTo>
                      <a:lnTo>
                        <a:pt x="1142" y="856"/>
                      </a:lnTo>
                      <a:lnTo>
                        <a:pt x="1138" y="848"/>
                      </a:lnTo>
                      <a:lnTo>
                        <a:pt x="1126" y="832"/>
                      </a:lnTo>
                      <a:lnTo>
                        <a:pt x="1126" y="832"/>
                      </a:lnTo>
                      <a:lnTo>
                        <a:pt x="1132" y="822"/>
                      </a:lnTo>
                      <a:lnTo>
                        <a:pt x="1134" y="812"/>
                      </a:lnTo>
                      <a:lnTo>
                        <a:pt x="1134" y="812"/>
                      </a:lnTo>
                      <a:lnTo>
                        <a:pt x="1132" y="802"/>
                      </a:lnTo>
                      <a:lnTo>
                        <a:pt x="1126" y="794"/>
                      </a:lnTo>
                      <a:lnTo>
                        <a:pt x="1118" y="788"/>
                      </a:lnTo>
                      <a:lnTo>
                        <a:pt x="1108" y="786"/>
                      </a:lnTo>
                      <a:lnTo>
                        <a:pt x="1108" y="786"/>
                      </a:lnTo>
                      <a:lnTo>
                        <a:pt x="1104" y="786"/>
                      </a:lnTo>
                      <a:lnTo>
                        <a:pt x="1108" y="780"/>
                      </a:lnTo>
                      <a:lnTo>
                        <a:pt x="1100" y="780"/>
                      </a:lnTo>
                      <a:lnTo>
                        <a:pt x="1094" y="780"/>
                      </a:lnTo>
                      <a:lnTo>
                        <a:pt x="1094" y="780"/>
                      </a:lnTo>
                      <a:lnTo>
                        <a:pt x="1086" y="774"/>
                      </a:lnTo>
                      <a:lnTo>
                        <a:pt x="1086" y="776"/>
                      </a:lnTo>
                      <a:lnTo>
                        <a:pt x="1084" y="774"/>
                      </a:lnTo>
                      <a:lnTo>
                        <a:pt x="1080" y="778"/>
                      </a:lnTo>
                      <a:lnTo>
                        <a:pt x="1074" y="776"/>
                      </a:lnTo>
                      <a:lnTo>
                        <a:pt x="1074" y="780"/>
                      </a:lnTo>
                      <a:lnTo>
                        <a:pt x="1068" y="780"/>
                      </a:lnTo>
                      <a:lnTo>
                        <a:pt x="1064" y="780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58" y="786"/>
                      </a:lnTo>
                      <a:lnTo>
                        <a:pt x="1058" y="786"/>
                      </a:lnTo>
                      <a:lnTo>
                        <a:pt x="1048" y="788"/>
                      </a:lnTo>
                      <a:lnTo>
                        <a:pt x="1040" y="794"/>
                      </a:lnTo>
                      <a:lnTo>
                        <a:pt x="1034" y="802"/>
                      </a:lnTo>
                      <a:lnTo>
                        <a:pt x="1032" y="812"/>
                      </a:lnTo>
                      <a:lnTo>
                        <a:pt x="1032" y="812"/>
                      </a:lnTo>
                      <a:lnTo>
                        <a:pt x="1034" y="820"/>
                      </a:lnTo>
                      <a:lnTo>
                        <a:pt x="1036" y="828"/>
                      </a:lnTo>
                      <a:lnTo>
                        <a:pt x="1036" y="828"/>
                      </a:lnTo>
                      <a:lnTo>
                        <a:pt x="1024" y="846"/>
                      </a:lnTo>
                      <a:lnTo>
                        <a:pt x="1020" y="854"/>
                      </a:lnTo>
                      <a:lnTo>
                        <a:pt x="1018" y="860"/>
                      </a:lnTo>
                      <a:lnTo>
                        <a:pt x="1006" y="836"/>
                      </a:lnTo>
                      <a:lnTo>
                        <a:pt x="950" y="732"/>
                      </a:lnTo>
                      <a:lnTo>
                        <a:pt x="854" y="580"/>
                      </a:lnTo>
                      <a:lnTo>
                        <a:pt x="690" y="370"/>
                      </a:lnTo>
                      <a:lnTo>
                        <a:pt x="568" y="244"/>
                      </a:lnTo>
                      <a:lnTo>
                        <a:pt x="412" y="118"/>
                      </a:lnTo>
                      <a:lnTo>
                        <a:pt x="262" y="40"/>
                      </a:lnTo>
                      <a:lnTo>
                        <a:pt x="128" y="0"/>
                      </a:lnTo>
                      <a:lnTo>
                        <a:pt x="128" y="0"/>
                      </a:lnTo>
                      <a:lnTo>
                        <a:pt x="118" y="0"/>
                      </a:lnTo>
                      <a:lnTo>
                        <a:pt x="94" y="2"/>
                      </a:lnTo>
                      <a:lnTo>
                        <a:pt x="80" y="4"/>
                      </a:lnTo>
                      <a:lnTo>
                        <a:pt x="64" y="6"/>
                      </a:lnTo>
                      <a:lnTo>
                        <a:pt x="48" y="12"/>
                      </a:lnTo>
                      <a:lnTo>
                        <a:pt x="32" y="18"/>
                      </a:lnTo>
                      <a:lnTo>
                        <a:pt x="32" y="18"/>
                      </a:lnTo>
                      <a:lnTo>
                        <a:pt x="20" y="28"/>
                      </a:lnTo>
                      <a:lnTo>
                        <a:pt x="10" y="36"/>
                      </a:lnTo>
                      <a:lnTo>
                        <a:pt x="6" y="44"/>
                      </a:lnTo>
                      <a:lnTo>
                        <a:pt x="2" y="52"/>
                      </a:lnTo>
                      <a:lnTo>
                        <a:pt x="2" y="60"/>
                      </a:lnTo>
                      <a:lnTo>
                        <a:pt x="2" y="64"/>
                      </a:lnTo>
                      <a:lnTo>
                        <a:pt x="4" y="70"/>
                      </a:lnTo>
                      <a:lnTo>
                        <a:pt x="0" y="114"/>
                      </a:lnTo>
                      <a:lnTo>
                        <a:pt x="12" y="226"/>
                      </a:lnTo>
                      <a:lnTo>
                        <a:pt x="58" y="452"/>
                      </a:lnTo>
                      <a:lnTo>
                        <a:pt x="80" y="544"/>
                      </a:lnTo>
                      <a:lnTo>
                        <a:pt x="108" y="686"/>
                      </a:lnTo>
                      <a:lnTo>
                        <a:pt x="122" y="734"/>
                      </a:lnTo>
                      <a:lnTo>
                        <a:pt x="154" y="810"/>
                      </a:lnTo>
                      <a:lnTo>
                        <a:pt x="196" y="876"/>
                      </a:lnTo>
                      <a:lnTo>
                        <a:pt x="240" y="918"/>
                      </a:lnTo>
                      <a:lnTo>
                        <a:pt x="284" y="942"/>
                      </a:lnTo>
                      <a:lnTo>
                        <a:pt x="348" y="952"/>
                      </a:lnTo>
                      <a:lnTo>
                        <a:pt x="410" y="960"/>
                      </a:lnTo>
                      <a:lnTo>
                        <a:pt x="622" y="978"/>
                      </a:lnTo>
                      <a:lnTo>
                        <a:pt x="622" y="978"/>
                      </a:lnTo>
                      <a:lnTo>
                        <a:pt x="580" y="992"/>
                      </a:lnTo>
                      <a:lnTo>
                        <a:pt x="538" y="1006"/>
                      </a:lnTo>
                      <a:lnTo>
                        <a:pt x="504" y="1020"/>
                      </a:lnTo>
                      <a:lnTo>
                        <a:pt x="486" y="1028"/>
                      </a:lnTo>
                      <a:lnTo>
                        <a:pt x="486" y="1028"/>
                      </a:lnTo>
                      <a:lnTo>
                        <a:pt x="444" y="1066"/>
                      </a:lnTo>
                      <a:lnTo>
                        <a:pt x="410" y="1098"/>
                      </a:lnTo>
                      <a:lnTo>
                        <a:pt x="346" y="1198"/>
                      </a:lnTo>
                      <a:lnTo>
                        <a:pt x="346" y="1198"/>
                      </a:lnTo>
                      <a:lnTo>
                        <a:pt x="338" y="1222"/>
                      </a:lnTo>
                      <a:lnTo>
                        <a:pt x="330" y="1242"/>
                      </a:lnTo>
                      <a:lnTo>
                        <a:pt x="326" y="1256"/>
                      </a:lnTo>
                      <a:lnTo>
                        <a:pt x="326" y="1256"/>
                      </a:lnTo>
                      <a:lnTo>
                        <a:pt x="326" y="1270"/>
                      </a:lnTo>
                      <a:lnTo>
                        <a:pt x="330" y="1284"/>
                      </a:lnTo>
                      <a:lnTo>
                        <a:pt x="334" y="1302"/>
                      </a:lnTo>
                      <a:lnTo>
                        <a:pt x="334" y="1346"/>
                      </a:lnTo>
                      <a:lnTo>
                        <a:pt x="358" y="1386"/>
                      </a:lnTo>
                      <a:lnTo>
                        <a:pt x="370" y="1438"/>
                      </a:lnTo>
                      <a:lnTo>
                        <a:pt x="370" y="1438"/>
                      </a:lnTo>
                      <a:lnTo>
                        <a:pt x="372" y="1442"/>
                      </a:lnTo>
                      <a:lnTo>
                        <a:pt x="376" y="1454"/>
                      </a:lnTo>
                      <a:lnTo>
                        <a:pt x="380" y="1460"/>
                      </a:lnTo>
                      <a:lnTo>
                        <a:pt x="386" y="1466"/>
                      </a:lnTo>
                      <a:lnTo>
                        <a:pt x="396" y="1472"/>
                      </a:lnTo>
                      <a:lnTo>
                        <a:pt x="406" y="1476"/>
                      </a:lnTo>
                      <a:lnTo>
                        <a:pt x="406" y="1476"/>
                      </a:lnTo>
                      <a:lnTo>
                        <a:pt x="418" y="1480"/>
                      </a:lnTo>
                      <a:lnTo>
                        <a:pt x="424" y="1484"/>
                      </a:lnTo>
                      <a:lnTo>
                        <a:pt x="430" y="1488"/>
                      </a:lnTo>
                      <a:lnTo>
                        <a:pt x="434" y="1492"/>
                      </a:lnTo>
                      <a:lnTo>
                        <a:pt x="436" y="1498"/>
                      </a:lnTo>
                      <a:lnTo>
                        <a:pt x="436" y="1500"/>
                      </a:lnTo>
                      <a:lnTo>
                        <a:pt x="436" y="1500"/>
                      </a:lnTo>
                      <a:lnTo>
                        <a:pt x="444" y="1514"/>
                      </a:lnTo>
                      <a:lnTo>
                        <a:pt x="458" y="1534"/>
                      </a:lnTo>
                      <a:lnTo>
                        <a:pt x="458" y="1534"/>
                      </a:lnTo>
                      <a:lnTo>
                        <a:pt x="466" y="1540"/>
                      </a:lnTo>
                      <a:lnTo>
                        <a:pt x="478" y="1550"/>
                      </a:lnTo>
                      <a:lnTo>
                        <a:pt x="490" y="1556"/>
                      </a:lnTo>
                      <a:lnTo>
                        <a:pt x="498" y="1558"/>
                      </a:lnTo>
                      <a:lnTo>
                        <a:pt x="504" y="1558"/>
                      </a:lnTo>
                      <a:lnTo>
                        <a:pt x="504" y="1558"/>
                      </a:lnTo>
                      <a:lnTo>
                        <a:pt x="510" y="1558"/>
                      </a:lnTo>
                      <a:lnTo>
                        <a:pt x="516" y="1562"/>
                      </a:lnTo>
                      <a:lnTo>
                        <a:pt x="528" y="1572"/>
                      </a:lnTo>
                      <a:lnTo>
                        <a:pt x="536" y="1582"/>
                      </a:lnTo>
                      <a:lnTo>
                        <a:pt x="540" y="1588"/>
                      </a:lnTo>
                      <a:lnTo>
                        <a:pt x="540" y="1588"/>
                      </a:lnTo>
                      <a:lnTo>
                        <a:pt x="548" y="1598"/>
                      </a:lnTo>
                      <a:lnTo>
                        <a:pt x="558" y="1608"/>
                      </a:lnTo>
                      <a:lnTo>
                        <a:pt x="564" y="1612"/>
                      </a:lnTo>
                      <a:lnTo>
                        <a:pt x="570" y="1614"/>
                      </a:lnTo>
                      <a:lnTo>
                        <a:pt x="570" y="1614"/>
                      </a:lnTo>
                      <a:lnTo>
                        <a:pt x="586" y="1618"/>
                      </a:lnTo>
                      <a:lnTo>
                        <a:pt x="602" y="1626"/>
                      </a:lnTo>
                      <a:lnTo>
                        <a:pt x="622" y="1636"/>
                      </a:lnTo>
                      <a:lnTo>
                        <a:pt x="648" y="1656"/>
                      </a:lnTo>
                      <a:lnTo>
                        <a:pt x="676" y="1678"/>
                      </a:lnTo>
                      <a:lnTo>
                        <a:pt x="676" y="1678"/>
                      </a:lnTo>
                      <a:lnTo>
                        <a:pt x="682" y="1678"/>
                      </a:lnTo>
                      <a:lnTo>
                        <a:pt x="694" y="1680"/>
                      </a:lnTo>
                      <a:lnTo>
                        <a:pt x="708" y="1676"/>
                      </a:lnTo>
                      <a:lnTo>
                        <a:pt x="716" y="1674"/>
                      </a:lnTo>
                      <a:lnTo>
                        <a:pt x="724" y="1670"/>
                      </a:lnTo>
                      <a:lnTo>
                        <a:pt x="724" y="1670"/>
                      </a:lnTo>
                      <a:lnTo>
                        <a:pt x="730" y="1664"/>
                      </a:lnTo>
                      <a:lnTo>
                        <a:pt x="736" y="1662"/>
                      </a:lnTo>
                      <a:lnTo>
                        <a:pt x="742" y="1660"/>
                      </a:lnTo>
                      <a:lnTo>
                        <a:pt x="746" y="1660"/>
                      </a:lnTo>
                      <a:lnTo>
                        <a:pt x="754" y="1664"/>
                      </a:lnTo>
                      <a:lnTo>
                        <a:pt x="756" y="1664"/>
                      </a:lnTo>
                      <a:lnTo>
                        <a:pt x="772" y="1662"/>
                      </a:lnTo>
                      <a:lnTo>
                        <a:pt x="796" y="1646"/>
                      </a:lnTo>
                      <a:lnTo>
                        <a:pt x="836" y="1606"/>
                      </a:lnTo>
                      <a:lnTo>
                        <a:pt x="836" y="1606"/>
                      </a:lnTo>
                      <a:lnTo>
                        <a:pt x="840" y="1602"/>
                      </a:lnTo>
                      <a:lnTo>
                        <a:pt x="852" y="1588"/>
                      </a:lnTo>
                      <a:lnTo>
                        <a:pt x="870" y="1564"/>
                      </a:lnTo>
                      <a:lnTo>
                        <a:pt x="892" y="1528"/>
                      </a:lnTo>
                      <a:lnTo>
                        <a:pt x="892" y="1528"/>
                      </a:lnTo>
                      <a:lnTo>
                        <a:pt x="914" y="1478"/>
                      </a:lnTo>
                      <a:lnTo>
                        <a:pt x="938" y="1424"/>
                      </a:lnTo>
                      <a:lnTo>
                        <a:pt x="964" y="1362"/>
                      </a:lnTo>
                      <a:lnTo>
                        <a:pt x="964" y="1362"/>
                      </a:lnTo>
                      <a:lnTo>
                        <a:pt x="988" y="1268"/>
                      </a:lnTo>
                      <a:lnTo>
                        <a:pt x="1012" y="1188"/>
                      </a:lnTo>
                      <a:lnTo>
                        <a:pt x="1034" y="1116"/>
                      </a:lnTo>
                      <a:lnTo>
                        <a:pt x="1032" y="1158"/>
                      </a:lnTo>
                      <a:lnTo>
                        <a:pt x="1024" y="1232"/>
                      </a:lnTo>
                      <a:lnTo>
                        <a:pt x="1026" y="1256"/>
                      </a:lnTo>
                      <a:lnTo>
                        <a:pt x="1016" y="1290"/>
                      </a:lnTo>
                      <a:lnTo>
                        <a:pt x="1016" y="1342"/>
                      </a:lnTo>
                      <a:lnTo>
                        <a:pt x="1016" y="1356"/>
                      </a:lnTo>
                      <a:lnTo>
                        <a:pt x="1016" y="1430"/>
                      </a:lnTo>
                      <a:lnTo>
                        <a:pt x="1026" y="1436"/>
                      </a:lnTo>
                      <a:lnTo>
                        <a:pt x="1026" y="1446"/>
                      </a:lnTo>
                      <a:lnTo>
                        <a:pt x="1016" y="1458"/>
                      </a:lnTo>
                      <a:lnTo>
                        <a:pt x="1018" y="1494"/>
                      </a:lnTo>
                      <a:lnTo>
                        <a:pt x="1018" y="1552"/>
                      </a:lnTo>
                      <a:lnTo>
                        <a:pt x="1040" y="1598"/>
                      </a:lnTo>
                      <a:lnTo>
                        <a:pt x="1076" y="1628"/>
                      </a:lnTo>
                      <a:lnTo>
                        <a:pt x="1080" y="1596"/>
                      </a:lnTo>
                      <a:lnTo>
                        <a:pt x="1084" y="1628"/>
                      </a:lnTo>
                      <a:lnTo>
                        <a:pt x="1120" y="1598"/>
                      </a:lnTo>
                      <a:lnTo>
                        <a:pt x="1142" y="1552"/>
                      </a:lnTo>
                      <a:lnTo>
                        <a:pt x="1142" y="1494"/>
                      </a:lnTo>
                      <a:lnTo>
                        <a:pt x="1146" y="1458"/>
                      </a:lnTo>
                      <a:lnTo>
                        <a:pt x="1134" y="1446"/>
                      </a:lnTo>
                      <a:lnTo>
                        <a:pt x="1134" y="1436"/>
                      </a:lnTo>
                      <a:lnTo>
                        <a:pt x="1146" y="1430"/>
                      </a:lnTo>
                      <a:lnTo>
                        <a:pt x="1146" y="1356"/>
                      </a:lnTo>
                      <a:lnTo>
                        <a:pt x="1146" y="1342"/>
                      </a:lnTo>
                      <a:lnTo>
                        <a:pt x="1146" y="1290"/>
                      </a:lnTo>
                      <a:lnTo>
                        <a:pt x="1134" y="1256"/>
                      </a:lnTo>
                      <a:lnTo>
                        <a:pt x="1136" y="1232"/>
                      </a:lnTo>
                      <a:lnTo>
                        <a:pt x="1128" y="1158"/>
                      </a:lnTo>
                      <a:lnTo>
                        <a:pt x="1126" y="1116"/>
                      </a:lnTo>
                      <a:lnTo>
                        <a:pt x="1126" y="1116"/>
                      </a:lnTo>
                      <a:lnTo>
                        <a:pt x="1126" y="1106"/>
                      </a:lnTo>
                      <a:lnTo>
                        <a:pt x="1126" y="1106"/>
                      </a:lnTo>
                      <a:lnTo>
                        <a:pt x="1138" y="1136"/>
                      </a:lnTo>
                      <a:lnTo>
                        <a:pt x="1150" y="1176"/>
                      </a:lnTo>
                      <a:lnTo>
                        <a:pt x="1174" y="1260"/>
                      </a:lnTo>
                      <a:lnTo>
                        <a:pt x="1202" y="1362"/>
                      </a:lnTo>
                      <a:lnTo>
                        <a:pt x="1202" y="1362"/>
                      </a:lnTo>
                      <a:lnTo>
                        <a:pt x="1228" y="1424"/>
                      </a:lnTo>
                      <a:lnTo>
                        <a:pt x="1250" y="1478"/>
                      </a:lnTo>
                      <a:lnTo>
                        <a:pt x="1274" y="1528"/>
                      </a:lnTo>
                      <a:lnTo>
                        <a:pt x="1274" y="1528"/>
                      </a:lnTo>
                      <a:lnTo>
                        <a:pt x="1296" y="1564"/>
                      </a:lnTo>
                      <a:lnTo>
                        <a:pt x="1312" y="1588"/>
                      </a:lnTo>
                      <a:lnTo>
                        <a:pt x="1326" y="1602"/>
                      </a:lnTo>
                      <a:lnTo>
                        <a:pt x="1330" y="1606"/>
                      </a:lnTo>
                      <a:lnTo>
                        <a:pt x="1370" y="1646"/>
                      </a:lnTo>
                      <a:lnTo>
                        <a:pt x="1394" y="1662"/>
                      </a:lnTo>
                      <a:lnTo>
                        <a:pt x="1410" y="1664"/>
                      </a:lnTo>
                      <a:lnTo>
                        <a:pt x="1410" y="1664"/>
                      </a:lnTo>
                      <a:lnTo>
                        <a:pt x="1412" y="1664"/>
                      </a:lnTo>
                      <a:lnTo>
                        <a:pt x="1420" y="1660"/>
                      </a:lnTo>
                      <a:lnTo>
                        <a:pt x="1424" y="1660"/>
                      </a:lnTo>
                      <a:lnTo>
                        <a:pt x="1430" y="1662"/>
                      </a:lnTo>
                      <a:lnTo>
                        <a:pt x="1436" y="1664"/>
                      </a:lnTo>
                      <a:lnTo>
                        <a:pt x="1442" y="1670"/>
                      </a:lnTo>
                      <a:lnTo>
                        <a:pt x="1442" y="1670"/>
                      </a:lnTo>
                      <a:lnTo>
                        <a:pt x="1450" y="1674"/>
                      </a:lnTo>
                      <a:lnTo>
                        <a:pt x="1458" y="1676"/>
                      </a:lnTo>
                      <a:lnTo>
                        <a:pt x="1472" y="1680"/>
                      </a:lnTo>
                      <a:lnTo>
                        <a:pt x="1484" y="1678"/>
                      </a:lnTo>
                      <a:lnTo>
                        <a:pt x="1490" y="1678"/>
                      </a:lnTo>
                      <a:lnTo>
                        <a:pt x="1518" y="1656"/>
                      </a:lnTo>
                      <a:lnTo>
                        <a:pt x="1544" y="1636"/>
                      </a:lnTo>
                      <a:lnTo>
                        <a:pt x="1544" y="1636"/>
                      </a:lnTo>
                      <a:lnTo>
                        <a:pt x="1564" y="1626"/>
                      </a:lnTo>
                      <a:lnTo>
                        <a:pt x="1580" y="1618"/>
                      </a:lnTo>
                      <a:lnTo>
                        <a:pt x="1596" y="1614"/>
                      </a:lnTo>
                      <a:lnTo>
                        <a:pt x="1596" y="1614"/>
                      </a:lnTo>
                      <a:lnTo>
                        <a:pt x="1602" y="1612"/>
                      </a:lnTo>
                      <a:lnTo>
                        <a:pt x="1608" y="1608"/>
                      </a:lnTo>
                      <a:lnTo>
                        <a:pt x="1618" y="1598"/>
                      </a:lnTo>
                      <a:lnTo>
                        <a:pt x="1626" y="1588"/>
                      </a:lnTo>
                      <a:lnTo>
                        <a:pt x="1626" y="1588"/>
                      </a:lnTo>
                      <a:lnTo>
                        <a:pt x="1630" y="1582"/>
                      </a:lnTo>
                      <a:lnTo>
                        <a:pt x="1638" y="1572"/>
                      </a:lnTo>
                      <a:lnTo>
                        <a:pt x="1650" y="1562"/>
                      </a:lnTo>
                      <a:lnTo>
                        <a:pt x="1656" y="1558"/>
                      </a:lnTo>
                      <a:lnTo>
                        <a:pt x="1662" y="1558"/>
                      </a:lnTo>
                      <a:lnTo>
                        <a:pt x="1662" y="1558"/>
                      </a:lnTo>
                      <a:lnTo>
                        <a:pt x="1668" y="1558"/>
                      </a:lnTo>
                      <a:lnTo>
                        <a:pt x="1674" y="1556"/>
                      </a:lnTo>
                      <a:lnTo>
                        <a:pt x="1688" y="1550"/>
                      </a:lnTo>
                      <a:lnTo>
                        <a:pt x="1700" y="1540"/>
                      </a:lnTo>
                      <a:lnTo>
                        <a:pt x="1708" y="1534"/>
                      </a:lnTo>
                      <a:lnTo>
                        <a:pt x="1708" y="1534"/>
                      </a:lnTo>
                      <a:lnTo>
                        <a:pt x="1722" y="1514"/>
                      </a:lnTo>
                      <a:lnTo>
                        <a:pt x="1730" y="1500"/>
                      </a:lnTo>
                      <a:lnTo>
                        <a:pt x="1730" y="1500"/>
                      </a:lnTo>
                      <a:lnTo>
                        <a:pt x="1730" y="1498"/>
                      </a:lnTo>
                      <a:lnTo>
                        <a:pt x="1732" y="1492"/>
                      </a:lnTo>
                      <a:lnTo>
                        <a:pt x="1736" y="1488"/>
                      </a:lnTo>
                      <a:lnTo>
                        <a:pt x="1740" y="1484"/>
                      </a:lnTo>
                      <a:lnTo>
                        <a:pt x="1748" y="1480"/>
                      </a:lnTo>
                      <a:lnTo>
                        <a:pt x="1760" y="1476"/>
                      </a:lnTo>
                      <a:lnTo>
                        <a:pt x="1760" y="1476"/>
                      </a:lnTo>
                      <a:lnTo>
                        <a:pt x="1770" y="1472"/>
                      </a:lnTo>
                      <a:lnTo>
                        <a:pt x="1780" y="1466"/>
                      </a:lnTo>
                      <a:lnTo>
                        <a:pt x="1786" y="1460"/>
                      </a:lnTo>
                      <a:lnTo>
                        <a:pt x="1790" y="1454"/>
                      </a:lnTo>
                      <a:lnTo>
                        <a:pt x="1794" y="1442"/>
                      </a:lnTo>
                      <a:lnTo>
                        <a:pt x="1794" y="1438"/>
                      </a:lnTo>
                      <a:lnTo>
                        <a:pt x="1808" y="1386"/>
                      </a:lnTo>
                      <a:lnTo>
                        <a:pt x="1832" y="1346"/>
                      </a:lnTo>
                      <a:lnTo>
                        <a:pt x="1832" y="1302"/>
                      </a:lnTo>
                      <a:lnTo>
                        <a:pt x="1832" y="1302"/>
                      </a:lnTo>
                      <a:lnTo>
                        <a:pt x="1836" y="1284"/>
                      </a:lnTo>
                      <a:lnTo>
                        <a:pt x="1840" y="1270"/>
                      </a:lnTo>
                      <a:lnTo>
                        <a:pt x="1840" y="1256"/>
                      </a:lnTo>
                      <a:lnTo>
                        <a:pt x="1840" y="1256"/>
                      </a:lnTo>
                      <a:lnTo>
                        <a:pt x="1836" y="1242"/>
                      </a:lnTo>
                      <a:lnTo>
                        <a:pt x="1828" y="1222"/>
                      </a:lnTo>
                      <a:lnTo>
                        <a:pt x="1820" y="1198"/>
                      </a:lnTo>
                      <a:lnTo>
                        <a:pt x="1756" y="1098"/>
                      </a:lnTo>
                      <a:lnTo>
                        <a:pt x="1756" y="1098"/>
                      </a:lnTo>
                      <a:lnTo>
                        <a:pt x="1722" y="1066"/>
                      </a:lnTo>
                      <a:lnTo>
                        <a:pt x="1680" y="1028"/>
                      </a:lnTo>
                      <a:lnTo>
                        <a:pt x="1680" y="1028"/>
                      </a:lnTo>
                      <a:lnTo>
                        <a:pt x="1662" y="1020"/>
                      </a:lnTo>
                      <a:lnTo>
                        <a:pt x="1628" y="1006"/>
                      </a:lnTo>
                      <a:lnTo>
                        <a:pt x="1586" y="992"/>
                      </a:lnTo>
                      <a:lnTo>
                        <a:pt x="1544" y="978"/>
                      </a:lnTo>
                      <a:lnTo>
                        <a:pt x="1756" y="960"/>
                      </a:lnTo>
                      <a:lnTo>
                        <a:pt x="1818" y="952"/>
                      </a:lnTo>
                      <a:lnTo>
                        <a:pt x="1882" y="942"/>
                      </a:lnTo>
                      <a:lnTo>
                        <a:pt x="1926" y="918"/>
                      </a:lnTo>
                      <a:lnTo>
                        <a:pt x="1970" y="876"/>
                      </a:lnTo>
                      <a:lnTo>
                        <a:pt x="2012" y="810"/>
                      </a:lnTo>
                      <a:lnTo>
                        <a:pt x="2044" y="734"/>
                      </a:lnTo>
                      <a:lnTo>
                        <a:pt x="2058" y="686"/>
                      </a:lnTo>
                      <a:lnTo>
                        <a:pt x="2086" y="544"/>
                      </a:lnTo>
                      <a:lnTo>
                        <a:pt x="2108" y="452"/>
                      </a:lnTo>
                      <a:lnTo>
                        <a:pt x="2154" y="226"/>
                      </a:lnTo>
                      <a:lnTo>
                        <a:pt x="2164" y="114"/>
                      </a:lnTo>
                      <a:lnTo>
                        <a:pt x="2162" y="70"/>
                      </a:lnTo>
                      <a:close/>
                      <a:moveTo>
                        <a:pt x="1076" y="792"/>
                      </a:moveTo>
                      <a:lnTo>
                        <a:pt x="1076" y="792"/>
                      </a:lnTo>
                      <a:lnTo>
                        <a:pt x="1076" y="790"/>
                      </a:lnTo>
                      <a:lnTo>
                        <a:pt x="1076" y="790"/>
                      </a:lnTo>
                      <a:lnTo>
                        <a:pt x="1076" y="79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43" name="Group 48"/>
              <p:cNvGrpSpPr>
                <a:grpSpLocks noChangeAspect="1"/>
              </p:cNvGrpSpPr>
              <p:nvPr/>
            </p:nvGrpSpPr>
            <p:grpSpPr>
              <a:xfrm>
                <a:off x="2" y="685789"/>
                <a:ext cx="1312805" cy="1509325"/>
                <a:chOff x="1447800" y="3114675"/>
                <a:chExt cx="1836489" cy="2111412"/>
              </a:xfrm>
              <a:solidFill>
                <a:schemeClr val="bg2">
                  <a:lumMod val="50000"/>
                  <a:lumOff val="50000"/>
                  <a:alpha val="18000"/>
                </a:schemeClr>
              </a:solidFill>
            </p:grpSpPr>
            <p:sp>
              <p:nvSpPr>
                <p:cNvPr id="159" name="Freeform 42"/>
                <p:cNvSpPr>
                  <a:spLocks/>
                </p:cNvSpPr>
                <p:nvPr/>
              </p:nvSpPr>
              <p:spPr bwMode="auto">
                <a:xfrm>
                  <a:off x="1990725" y="4175125"/>
                  <a:ext cx="498475" cy="269875"/>
                </a:xfrm>
                <a:custGeom>
                  <a:avLst/>
                  <a:gdLst>
                    <a:gd name="T0" fmla="*/ 314 w 314"/>
                    <a:gd name="T1" fmla="*/ 170 h 170"/>
                    <a:gd name="T2" fmla="*/ 314 w 314"/>
                    <a:gd name="T3" fmla="*/ 170 h 170"/>
                    <a:gd name="T4" fmla="*/ 314 w 314"/>
                    <a:gd name="T5" fmla="*/ 168 h 170"/>
                    <a:gd name="T6" fmla="*/ 314 w 314"/>
                    <a:gd name="T7" fmla="*/ 166 h 170"/>
                    <a:gd name="T8" fmla="*/ 314 w 314"/>
                    <a:gd name="T9" fmla="*/ 166 h 170"/>
                    <a:gd name="T10" fmla="*/ 300 w 314"/>
                    <a:gd name="T11" fmla="*/ 158 h 170"/>
                    <a:gd name="T12" fmla="*/ 58 w 314"/>
                    <a:gd name="T13" fmla="*/ 22 h 170"/>
                    <a:gd name="T14" fmla="*/ 58 w 314"/>
                    <a:gd name="T15" fmla="*/ 22 h 170"/>
                    <a:gd name="T16" fmla="*/ 34 w 314"/>
                    <a:gd name="T17" fmla="*/ 8 h 170"/>
                    <a:gd name="T18" fmla="*/ 34 w 314"/>
                    <a:gd name="T19" fmla="*/ 8 h 170"/>
                    <a:gd name="T20" fmla="*/ 22 w 314"/>
                    <a:gd name="T21" fmla="*/ 2 h 170"/>
                    <a:gd name="T22" fmla="*/ 8 w 314"/>
                    <a:gd name="T23" fmla="*/ 0 h 170"/>
                    <a:gd name="T24" fmla="*/ 8 w 314"/>
                    <a:gd name="T25" fmla="*/ 0 h 170"/>
                    <a:gd name="T26" fmla="*/ 4 w 314"/>
                    <a:gd name="T27" fmla="*/ 0 h 170"/>
                    <a:gd name="T28" fmla="*/ 2 w 314"/>
                    <a:gd name="T29" fmla="*/ 2 h 170"/>
                    <a:gd name="T30" fmla="*/ 0 w 314"/>
                    <a:gd name="T31" fmla="*/ 4 h 170"/>
                    <a:gd name="T32" fmla="*/ 2 w 314"/>
                    <a:gd name="T33" fmla="*/ 6 h 170"/>
                    <a:gd name="T34" fmla="*/ 2 w 314"/>
                    <a:gd name="T35" fmla="*/ 6 h 170"/>
                    <a:gd name="T36" fmla="*/ 8 w 314"/>
                    <a:gd name="T37" fmla="*/ 12 h 170"/>
                    <a:gd name="T38" fmla="*/ 16 w 314"/>
                    <a:gd name="T39" fmla="*/ 14 h 170"/>
                    <a:gd name="T40" fmla="*/ 16 w 314"/>
                    <a:gd name="T41" fmla="*/ 14 h 170"/>
                    <a:gd name="T42" fmla="*/ 28 w 314"/>
                    <a:gd name="T43" fmla="*/ 18 h 170"/>
                    <a:gd name="T44" fmla="*/ 40 w 314"/>
                    <a:gd name="T45" fmla="*/ 24 h 170"/>
                    <a:gd name="T46" fmla="*/ 298 w 314"/>
                    <a:gd name="T47" fmla="*/ 162 h 170"/>
                    <a:gd name="T48" fmla="*/ 298 w 314"/>
                    <a:gd name="T49" fmla="*/ 162 h 170"/>
                    <a:gd name="T50" fmla="*/ 308 w 314"/>
                    <a:gd name="T51" fmla="*/ 168 h 170"/>
                    <a:gd name="T52" fmla="*/ 314 w 314"/>
                    <a:gd name="T53" fmla="*/ 170 h 170"/>
                    <a:gd name="T54" fmla="*/ 314 w 314"/>
                    <a:gd name="T55" fmla="*/ 170 h 17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</a:cxnLst>
                  <a:rect l="0" t="0" r="r" b="b"/>
                  <a:pathLst>
                    <a:path w="314" h="170">
                      <a:moveTo>
                        <a:pt x="314" y="170"/>
                      </a:moveTo>
                      <a:lnTo>
                        <a:pt x="314" y="170"/>
                      </a:lnTo>
                      <a:lnTo>
                        <a:pt x="314" y="168"/>
                      </a:lnTo>
                      <a:lnTo>
                        <a:pt x="314" y="166"/>
                      </a:lnTo>
                      <a:lnTo>
                        <a:pt x="314" y="166"/>
                      </a:lnTo>
                      <a:lnTo>
                        <a:pt x="300" y="158"/>
                      </a:lnTo>
                      <a:lnTo>
                        <a:pt x="58" y="22"/>
                      </a:lnTo>
                      <a:lnTo>
                        <a:pt x="58" y="22"/>
                      </a:lnTo>
                      <a:lnTo>
                        <a:pt x="34" y="8"/>
                      </a:lnTo>
                      <a:lnTo>
                        <a:pt x="34" y="8"/>
                      </a:lnTo>
                      <a:lnTo>
                        <a:pt x="22" y="2"/>
                      </a:lnTo>
                      <a:lnTo>
                        <a:pt x="8" y="0"/>
                      </a:lnTo>
                      <a:lnTo>
                        <a:pt x="8" y="0"/>
                      </a:lnTo>
                      <a:lnTo>
                        <a:pt x="4" y="0"/>
                      </a:lnTo>
                      <a:lnTo>
                        <a:pt x="2" y="2"/>
                      </a:lnTo>
                      <a:lnTo>
                        <a:pt x="0" y="4"/>
                      </a:lnTo>
                      <a:lnTo>
                        <a:pt x="2" y="6"/>
                      </a:lnTo>
                      <a:lnTo>
                        <a:pt x="2" y="6"/>
                      </a:lnTo>
                      <a:lnTo>
                        <a:pt x="8" y="12"/>
                      </a:lnTo>
                      <a:lnTo>
                        <a:pt x="16" y="14"/>
                      </a:lnTo>
                      <a:lnTo>
                        <a:pt x="16" y="14"/>
                      </a:lnTo>
                      <a:lnTo>
                        <a:pt x="28" y="18"/>
                      </a:lnTo>
                      <a:lnTo>
                        <a:pt x="40" y="24"/>
                      </a:lnTo>
                      <a:lnTo>
                        <a:pt x="298" y="162"/>
                      </a:lnTo>
                      <a:lnTo>
                        <a:pt x="298" y="162"/>
                      </a:lnTo>
                      <a:lnTo>
                        <a:pt x="308" y="168"/>
                      </a:lnTo>
                      <a:lnTo>
                        <a:pt x="314" y="170"/>
                      </a:lnTo>
                      <a:lnTo>
                        <a:pt x="314" y="17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0" name="Freeform 43"/>
                <p:cNvSpPr>
                  <a:spLocks/>
                </p:cNvSpPr>
                <p:nvPr/>
              </p:nvSpPr>
              <p:spPr bwMode="auto">
                <a:xfrm>
                  <a:off x="2498725" y="4451350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1" name="Freeform 44"/>
                <p:cNvSpPr>
                  <a:spLocks/>
                </p:cNvSpPr>
                <p:nvPr/>
              </p:nvSpPr>
              <p:spPr bwMode="auto">
                <a:xfrm>
                  <a:off x="2511425" y="3870325"/>
                  <a:ext cx="60325" cy="561975"/>
                </a:xfrm>
                <a:custGeom>
                  <a:avLst/>
                  <a:gdLst>
                    <a:gd name="T0" fmla="*/ 2 w 38"/>
                    <a:gd name="T1" fmla="*/ 352 h 354"/>
                    <a:gd name="T2" fmla="*/ 2 w 38"/>
                    <a:gd name="T3" fmla="*/ 352 h 354"/>
                    <a:gd name="T4" fmla="*/ 4 w 38"/>
                    <a:gd name="T5" fmla="*/ 346 h 354"/>
                    <a:gd name="T6" fmla="*/ 6 w 38"/>
                    <a:gd name="T7" fmla="*/ 336 h 354"/>
                    <a:gd name="T8" fmla="*/ 32 w 38"/>
                    <a:gd name="T9" fmla="*/ 44 h 354"/>
                    <a:gd name="T10" fmla="*/ 32 w 38"/>
                    <a:gd name="T11" fmla="*/ 44 h 354"/>
                    <a:gd name="T12" fmla="*/ 34 w 38"/>
                    <a:gd name="T13" fmla="*/ 30 h 354"/>
                    <a:gd name="T14" fmla="*/ 36 w 38"/>
                    <a:gd name="T15" fmla="*/ 20 h 354"/>
                    <a:gd name="T16" fmla="*/ 36 w 38"/>
                    <a:gd name="T17" fmla="*/ 20 h 354"/>
                    <a:gd name="T18" fmla="*/ 38 w 38"/>
                    <a:gd name="T19" fmla="*/ 10 h 354"/>
                    <a:gd name="T20" fmla="*/ 38 w 38"/>
                    <a:gd name="T21" fmla="*/ 2 h 354"/>
                    <a:gd name="T22" fmla="*/ 38 w 38"/>
                    <a:gd name="T23" fmla="*/ 2 h 354"/>
                    <a:gd name="T24" fmla="*/ 36 w 38"/>
                    <a:gd name="T25" fmla="*/ 0 h 354"/>
                    <a:gd name="T26" fmla="*/ 34 w 38"/>
                    <a:gd name="T27" fmla="*/ 0 h 354"/>
                    <a:gd name="T28" fmla="*/ 32 w 38"/>
                    <a:gd name="T29" fmla="*/ 0 h 354"/>
                    <a:gd name="T30" fmla="*/ 28 w 38"/>
                    <a:gd name="T31" fmla="*/ 4 h 354"/>
                    <a:gd name="T32" fmla="*/ 28 w 38"/>
                    <a:gd name="T33" fmla="*/ 4 h 354"/>
                    <a:gd name="T34" fmla="*/ 24 w 38"/>
                    <a:gd name="T35" fmla="*/ 16 h 354"/>
                    <a:gd name="T36" fmla="*/ 22 w 38"/>
                    <a:gd name="T37" fmla="*/ 30 h 354"/>
                    <a:gd name="T38" fmla="*/ 22 w 38"/>
                    <a:gd name="T39" fmla="*/ 30 h 354"/>
                    <a:gd name="T40" fmla="*/ 20 w 38"/>
                    <a:gd name="T41" fmla="*/ 58 h 354"/>
                    <a:gd name="T42" fmla="*/ 0 w 38"/>
                    <a:gd name="T43" fmla="*/ 334 h 354"/>
                    <a:gd name="T44" fmla="*/ 0 w 38"/>
                    <a:gd name="T45" fmla="*/ 334 h 354"/>
                    <a:gd name="T46" fmla="*/ 0 w 38"/>
                    <a:gd name="T47" fmla="*/ 352 h 354"/>
                    <a:gd name="T48" fmla="*/ 0 w 38"/>
                    <a:gd name="T49" fmla="*/ 352 h 354"/>
                    <a:gd name="T50" fmla="*/ 0 w 38"/>
                    <a:gd name="T51" fmla="*/ 354 h 354"/>
                    <a:gd name="T52" fmla="*/ 0 w 38"/>
                    <a:gd name="T53" fmla="*/ 354 h 354"/>
                    <a:gd name="T54" fmla="*/ 2 w 38"/>
                    <a:gd name="T55" fmla="*/ 352 h 354"/>
                    <a:gd name="T56" fmla="*/ 2 w 38"/>
                    <a:gd name="T57" fmla="*/ 352 h 35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</a:cxnLst>
                  <a:rect l="0" t="0" r="r" b="b"/>
                  <a:pathLst>
                    <a:path w="38" h="354">
                      <a:moveTo>
                        <a:pt x="2" y="352"/>
                      </a:moveTo>
                      <a:lnTo>
                        <a:pt x="2" y="352"/>
                      </a:lnTo>
                      <a:lnTo>
                        <a:pt x="4" y="346"/>
                      </a:lnTo>
                      <a:lnTo>
                        <a:pt x="6" y="336"/>
                      </a:lnTo>
                      <a:lnTo>
                        <a:pt x="32" y="44"/>
                      </a:lnTo>
                      <a:lnTo>
                        <a:pt x="32" y="44"/>
                      </a:lnTo>
                      <a:lnTo>
                        <a:pt x="34" y="30"/>
                      </a:lnTo>
                      <a:lnTo>
                        <a:pt x="36" y="20"/>
                      </a:lnTo>
                      <a:lnTo>
                        <a:pt x="36" y="20"/>
                      </a:lnTo>
                      <a:lnTo>
                        <a:pt x="38" y="10"/>
                      </a:lnTo>
                      <a:lnTo>
                        <a:pt x="38" y="2"/>
                      </a:lnTo>
                      <a:lnTo>
                        <a:pt x="38" y="2"/>
                      </a:lnTo>
                      <a:lnTo>
                        <a:pt x="36" y="0"/>
                      </a:lnTo>
                      <a:lnTo>
                        <a:pt x="34" y="0"/>
                      </a:lnTo>
                      <a:lnTo>
                        <a:pt x="32" y="0"/>
                      </a:lnTo>
                      <a:lnTo>
                        <a:pt x="28" y="4"/>
                      </a:lnTo>
                      <a:lnTo>
                        <a:pt x="28" y="4"/>
                      </a:lnTo>
                      <a:lnTo>
                        <a:pt x="24" y="16"/>
                      </a:lnTo>
                      <a:lnTo>
                        <a:pt x="22" y="30"/>
                      </a:lnTo>
                      <a:lnTo>
                        <a:pt x="22" y="30"/>
                      </a:lnTo>
                      <a:lnTo>
                        <a:pt x="20" y="58"/>
                      </a:lnTo>
                      <a:lnTo>
                        <a:pt x="0" y="334"/>
                      </a:lnTo>
                      <a:lnTo>
                        <a:pt x="0" y="334"/>
                      </a:lnTo>
                      <a:lnTo>
                        <a:pt x="0" y="352"/>
                      </a:lnTo>
                      <a:lnTo>
                        <a:pt x="0" y="352"/>
                      </a:lnTo>
                      <a:lnTo>
                        <a:pt x="0" y="354"/>
                      </a:lnTo>
                      <a:lnTo>
                        <a:pt x="0" y="354"/>
                      </a:lnTo>
                      <a:lnTo>
                        <a:pt x="2" y="352"/>
                      </a:lnTo>
                      <a:lnTo>
                        <a:pt x="2" y="352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2" name="Freeform 45"/>
                <p:cNvSpPr>
                  <a:spLocks noEditPoints="1"/>
                </p:cNvSpPr>
                <p:nvPr/>
              </p:nvSpPr>
              <p:spPr bwMode="auto">
                <a:xfrm>
                  <a:off x="1447800" y="3114675"/>
                  <a:ext cx="1836489" cy="2111412"/>
                </a:xfrm>
                <a:custGeom>
                  <a:avLst/>
                  <a:gdLst>
                    <a:gd name="T0" fmla="*/ 1324 w 1336"/>
                    <a:gd name="T1" fmla="*/ 968 h 1536"/>
                    <a:gd name="T2" fmla="*/ 1306 w 1336"/>
                    <a:gd name="T3" fmla="*/ 886 h 1536"/>
                    <a:gd name="T4" fmla="*/ 1268 w 1336"/>
                    <a:gd name="T5" fmla="*/ 846 h 1536"/>
                    <a:gd name="T6" fmla="*/ 1108 w 1336"/>
                    <a:gd name="T7" fmla="*/ 788 h 1536"/>
                    <a:gd name="T8" fmla="*/ 1220 w 1336"/>
                    <a:gd name="T9" fmla="*/ 664 h 1536"/>
                    <a:gd name="T10" fmla="*/ 1246 w 1336"/>
                    <a:gd name="T11" fmla="*/ 442 h 1536"/>
                    <a:gd name="T12" fmla="*/ 1102 w 1336"/>
                    <a:gd name="T13" fmla="*/ 20 h 1536"/>
                    <a:gd name="T14" fmla="*/ 1084 w 1336"/>
                    <a:gd name="T15" fmla="*/ 0 h 1536"/>
                    <a:gd name="T16" fmla="*/ 1000 w 1336"/>
                    <a:gd name="T17" fmla="*/ 18 h 1536"/>
                    <a:gd name="T18" fmla="*/ 740 w 1336"/>
                    <a:gd name="T19" fmla="*/ 628 h 1536"/>
                    <a:gd name="T20" fmla="*/ 728 w 1336"/>
                    <a:gd name="T21" fmla="*/ 864 h 1536"/>
                    <a:gd name="T22" fmla="*/ 708 w 1336"/>
                    <a:gd name="T23" fmla="*/ 844 h 1536"/>
                    <a:gd name="T24" fmla="*/ 688 w 1336"/>
                    <a:gd name="T25" fmla="*/ 826 h 1536"/>
                    <a:gd name="T26" fmla="*/ 674 w 1336"/>
                    <a:gd name="T27" fmla="*/ 828 h 1536"/>
                    <a:gd name="T28" fmla="*/ 662 w 1336"/>
                    <a:gd name="T29" fmla="*/ 828 h 1536"/>
                    <a:gd name="T30" fmla="*/ 650 w 1336"/>
                    <a:gd name="T31" fmla="*/ 840 h 1536"/>
                    <a:gd name="T32" fmla="*/ 650 w 1336"/>
                    <a:gd name="T33" fmla="*/ 846 h 1536"/>
                    <a:gd name="T34" fmla="*/ 642 w 1336"/>
                    <a:gd name="T35" fmla="*/ 870 h 1536"/>
                    <a:gd name="T36" fmla="*/ 650 w 1336"/>
                    <a:gd name="T37" fmla="*/ 904 h 1536"/>
                    <a:gd name="T38" fmla="*/ 158 w 1336"/>
                    <a:gd name="T39" fmla="*/ 670 h 1536"/>
                    <a:gd name="T40" fmla="*/ 44 w 1336"/>
                    <a:gd name="T41" fmla="*/ 1130 h 1536"/>
                    <a:gd name="T42" fmla="*/ 258 w 1336"/>
                    <a:gd name="T43" fmla="*/ 1190 h 1536"/>
                    <a:gd name="T44" fmla="*/ 380 w 1336"/>
                    <a:gd name="T45" fmla="*/ 1180 h 1536"/>
                    <a:gd name="T46" fmla="*/ 340 w 1336"/>
                    <a:gd name="T47" fmla="*/ 1346 h 1536"/>
                    <a:gd name="T48" fmla="*/ 354 w 1336"/>
                    <a:gd name="T49" fmla="*/ 1398 h 1536"/>
                    <a:gd name="T50" fmla="*/ 438 w 1336"/>
                    <a:gd name="T51" fmla="*/ 1488 h 1536"/>
                    <a:gd name="T52" fmla="*/ 464 w 1336"/>
                    <a:gd name="T53" fmla="*/ 1502 h 1536"/>
                    <a:gd name="T54" fmla="*/ 498 w 1336"/>
                    <a:gd name="T55" fmla="*/ 1504 h 1536"/>
                    <a:gd name="T56" fmla="*/ 524 w 1336"/>
                    <a:gd name="T57" fmla="*/ 1520 h 1536"/>
                    <a:gd name="T58" fmla="*/ 562 w 1336"/>
                    <a:gd name="T59" fmla="*/ 1520 h 1536"/>
                    <a:gd name="T60" fmla="*/ 594 w 1336"/>
                    <a:gd name="T61" fmla="*/ 1526 h 1536"/>
                    <a:gd name="T62" fmla="*/ 634 w 1336"/>
                    <a:gd name="T63" fmla="*/ 1530 h 1536"/>
                    <a:gd name="T64" fmla="*/ 712 w 1336"/>
                    <a:gd name="T65" fmla="*/ 1536 h 1536"/>
                    <a:gd name="T66" fmla="*/ 738 w 1336"/>
                    <a:gd name="T67" fmla="*/ 1514 h 1536"/>
                    <a:gd name="T68" fmla="*/ 758 w 1336"/>
                    <a:gd name="T69" fmla="*/ 1500 h 1536"/>
                    <a:gd name="T70" fmla="*/ 792 w 1336"/>
                    <a:gd name="T71" fmla="*/ 1420 h 1536"/>
                    <a:gd name="T72" fmla="*/ 790 w 1336"/>
                    <a:gd name="T73" fmla="*/ 1286 h 1536"/>
                    <a:gd name="T74" fmla="*/ 746 w 1336"/>
                    <a:gd name="T75" fmla="*/ 1062 h 1536"/>
                    <a:gd name="T76" fmla="*/ 812 w 1336"/>
                    <a:gd name="T77" fmla="*/ 1210 h 1536"/>
                    <a:gd name="T78" fmla="*/ 850 w 1336"/>
                    <a:gd name="T79" fmla="*/ 1282 h 1536"/>
                    <a:gd name="T80" fmla="*/ 938 w 1336"/>
                    <a:gd name="T81" fmla="*/ 1348 h 1536"/>
                    <a:gd name="T82" fmla="*/ 932 w 1336"/>
                    <a:gd name="T83" fmla="*/ 1238 h 1536"/>
                    <a:gd name="T84" fmla="*/ 892 w 1336"/>
                    <a:gd name="T85" fmla="*/ 1166 h 1536"/>
                    <a:gd name="T86" fmla="*/ 804 w 1336"/>
                    <a:gd name="T87" fmla="*/ 1030 h 1536"/>
                    <a:gd name="T88" fmla="*/ 884 w 1336"/>
                    <a:gd name="T89" fmla="*/ 1104 h 1536"/>
                    <a:gd name="T90" fmla="*/ 1036 w 1336"/>
                    <a:gd name="T91" fmla="*/ 1238 h 1536"/>
                    <a:gd name="T92" fmla="*/ 1138 w 1336"/>
                    <a:gd name="T93" fmla="*/ 1282 h 1536"/>
                    <a:gd name="T94" fmla="*/ 1174 w 1336"/>
                    <a:gd name="T95" fmla="*/ 1274 h 1536"/>
                    <a:gd name="T96" fmla="*/ 1196 w 1336"/>
                    <a:gd name="T97" fmla="*/ 1272 h 1536"/>
                    <a:gd name="T98" fmla="*/ 1244 w 1336"/>
                    <a:gd name="T99" fmla="*/ 1216 h 1536"/>
                    <a:gd name="T100" fmla="*/ 1268 w 1336"/>
                    <a:gd name="T101" fmla="*/ 1184 h 1536"/>
                    <a:gd name="T102" fmla="*/ 1282 w 1336"/>
                    <a:gd name="T103" fmla="*/ 1144 h 1536"/>
                    <a:gd name="T104" fmla="*/ 1296 w 1336"/>
                    <a:gd name="T105" fmla="*/ 1124 h 1536"/>
                    <a:gd name="T106" fmla="*/ 1314 w 1336"/>
                    <a:gd name="T107" fmla="*/ 1078 h 1536"/>
                    <a:gd name="T108" fmla="*/ 1316 w 1336"/>
                    <a:gd name="T109" fmla="*/ 1054 h 1536"/>
                    <a:gd name="T110" fmla="*/ 1336 w 1336"/>
                    <a:gd name="T111" fmla="*/ 1020 h 1536"/>
                    <a:gd name="T112" fmla="*/ 662 w 1336"/>
                    <a:gd name="T113" fmla="*/ 842 h 153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</a:cxnLst>
                  <a:rect l="0" t="0" r="r" b="b"/>
                  <a:pathLst>
                    <a:path w="1336" h="1536">
                      <a:moveTo>
                        <a:pt x="1336" y="1020"/>
                      </a:moveTo>
                      <a:lnTo>
                        <a:pt x="1336" y="1012"/>
                      </a:lnTo>
                      <a:lnTo>
                        <a:pt x="1336" y="1012"/>
                      </a:lnTo>
                      <a:lnTo>
                        <a:pt x="1334" y="1006"/>
                      </a:lnTo>
                      <a:lnTo>
                        <a:pt x="1324" y="968"/>
                      </a:lnTo>
                      <a:lnTo>
                        <a:pt x="1326" y="934"/>
                      </a:lnTo>
                      <a:lnTo>
                        <a:pt x="1312" y="908"/>
                      </a:lnTo>
                      <a:lnTo>
                        <a:pt x="1312" y="908"/>
                      </a:lnTo>
                      <a:lnTo>
                        <a:pt x="1308" y="896"/>
                      </a:lnTo>
                      <a:lnTo>
                        <a:pt x="1306" y="886"/>
                      </a:lnTo>
                      <a:lnTo>
                        <a:pt x="1300" y="876"/>
                      </a:lnTo>
                      <a:lnTo>
                        <a:pt x="1300" y="876"/>
                      </a:lnTo>
                      <a:lnTo>
                        <a:pt x="1292" y="868"/>
                      </a:lnTo>
                      <a:lnTo>
                        <a:pt x="1282" y="858"/>
                      </a:lnTo>
                      <a:lnTo>
                        <a:pt x="1268" y="846"/>
                      </a:lnTo>
                      <a:lnTo>
                        <a:pt x="1194" y="804"/>
                      </a:lnTo>
                      <a:lnTo>
                        <a:pt x="1194" y="804"/>
                      </a:lnTo>
                      <a:lnTo>
                        <a:pt x="1124" y="788"/>
                      </a:lnTo>
                      <a:lnTo>
                        <a:pt x="1124" y="788"/>
                      </a:lnTo>
                      <a:lnTo>
                        <a:pt x="1108" y="788"/>
                      </a:lnTo>
                      <a:lnTo>
                        <a:pt x="1082" y="790"/>
                      </a:lnTo>
                      <a:lnTo>
                        <a:pt x="1020" y="800"/>
                      </a:lnTo>
                      <a:lnTo>
                        <a:pt x="1148" y="718"/>
                      </a:lnTo>
                      <a:lnTo>
                        <a:pt x="1184" y="692"/>
                      </a:lnTo>
                      <a:lnTo>
                        <a:pt x="1220" y="664"/>
                      </a:lnTo>
                      <a:lnTo>
                        <a:pt x="1240" y="634"/>
                      </a:lnTo>
                      <a:lnTo>
                        <a:pt x="1254" y="592"/>
                      </a:lnTo>
                      <a:lnTo>
                        <a:pt x="1258" y="536"/>
                      </a:lnTo>
                      <a:lnTo>
                        <a:pt x="1252" y="478"/>
                      </a:lnTo>
                      <a:lnTo>
                        <a:pt x="1246" y="442"/>
                      </a:lnTo>
                      <a:lnTo>
                        <a:pt x="1214" y="344"/>
                      </a:lnTo>
                      <a:lnTo>
                        <a:pt x="1198" y="280"/>
                      </a:lnTo>
                      <a:lnTo>
                        <a:pt x="1150" y="122"/>
                      </a:lnTo>
                      <a:lnTo>
                        <a:pt x="1118" y="46"/>
                      </a:lnTo>
                      <a:lnTo>
                        <a:pt x="1102" y="20"/>
                      </a:lnTo>
                      <a:lnTo>
                        <a:pt x="1102" y="20"/>
                      </a:lnTo>
                      <a:lnTo>
                        <a:pt x="1102" y="18"/>
                      </a:lnTo>
                      <a:lnTo>
                        <a:pt x="1100" y="12"/>
                      </a:lnTo>
                      <a:lnTo>
                        <a:pt x="1094" y="6"/>
                      </a:lnTo>
                      <a:lnTo>
                        <a:pt x="1084" y="0"/>
                      </a:lnTo>
                      <a:lnTo>
                        <a:pt x="1044" y="0"/>
                      </a:lnTo>
                      <a:lnTo>
                        <a:pt x="1044" y="0"/>
                      </a:lnTo>
                      <a:lnTo>
                        <a:pt x="1028" y="6"/>
                      </a:lnTo>
                      <a:lnTo>
                        <a:pt x="1014" y="12"/>
                      </a:lnTo>
                      <a:lnTo>
                        <a:pt x="1000" y="18"/>
                      </a:lnTo>
                      <a:lnTo>
                        <a:pt x="930" y="90"/>
                      </a:lnTo>
                      <a:lnTo>
                        <a:pt x="860" y="190"/>
                      </a:lnTo>
                      <a:lnTo>
                        <a:pt x="806" y="322"/>
                      </a:lnTo>
                      <a:lnTo>
                        <a:pt x="772" y="442"/>
                      </a:lnTo>
                      <a:lnTo>
                        <a:pt x="740" y="628"/>
                      </a:lnTo>
                      <a:lnTo>
                        <a:pt x="732" y="758"/>
                      </a:lnTo>
                      <a:lnTo>
                        <a:pt x="730" y="842"/>
                      </a:lnTo>
                      <a:lnTo>
                        <a:pt x="730" y="870"/>
                      </a:lnTo>
                      <a:lnTo>
                        <a:pt x="730" y="870"/>
                      </a:lnTo>
                      <a:lnTo>
                        <a:pt x="728" y="864"/>
                      </a:lnTo>
                      <a:lnTo>
                        <a:pt x="728" y="864"/>
                      </a:lnTo>
                      <a:lnTo>
                        <a:pt x="720" y="858"/>
                      </a:lnTo>
                      <a:lnTo>
                        <a:pt x="708" y="850"/>
                      </a:lnTo>
                      <a:lnTo>
                        <a:pt x="708" y="850"/>
                      </a:lnTo>
                      <a:lnTo>
                        <a:pt x="708" y="844"/>
                      </a:lnTo>
                      <a:lnTo>
                        <a:pt x="706" y="836"/>
                      </a:lnTo>
                      <a:lnTo>
                        <a:pt x="706" y="836"/>
                      </a:lnTo>
                      <a:lnTo>
                        <a:pt x="702" y="830"/>
                      </a:lnTo>
                      <a:lnTo>
                        <a:pt x="696" y="828"/>
                      </a:lnTo>
                      <a:lnTo>
                        <a:pt x="688" y="826"/>
                      </a:lnTo>
                      <a:lnTo>
                        <a:pt x="680" y="828"/>
                      </a:lnTo>
                      <a:lnTo>
                        <a:pt x="680" y="828"/>
                      </a:lnTo>
                      <a:lnTo>
                        <a:pt x="678" y="830"/>
                      </a:lnTo>
                      <a:lnTo>
                        <a:pt x="678" y="824"/>
                      </a:lnTo>
                      <a:lnTo>
                        <a:pt x="674" y="828"/>
                      </a:lnTo>
                      <a:lnTo>
                        <a:pt x="670" y="830"/>
                      </a:lnTo>
                      <a:lnTo>
                        <a:pt x="670" y="830"/>
                      </a:lnTo>
                      <a:lnTo>
                        <a:pt x="664" y="828"/>
                      </a:lnTo>
                      <a:lnTo>
                        <a:pt x="664" y="828"/>
                      </a:lnTo>
                      <a:lnTo>
                        <a:pt x="662" y="828"/>
                      </a:lnTo>
                      <a:lnTo>
                        <a:pt x="660" y="832"/>
                      </a:lnTo>
                      <a:lnTo>
                        <a:pt x="656" y="834"/>
                      </a:lnTo>
                      <a:lnTo>
                        <a:pt x="658" y="836"/>
                      </a:lnTo>
                      <a:lnTo>
                        <a:pt x="654" y="838"/>
                      </a:lnTo>
                      <a:lnTo>
                        <a:pt x="650" y="840"/>
                      </a:lnTo>
                      <a:lnTo>
                        <a:pt x="656" y="842"/>
                      </a:lnTo>
                      <a:lnTo>
                        <a:pt x="656" y="844"/>
                      </a:lnTo>
                      <a:lnTo>
                        <a:pt x="656" y="844"/>
                      </a:lnTo>
                      <a:lnTo>
                        <a:pt x="650" y="846"/>
                      </a:lnTo>
                      <a:lnTo>
                        <a:pt x="650" y="846"/>
                      </a:lnTo>
                      <a:lnTo>
                        <a:pt x="644" y="850"/>
                      </a:lnTo>
                      <a:lnTo>
                        <a:pt x="640" y="856"/>
                      </a:lnTo>
                      <a:lnTo>
                        <a:pt x="640" y="864"/>
                      </a:lnTo>
                      <a:lnTo>
                        <a:pt x="642" y="870"/>
                      </a:lnTo>
                      <a:lnTo>
                        <a:pt x="642" y="870"/>
                      </a:lnTo>
                      <a:lnTo>
                        <a:pt x="646" y="876"/>
                      </a:lnTo>
                      <a:lnTo>
                        <a:pt x="650" y="878"/>
                      </a:lnTo>
                      <a:lnTo>
                        <a:pt x="650" y="878"/>
                      </a:lnTo>
                      <a:lnTo>
                        <a:pt x="648" y="894"/>
                      </a:lnTo>
                      <a:lnTo>
                        <a:pt x="650" y="904"/>
                      </a:lnTo>
                      <a:lnTo>
                        <a:pt x="634" y="894"/>
                      </a:lnTo>
                      <a:lnTo>
                        <a:pt x="562" y="848"/>
                      </a:lnTo>
                      <a:lnTo>
                        <a:pt x="450" y="784"/>
                      </a:lnTo>
                      <a:lnTo>
                        <a:pt x="276" y="708"/>
                      </a:lnTo>
                      <a:lnTo>
                        <a:pt x="158" y="670"/>
                      </a:lnTo>
                      <a:lnTo>
                        <a:pt x="18" y="644"/>
                      </a:lnTo>
                      <a:lnTo>
                        <a:pt x="0" y="644"/>
                      </a:lnTo>
                      <a:lnTo>
                        <a:pt x="0" y="1084"/>
                      </a:lnTo>
                      <a:lnTo>
                        <a:pt x="16" y="1104"/>
                      </a:lnTo>
                      <a:lnTo>
                        <a:pt x="44" y="1130"/>
                      </a:lnTo>
                      <a:lnTo>
                        <a:pt x="88" y="1166"/>
                      </a:lnTo>
                      <a:lnTo>
                        <a:pt x="138" y="1194"/>
                      </a:lnTo>
                      <a:lnTo>
                        <a:pt x="180" y="1206"/>
                      </a:lnTo>
                      <a:lnTo>
                        <a:pt x="216" y="1206"/>
                      </a:lnTo>
                      <a:lnTo>
                        <a:pt x="258" y="1190"/>
                      </a:lnTo>
                      <a:lnTo>
                        <a:pt x="300" y="1174"/>
                      </a:lnTo>
                      <a:lnTo>
                        <a:pt x="440" y="1114"/>
                      </a:lnTo>
                      <a:lnTo>
                        <a:pt x="440" y="1114"/>
                      </a:lnTo>
                      <a:lnTo>
                        <a:pt x="396" y="1160"/>
                      </a:lnTo>
                      <a:lnTo>
                        <a:pt x="380" y="1180"/>
                      </a:lnTo>
                      <a:lnTo>
                        <a:pt x="372" y="1192"/>
                      </a:lnTo>
                      <a:lnTo>
                        <a:pt x="372" y="1192"/>
                      </a:lnTo>
                      <a:lnTo>
                        <a:pt x="348" y="1260"/>
                      </a:lnTo>
                      <a:lnTo>
                        <a:pt x="340" y="1346"/>
                      </a:lnTo>
                      <a:lnTo>
                        <a:pt x="340" y="1346"/>
                      </a:lnTo>
                      <a:lnTo>
                        <a:pt x="344" y="1364"/>
                      </a:lnTo>
                      <a:lnTo>
                        <a:pt x="346" y="1378"/>
                      </a:lnTo>
                      <a:lnTo>
                        <a:pt x="348" y="1390"/>
                      </a:lnTo>
                      <a:lnTo>
                        <a:pt x="348" y="1390"/>
                      </a:lnTo>
                      <a:lnTo>
                        <a:pt x="354" y="1398"/>
                      </a:lnTo>
                      <a:lnTo>
                        <a:pt x="360" y="1406"/>
                      </a:lnTo>
                      <a:lnTo>
                        <a:pt x="368" y="1416"/>
                      </a:lnTo>
                      <a:lnTo>
                        <a:pt x="382" y="1444"/>
                      </a:lnTo>
                      <a:lnTo>
                        <a:pt x="412" y="1460"/>
                      </a:lnTo>
                      <a:lnTo>
                        <a:pt x="438" y="1488"/>
                      </a:lnTo>
                      <a:lnTo>
                        <a:pt x="438" y="1488"/>
                      </a:lnTo>
                      <a:lnTo>
                        <a:pt x="440" y="1492"/>
                      </a:lnTo>
                      <a:lnTo>
                        <a:pt x="446" y="1496"/>
                      </a:lnTo>
                      <a:lnTo>
                        <a:pt x="458" y="1500"/>
                      </a:lnTo>
                      <a:lnTo>
                        <a:pt x="464" y="1502"/>
                      </a:lnTo>
                      <a:lnTo>
                        <a:pt x="474" y="1500"/>
                      </a:lnTo>
                      <a:lnTo>
                        <a:pt x="474" y="1500"/>
                      </a:lnTo>
                      <a:lnTo>
                        <a:pt x="488" y="1500"/>
                      </a:lnTo>
                      <a:lnTo>
                        <a:pt x="496" y="1502"/>
                      </a:lnTo>
                      <a:lnTo>
                        <a:pt x="498" y="1504"/>
                      </a:lnTo>
                      <a:lnTo>
                        <a:pt x="500" y="1506"/>
                      </a:lnTo>
                      <a:lnTo>
                        <a:pt x="500" y="1506"/>
                      </a:lnTo>
                      <a:lnTo>
                        <a:pt x="510" y="1512"/>
                      </a:lnTo>
                      <a:lnTo>
                        <a:pt x="524" y="1520"/>
                      </a:lnTo>
                      <a:lnTo>
                        <a:pt x="524" y="1520"/>
                      </a:lnTo>
                      <a:lnTo>
                        <a:pt x="542" y="1522"/>
                      </a:lnTo>
                      <a:lnTo>
                        <a:pt x="554" y="1522"/>
                      </a:lnTo>
                      <a:lnTo>
                        <a:pt x="558" y="1522"/>
                      </a:lnTo>
                      <a:lnTo>
                        <a:pt x="562" y="1520"/>
                      </a:lnTo>
                      <a:lnTo>
                        <a:pt x="562" y="1520"/>
                      </a:lnTo>
                      <a:lnTo>
                        <a:pt x="566" y="1518"/>
                      </a:lnTo>
                      <a:lnTo>
                        <a:pt x="570" y="1518"/>
                      </a:lnTo>
                      <a:lnTo>
                        <a:pt x="582" y="1520"/>
                      </a:lnTo>
                      <a:lnTo>
                        <a:pt x="594" y="1526"/>
                      </a:lnTo>
                      <a:lnTo>
                        <a:pt x="594" y="1526"/>
                      </a:lnTo>
                      <a:lnTo>
                        <a:pt x="604" y="1530"/>
                      </a:lnTo>
                      <a:lnTo>
                        <a:pt x="612" y="1532"/>
                      </a:lnTo>
                      <a:lnTo>
                        <a:pt x="622" y="1532"/>
                      </a:lnTo>
                      <a:lnTo>
                        <a:pt x="622" y="1532"/>
                      </a:lnTo>
                      <a:lnTo>
                        <a:pt x="634" y="1530"/>
                      </a:lnTo>
                      <a:lnTo>
                        <a:pt x="648" y="1528"/>
                      </a:lnTo>
                      <a:lnTo>
                        <a:pt x="662" y="1528"/>
                      </a:lnTo>
                      <a:lnTo>
                        <a:pt x="686" y="1532"/>
                      </a:lnTo>
                      <a:lnTo>
                        <a:pt x="712" y="1536"/>
                      </a:lnTo>
                      <a:lnTo>
                        <a:pt x="712" y="1536"/>
                      </a:lnTo>
                      <a:lnTo>
                        <a:pt x="722" y="1532"/>
                      </a:lnTo>
                      <a:lnTo>
                        <a:pt x="732" y="1524"/>
                      </a:lnTo>
                      <a:lnTo>
                        <a:pt x="734" y="1520"/>
                      </a:lnTo>
                      <a:lnTo>
                        <a:pt x="738" y="1514"/>
                      </a:lnTo>
                      <a:lnTo>
                        <a:pt x="738" y="1514"/>
                      </a:lnTo>
                      <a:lnTo>
                        <a:pt x="740" y="1510"/>
                      </a:lnTo>
                      <a:lnTo>
                        <a:pt x="744" y="1506"/>
                      </a:lnTo>
                      <a:lnTo>
                        <a:pt x="750" y="1502"/>
                      </a:lnTo>
                      <a:lnTo>
                        <a:pt x="754" y="1500"/>
                      </a:lnTo>
                      <a:lnTo>
                        <a:pt x="758" y="1500"/>
                      </a:lnTo>
                      <a:lnTo>
                        <a:pt x="766" y="1494"/>
                      </a:lnTo>
                      <a:lnTo>
                        <a:pt x="776" y="1476"/>
                      </a:lnTo>
                      <a:lnTo>
                        <a:pt x="788" y="1438"/>
                      </a:lnTo>
                      <a:lnTo>
                        <a:pt x="788" y="1438"/>
                      </a:lnTo>
                      <a:lnTo>
                        <a:pt x="792" y="1420"/>
                      </a:lnTo>
                      <a:lnTo>
                        <a:pt x="794" y="1398"/>
                      </a:lnTo>
                      <a:lnTo>
                        <a:pt x="796" y="1368"/>
                      </a:lnTo>
                      <a:lnTo>
                        <a:pt x="796" y="1368"/>
                      </a:lnTo>
                      <a:lnTo>
                        <a:pt x="794" y="1330"/>
                      </a:lnTo>
                      <a:lnTo>
                        <a:pt x="790" y="1286"/>
                      </a:lnTo>
                      <a:lnTo>
                        <a:pt x="786" y="1238"/>
                      </a:lnTo>
                      <a:lnTo>
                        <a:pt x="786" y="1238"/>
                      </a:lnTo>
                      <a:lnTo>
                        <a:pt x="770" y="1172"/>
                      </a:lnTo>
                      <a:lnTo>
                        <a:pt x="756" y="1114"/>
                      </a:lnTo>
                      <a:lnTo>
                        <a:pt x="746" y="1062"/>
                      </a:lnTo>
                      <a:lnTo>
                        <a:pt x="760" y="1088"/>
                      </a:lnTo>
                      <a:lnTo>
                        <a:pt x="780" y="1138"/>
                      </a:lnTo>
                      <a:lnTo>
                        <a:pt x="790" y="1152"/>
                      </a:lnTo>
                      <a:lnTo>
                        <a:pt x="794" y="1176"/>
                      </a:lnTo>
                      <a:lnTo>
                        <a:pt x="812" y="1210"/>
                      </a:lnTo>
                      <a:lnTo>
                        <a:pt x="816" y="1218"/>
                      </a:lnTo>
                      <a:lnTo>
                        <a:pt x="840" y="1266"/>
                      </a:lnTo>
                      <a:lnTo>
                        <a:pt x="850" y="1264"/>
                      </a:lnTo>
                      <a:lnTo>
                        <a:pt x="854" y="1272"/>
                      </a:lnTo>
                      <a:lnTo>
                        <a:pt x="850" y="1282"/>
                      </a:lnTo>
                      <a:lnTo>
                        <a:pt x="864" y="1304"/>
                      </a:lnTo>
                      <a:lnTo>
                        <a:pt x="884" y="1340"/>
                      </a:lnTo>
                      <a:lnTo>
                        <a:pt x="914" y="1362"/>
                      </a:lnTo>
                      <a:lnTo>
                        <a:pt x="946" y="1370"/>
                      </a:lnTo>
                      <a:lnTo>
                        <a:pt x="938" y="1348"/>
                      </a:lnTo>
                      <a:lnTo>
                        <a:pt x="952" y="1366"/>
                      </a:lnTo>
                      <a:lnTo>
                        <a:pt x="964" y="1336"/>
                      </a:lnTo>
                      <a:lnTo>
                        <a:pt x="962" y="1298"/>
                      </a:lnTo>
                      <a:lnTo>
                        <a:pt x="942" y="1262"/>
                      </a:lnTo>
                      <a:lnTo>
                        <a:pt x="932" y="1238"/>
                      </a:lnTo>
                      <a:lnTo>
                        <a:pt x="922" y="1236"/>
                      </a:lnTo>
                      <a:lnTo>
                        <a:pt x="918" y="1228"/>
                      </a:lnTo>
                      <a:lnTo>
                        <a:pt x="922" y="1222"/>
                      </a:lnTo>
                      <a:lnTo>
                        <a:pt x="898" y="1174"/>
                      </a:lnTo>
                      <a:lnTo>
                        <a:pt x="892" y="1166"/>
                      </a:lnTo>
                      <a:lnTo>
                        <a:pt x="874" y="1132"/>
                      </a:lnTo>
                      <a:lnTo>
                        <a:pt x="856" y="1116"/>
                      </a:lnTo>
                      <a:lnTo>
                        <a:pt x="850" y="1100"/>
                      </a:lnTo>
                      <a:lnTo>
                        <a:pt x="820" y="1056"/>
                      </a:lnTo>
                      <a:lnTo>
                        <a:pt x="804" y="1030"/>
                      </a:lnTo>
                      <a:lnTo>
                        <a:pt x="804" y="1030"/>
                      </a:lnTo>
                      <a:lnTo>
                        <a:pt x="800" y="1022"/>
                      </a:lnTo>
                      <a:lnTo>
                        <a:pt x="800" y="1022"/>
                      </a:lnTo>
                      <a:lnTo>
                        <a:pt x="840" y="1058"/>
                      </a:lnTo>
                      <a:lnTo>
                        <a:pt x="884" y="1104"/>
                      </a:lnTo>
                      <a:lnTo>
                        <a:pt x="934" y="1158"/>
                      </a:lnTo>
                      <a:lnTo>
                        <a:pt x="934" y="1158"/>
                      </a:lnTo>
                      <a:lnTo>
                        <a:pt x="972" y="1190"/>
                      </a:lnTo>
                      <a:lnTo>
                        <a:pt x="1006" y="1216"/>
                      </a:lnTo>
                      <a:lnTo>
                        <a:pt x="1036" y="1238"/>
                      </a:lnTo>
                      <a:lnTo>
                        <a:pt x="1036" y="1238"/>
                      </a:lnTo>
                      <a:lnTo>
                        <a:pt x="1062" y="1254"/>
                      </a:lnTo>
                      <a:lnTo>
                        <a:pt x="1082" y="1264"/>
                      </a:lnTo>
                      <a:lnTo>
                        <a:pt x="1098" y="1270"/>
                      </a:lnTo>
                      <a:lnTo>
                        <a:pt x="1138" y="1282"/>
                      </a:lnTo>
                      <a:lnTo>
                        <a:pt x="1158" y="1282"/>
                      </a:lnTo>
                      <a:lnTo>
                        <a:pt x="1168" y="1280"/>
                      </a:lnTo>
                      <a:lnTo>
                        <a:pt x="1168" y="1280"/>
                      </a:lnTo>
                      <a:lnTo>
                        <a:pt x="1170" y="1278"/>
                      </a:lnTo>
                      <a:lnTo>
                        <a:pt x="1174" y="1274"/>
                      </a:lnTo>
                      <a:lnTo>
                        <a:pt x="1180" y="1270"/>
                      </a:lnTo>
                      <a:lnTo>
                        <a:pt x="1186" y="1270"/>
                      </a:lnTo>
                      <a:lnTo>
                        <a:pt x="1190" y="1270"/>
                      </a:lnTo>
                      <a:lnTo>
                        <a:pt x="1190" y="1270"/>
                      </a:lnTo>
                      <a:lnTo>
                        <a:pt x="1196" y="1272"/>
                      </a:lnTo>
                      <a:lnTo>
                        <a:pt x="1202" y="1270"/>
                      </a:lnTo>
                      <a:lnTo>
                        <a:pt x="1214" y="1266"/>
                      </a:lnTo>
                      <a:lnTo>
                        <a:pt x="1224" y="1260"/>
                      </a:lnTo>
                      <a:lnTo>
                        <a:pt x="1234" y="1236"/>
                      </a:lnTo>
                      <a:lnTo>
                        <a:pt x="1244" y="1216"/>
                      </a:lnTo>
                      <a:lnTo>
                        <a:pt x="1244" y="1216"/>
                      </a:lnTo>
                      <a:lnTo>
                        <a:pt x="1252" y="1202"/>
                      </a:lnTo>
                      <a:lnTo>
                        <a:pt x="1260" y="1192"/>
                      </a:lnTo>
                      <a:lnTo>
                        <a:pt x="1268" y="1184"/>
                      </a:lnTo>
                      <a:lnTo>
                        <a:pt x="1268" y="1184"/>
                      </a:lnTo>
                      <a:lnTo>
                        <a:pt x="1274" y="1176"/>
                      </a:lnTo>
                      <a:lnTo>
                        <a:pt x="1278" y="1168"/>
                      </a:lnTo>
                      <a:lnTo>
                        <a:pt x="1278" y="1156"/>
                      </a:lnTo>
                      <a:lnTo>
                        <a:pt x="1278" y="1156"/>
                      </a:lnTo>
                      <a:lnTo>
                        <a:pt x="1282" y="1144"/>
                      </a:lnTo>
                      <a:lnTo>
                        <a:pt x="1286" y="1132"/>
                      </a:lnTo>
                      <a:lnTo>
                        <a:pt x="1288" y="1128"/>
                      </a:lnTo>
                      <a:lnTo>
                        <a:pt x="1292" y="1126"/>
                      </a:lnTo>
                      <a:lnTo>
                        <a:pt x="1292" y="1126"/>
                      </a:lnTo>
                      <a:lnTo>
                        <a:pt x="1296" y="1124"/>
                      </a:lnTo>
                      <a:lnTo>
                        <a:pt x="1298" y="1120"/>
                      </a:lnTo>
                      <a:lnTo>
                        <a:pt x="1306" y="1112"/>
                      </a:lnTo>
                      <a:lnTo>
                        <a:pt x="1312" y="1096"/>
                      </a:lnTo>
                      <a:lnTo>
                        <a:pt x="1312" y="1096"/>
                      </a:lnTo>
                      <a:lnTo>
                        <a:pt x="1314" y="1078"/>
                      </a:lnTo>
                      <a:lnTo>
                        <a:pt x="1316" y="1068"/>
                      </a:lnTo>
                      <a:lnTo>
                        <a:pt x="1316" y="1068"/>
                      </a:lnTo>
                      <a:lnTo>
                        <a:pt x="1314" y="1066"/>
                      </a:lnTo>
                      <a:lnTo>
                        <a:pt x="1314" y="1062"/>
                      </a:lnTo>
                      <a:lnTo>
                        <a:pt x="1316" y="1054"/>
                      </a:lnTo>
                      <a:lnTo>
                        <a:pt x="1324" y="1042"/>
                      </a:lnTo>
                      <a:lnTo>
                        <a:pt x="1324" y="1042"/>
                      </a:lnTo>
                      <a:lnTo>
                        <a:pt x="1330" y="1036"/>
                      </a:lnTo>
                      <a:lnTo>
                        <a:pt x="1334" y="1030"/>
                      </a:lnTo>
                      <a:lnTo>
                        <a:pt x="1336" y="1020"/>
                      </a:lnTo>
                      <a:lnTo>
                        <a:pt x="1336" y="1020"/>
                      </a:lnTo>
                      <a:close/>
                      <a:moveTo>
                        <a:pt x="662" y="842"/>
                      </a:moveTo>
                      <a:lnTo>
                        <a:pt x="662" y="842"/>
                      </a:lnTo>
                      <a:lnTo>
                        <a:pt x="662" y="842"/>
                      </a:lnTo>
                      <a:lnTo>
                        <a:pt x="662" y="842"/>
                      </a:lnTo>
                      <a:lnTo>
                        <a:pt x="662" y="84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44" name="Group 53"/>
              <p:cNvGrpSpPr>
                <a:grpSpLocks noChangeAspect="1"/>
              </p:cNvGrpSpPr>
              <p:nvPr/>
            </p:nvGrpSpPr>
            <p:grpSpPr>
              <a:xfrm>
                <a:off x="69" y="4273552"/>
                <a:ext cx="1192646" cy="1365250"/>
                <a:chOff x="6991351" y="2448533"/>
                <a:chExt cx="1646965" cy="1885342"/>
              </a:xfrm>
              <a:solidFill>
                <a:schemeClr val="bg2">
                  <a:lumMod val="50000"/>
                  <a:lumOff val="50000"/>
                  <a:alpha val="18000"/>
                </a:schemeClr>
              </a:solidFill>
            </p:grpSpPr>
            <p:sp>
              <p:nvSpPr>
                <p:cNvPr id="155" name="Freeform 56"/>
                <p:cNvSpPr>
                  <a:spLocks/>
                </p:cNvSpPr>
                <p:nvPr/>
              </p:nvSpPr>
              <p:spPr bwMode="auto">
                <a:xfrm>
                  <a:off x="7543643" y="2953066"/>
                  <a:ext cx="19050" cy="498475"/>
                </a:xfrm>
                <a:custGeom>
                  <a:avLst/>
                  <a:gdLst>
                    <a:gd name="T0" fmla="*/ 2 w 12"/>
                    <a:gd name="T1" fmla="*/ 314 h 314"/>
                    <a:gd name="T2" fmla="*/ 2 w 12"/>
                    <a:gd name="T3" fmla="*/ 314 h 314"/>
                    <a:gd name="T4" fmla="*/ 4 w 12"/>
                    <a:gd name="T5" fmla="*/ 314 h 314"/>
                    <a:gd name="T6" fmla="*/ 4 w 12"/>
                    <a:gd name="T7" fmla="*/ 314 h 314"/>
                    <a:gd name="T8" fmla="*/ 4 w 12"/>
                    <a:gd name="T9" fmla="*/ 296 h 314"/>
                    <a:gd name="T10" fmla="*/ 12 w 12"/>
                    <a:gd name="T11" fmla="*/ 56 h 314"/>
                    <a:gd name="T12" fmla="*/ 12 w 12"/>
                    <a:gd name="T13" fmla="*/ 56 h 314"/>
                    <a:gd name="T14" fmla="*/ 12 w 12"/>
                    <a:gd name="T15" fmla="*/ 28 h 314"/>
                    <a:gd name="T16" fmla="*/ 12 w 12"/>
                    <a:gd name="T17" fmla="*/ 28 h 314"/>
                    <a:gd name="T18" fmla="*/ 12 w 12"/>
                    <a:gd name="T19" fmla="*/ 16 h 314"/>
                    <a:gd name="T20" fmla="*/ 10 w 12"/>
                    <a:gd name="T21" fmla="*/ 6 h 314"/>
                    <a:gd name="T22" fmla="*/ 10 w 12"/>
                    <a:gd name="T23" fmla="*/ 6 h 314"/>
                    <a:gd name="T24" fmla="*/ 6 w 12"/>
                    <a:gd name="T25" fmla="*/ 0 h 314"/>
                    <a:gd name="T26" fmla="*/ 4 w 12"/>
                    <a:gd name="T27" fmla="*/ 0 h 314"/>
                    <a:gd name="T28" fmla="*/ 2 w 12"/>
                    <a:gd name="T29" fmla="*/ 2 h 314"/>
                    <a:gd name="T30" fmla="*/ 2 w 12"/>
                    <a:gd name="T31" fmla="*/ 2 h 314"/>
                    <a:gd name="T32" fmla="*/ 0 w 12"/>
                    <a:gd name="T33" fmla="*/ 10 h 314"/>
                    <a:gd name="T34" fmla="*/ 0 w 12"/>
                    <a:gd name="T35" fmla="*/ 18 h 314"/>
                    <a:gd name="T36" fmla="*/ 0 w 12"/>
                    <a:gd name="T37" fmla="*/ 18 h 314"/>
                    <a:gd name="T38" fmla="*/ 2 w 12"/>
                    <a:gd name="T39" fmla="*/ 28 h 314"/>
                    <a:gd name="T40" fmla="*/ 2 w 12"/>
                    <a:gd name="T41" fmla="*/ 42 h 314"/>
                    <a:gd name="T42" fmla="*/ 0 w 12"/>
                    <a:gd name="T43" fmla="*/ 298 h 314"/>
                    <a:gd name="T44" fmla="*/ 0 w 12"/>
                    <a:gd name="T45" fmla="*/ 298 h 314"/>
                    <a:gd name="T46" fmla="*/ 0 w 12"/>
                    <a:gd name="T47" fmla="*/ 310 h 314"/>
                    <a:gd name="T48" fmla="*/ 2 w 12"/>
                    <a:gd name="T49" fmla="*/ 314 h 314"/>
                    <a:gd name="T50" fmla="*/ 2 w 12"/>
                    <a:gd name="T51" fmla="*/ 314 h 31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</a:cxnLst>
                  <a:rect l="0" t="0" r="r" b="b"/>
                  <a:pathLst>
                    <a:path w="12" h="314">
                      <a:moveTo>
                        <a:pt x="2" y="314"/>
                      </a:moveTo>
                      <a:lnTo>
                        <a:pt x="2" y="314"/>
                      </a:lnTo>
                      <a:lnTo>
                        <a:pt x="4" y="314"/>
                      </a:lnTo>
                      <a:lnTo>
                        <a:pt x="4" y="314"/>
                      </a:lnTo>
                      <a:lnTo>
                        <a:pt x="4" y="296"/>
                      </a:lnTo>
                      <a:lnTo>
                        <a:pt x="12" y="56"/>
                      </a:lnTo>
                      <a:lnTo>
                        <a:pt x="12" y="56"/>
                      </a:lnTo>
                      <a:lnTo>
                        <a:pt x="12" y="28"/>
                      </a:lnTo>
                      <a:lnTo>
                        <a:pt x="12" y="28"/>
                      </a:lnTo>
                      <a:lnTo>
                        <a:pt x="12" y="16"/>
                      </a:lnTo>
                      <a:lnTo>
                        <a:pt x="10" y="6"/>
                      </a:lnTo>
                      <a:lnTo>
                        <a:pt x="10" y="6"/>
                      </a:lnTo>
                      <a:lnTo>
                        <a:pt x="6" y="0"/>
                      </a:lnTo>
                      <a:lnTo>
                        <a:pt x="4" y="0"/>
                      </a:lnTo>
                      <a:lnTo>
                        <a:pt x="2" y="2"/>
                      </a:lnTo>
                      <a:lnTo>
                        <a:pt x="2" y="2"/>
                      </a:lnTo>
                      <a:lnTo>
                        <a:pt x="0" y="10"/>
                      </a:lnTo>
                      <a:lnTo>
                        <a:pt x="0" y="18"/>
                      </a:lnTo>
                      <a:lnTo>
                        <a:pt x="0" y="18"/>
                      </a:lnTo>
                      <a:lnTo>
                        <a:pt x="2" y="28"/>
                      </a:lnTo>
                      <a:lnTo>
                        <a:pt x="2" y="42"/>
                      </a:lnTo>
                      <a:lnTo>
                        <a:pt x="0" y="298"/>
                      </a:lnTo>
                      <a:lnTo>
                        <a:pt x="0" y="298"/>
                      </a:lnTo>
                      <a:lnTo>
                        <a:pt x="0" y="310"/>
                      </a:lnTo>
                      <a:lnTo>
                        <a:pt x="2" y="314"/>
                      </a:lnTo>
                      <a:lnTo>
                        <a:pt x="2" y="31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6" name="Freeform 57"/>
                <p:cNvSpPr>
                  <a:spLocks/>
                </p:cNvSpPr>
                <p:nvPr/>
              </p:nvSpPr>
              <p:spPr bwMode="auto">
                <a:xfrm>
                  <a:off x="7597775" y="3355975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7" name="Freeform 58"/>
                <p:cNvSpPr>
                  <a:spLocks/>
                </p:cNvSpPr>
                <p:nvPr/>
              </p:nvSpPr>
              <p:spPr bwMode="auto">
                <a:xfrm>
                  <a:off x="7565869" y="3273742"/>
                  <a:ext cx="463550" cy="193675"/>
                </a:xfrm>
                <a:custGeom>
                  <a:avLst/>
                  <a:gdLst>
                    <a:gd name="T0" fmla="*/ 0 w 292"/>
                    <a:gd name="T1" fmla="*/ 122 h 122"/>
                    <a:gd name="T2" fmla="*/ 0 w 292"/>
                    <a:gd name="T3" fmla="*/ 122 h 122"/>
                    <a:gd name="T4" fmla="*/ 18 w 292"/>
                    <a:gd name="T5" fmla="*/ 116 h 122"/>
                    <a:gd name="T6" fmla="*/ 254 w 292"/>
                    <a:gd name="T7" fmla="*/ 20 h 122"/>
                    <a:gd name="T8" fmla="*/ 254 w 292"/>
                    <a:gd name="T9" fmla="*/ 20 h 122"/>
                    <a:gd name="T10" fmla="*/ 268 w 292"/>
                    <a:gd name="T11" fmla="*/ 14 h 122"/>
                    <a:gd name="T12" fmla="*/ 278 w 292"/>
                    <a:gd name="T13" fmla="*/ 12 h 122"/>
                    <a:gd name="T14" fmla="*/ 278 w 292"/>
                    <a:gd name="T15" fmla="*/ 12 h 122"/>
                    <a:gd name="T16" fmla="*/ 284 w 292"/>
                    <a:gd name="T17" fmla="*/ 10 h 122"/>
                    <a:gd name="T18" fmla="*/ 292 w 292"/>
                    <a:gd name="T19" fmla="*/ 6 h 122"/>
                    <a:gd name="T20" fmla="*/ 292 w 292"/>
                    <a:gd name="T21" fmla="*/ 6 h 122"/>
                    <a:gd name="T22" fmla="*/ 292 w 292"/>
                    <a:gd name="T23" fmla="*/ 4 h 122"/>
                    <a:gd name="T24" fmla="*/ 292 w 292"/>
                    <a:gd name="T25" fmla="*/ 2 h 122"/>
                    <a:gd name="T26" fmla="*/ 286 w 292"/>
                    <a:gd name="T27" fmla="*/ 0 h 122"/>
                    <a:gd name="T28" fmla="*/ 286 w 292"/>
                    <a:gd name="T29" fmla="*/ 0 h 122"/>
                    <a:gd name="T30" fmla="*/ 274 w 292"/>
                    <a:gd name="T31" fmla="*/ 2 h 122"/>
                    <a:gd name="T32" fmla="*/ 264 w 292"/>
                    <a:gd name="T33" fmla="*/ 6 h 122"/>
                    <a:gd name="T34" fmla="*/ 264 w 292"/>
                    <a:gd name="T35" fmla="*/ 6 h 122"/>
                    <a:gd name="T36" fmla="*/ 238 w 292"/>
                    <a:gd name="T37" fmla="*/ 16 h 122"/>
                    <a:gd name="T38" fmla="*/ 16 w 292"/>
                    <a:gd name="T39" fmla="*/ 112 h 122"/>
                    <a:gd name="T40" fmla="*/ 16 w 292"/>
                    <a:gd name="T41" fmla="*/ 112 h 122"/>
                    <a:gd name="T42" fmla="*/ 0 w 292"/>
                    <a:gd name="T43" fmla="*/ 120 h 122"/>
                    <a:gd name="T44" fmla="*/ 0 w 292"/>
                    <a:gd name="T45" fmla="*/ 120 h 122"/>
                    <a:gd name="T46" fmla="*/ 0 w 292"/>
                    <a:gd name="T47" fmla="*/ 120 h 122"/>
                    <a:gd name="T48" fmla="*/ 0 w 292"/>
                    <a:gd name="T49" fmla="*/ 120 h 122"/>
                    <a:gd name="T50" fmla="*/ 0 w 292"/>
                    <a:gd name="T51" fmla="*/ 122 h 122"/>
                    <a:gd name="T52" fmla="*/ 0 w 292"/>
                    <a:gd name="T53" fmla="*/ 122 h 12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</a:cxnLst>
                  <a:rect l="0" t="0" r="r" b="b"/>
                  <a:pathLst>
                    <a:path w="292" h="122">
                      <a:moveTo>
                        <a:pt x="0" y="122"/>
                      </a:moveTo>
                      <a:lnTo>
                        <a:pt x="0" y="122"/>
                      </a:lnTo>
                      <a:lnTo>
                        <a:pt x="18" y="116"/>
                      </a:lnTo>
                      <a:lnTo>
                        <a:pt x="254" y="20"/>
                      </a:lnTo>
                      <a:lnTo>
                        <a:pt x="254" y="20"/>
                      </a:lnTo>
                      <a:lnTo>
                        <a:pt x="268" y="14"/>
                      </a:lnTo>
                      <a:lnTo>
                        <a:pt x="278" y="12"/>
                      </a:lnTo>
                      <a:lnTo>
                        <a:pt x="278" y="12"/>
                      </a:lnTo>
                      <a:lnTo>
                        <a:pt x="284" y="10"/>
                      </a:lnTo>
                      <a:lnTo>
                        <a:pt x="292" y="6"/>
                      </a:lnTo>
                      <a:lnTo>
                        <a:pt x="292" y="6"/>
                      </a:lnTo>
                      <a:lnTo>
                        <a:pt x="292" y="4"/>
                      </a:lnTo>
                      <a:lnTo>
                        <a:pt x="292" y="2"/>
                      </a:lnTo>
                      <a:lnTo>
                        <a:pt x="286" y="0"/>
                      </a:lnTo>
                      <a:lnTo>
                        <a:pt x="286" y="0"/>
                      </a:lnTo>
                      <a:lnTo>
                        <a:pt x="274" y="2"/>
                      </a:lnTo>
                      <a:lnTo>
                        <a:pt x="264" y="6"/>
                      </a:lnTo>
                      <a:lnTo>
                        <a:pt x="264" y="6"/>
                      </a:lnTo>
                      <a:lnTo>
                        <a:pt x="238" y="16"/>
                      </a:lnTo>
                      <a:lnTo>
                        <a:pt x="16" y="112"/>
                      </a:lnTo>
                      <a:lnTo>
                        <a:pt x="16" y="112"/>
                      </a:lnTo>
                      <a:lnTo>
                        <a:pt x="0" y="120"/>
                      </a:lnTo>
                      <a:lnTo>
                        <a:pt x="0" y="120"/>
                      </a:lnTo>
                      <a:lnTo>
                        <a:pt x="0" y="120"/>
                      </a:lnTo>
                      <a:lnTo>
                        <a:pt x="0" y="120"/>
                      </a:lnTo>
                      <a:lnTo>
                        <a:pt x="0" y="122"/>
                      </a:lnTo>
                      <a:lnTo>
                        <a:pt x="0" y="122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8" name="Freeform 59"/>
                <p:cNvSpPr>
                  <a:spLocks noEditPoints="1"/>
                </p:cNvSpPr>
                <p:nvPr/>
              </p:nvSpPr>
              <p:spPr bwMode="auto">
                <a:xfrm>
                  <a:off x="6991351" y="2448533"/>
                  <a:ext cx="1646965" cy="1885342"/>
                </a:xfrm>
                <a:custGeom>
                  <a:avLst/>
                  <a:gdLst>
                    <a:gd name="T0" fmla="*/ 1212 w 1216"/>
                    <a:gd name="T1" fmla="*/ 748 h 1392"/>
                    <a:gd name="T2" fmla="*/ 1174 w 1216"/>
                    <a:gd name="T3" fmla="*/ 708 h 1392"/>
                    <a:gd name="T4" fmla="*/ 850 w 1216"/>
                    <a:gd name="T5" fmla="*/ 674 h 1392"/>
                    <a:gd name="T6" fmla="*/ 410 w 1216"/>
                    <a:gd name="T7" fmla="*/ 830 h 1392"/>
                    <a:gd name="T8" fmla="*/ 392 w 1216"/>
                    <a:gd name="T9" fmla="*/ 836 h 1392"/>
                    <a:gd name="T10" fmla="*/ 400 w 1216"/>
                    <a:gd name="T11" fmla="*/ 812 h 1392"/>
                    <a:gd name="T12" fmla="*/ 408 w 1216"/>
                    <a:gd name="T13" fmla="*/ 796 h 1392"/>
                    <a:gd name="T14" fmla="*/ 398 w 1216"/>
                    <a:gd name="T15" fmla="*/ 784 h 1392"/>
                    <a:gd name="T16" fmla="*/ 396 w 1216"/>
                    <a:gd name="T17" fmla="*/ 776 h 1392"/>
                    <a:gd name="T18" fmla="*/ 390 w 1216"/>
                    <a:gd name="T19" fmla="*/ 770 h 1392"/>
                    <a:gd name="T20" fmla="*/ 380 w 1216"/>
                    <a:gd name="T21" fmla="*/ 766 h 1392"/>
                    <a:gd name="T22" fmla="*/ 374 w 1216"/>
                    <a:gd name="T23" fmla="*/ 768 h 1392"/>
                    <a:gd name="T24" fmla="*/ 356 w 1216"/>
                    <a:gd name="T25" fmla="*/ 768 h 1392"/>
                    <a:gd name="T26" fmla="*/ 348 w 1216"/>
                    <a:gd name="T27" fmla="*/ 782 h 1392"/>
                    <a:gd name="T28" fmla="*/ 330 w 1216"/>
                    <a:gd name="T29" fmla="*/ 774 h 1392"/>
                    <a:gd name="T30" fmla="*/ 310 w 1216"/>
                    <a:gd name="T31" fmla="*/ 308 h 1392"/>
                    <a:gd name="T32" fmla="*/ 164 w 1216"/>
                    <a:gd name="T33" fmla="*/ 22 h 1392"/>
                    <a:gd name="T34" fmla="*/ 90 w 1216"/>
                    <a:gd name="T35" fmla="*/ 0 h 1392"/>
                    <a:gd name="T36" fmla="*/ 76 w 1216"/>
                    <a:gd name="T37" fmla="*/ 14 h 1392"/>
                    <a:gd name="T38" fmla="*/ 0 w 1216"/>
                    <a:gd name="T39" fmla="*/ 650 h 1392"/>
                    <a:gd name="T40" fmla="*/ 0 w 1216"/>
                    <a:gd name="T41" fmla="*/ 692 h 1392"/>
                    <a:gd name="T42" fmla="*/ 22 w 1216"/>
                    <a:gd name="T43" fmla="*/ 1096 h 1392"/>
                    <a:gd name="T44" fmla="*/ 120 w 1216"/>
                    <a:gd name="T45" fmla="*/ 1036 h 1392"/>
                    <a:gd name="T46" fmla="*/ 228 w 1216"/>
                    <a:gd name="T47" fmla="*/ 952 h 1392"/>
                    <a:gd name="T48" fmla="*/ 154 w 1216"/>
                    <a:gd name="T49" fmla="*/ 1044 h 1392"/>
                    <a:gd name="T50" fmla="*/ 122 w 1216"/>
                    <a:gd name="T51" fmla="*/ 1102 h 1392"/>
                    <a:gd name="T52" fmla="*/ 76 w 1216"/>
                    <a:gd name="T53" fmla="*/ 1188 h 1392"/>
                    <a:gd name="T54" fmla="*/ 118 w 1216"/>
                    <a:gd name="T55" fmla="*/ 1216 h 1392"/>
                    <a:gd name="T56" fmla="*/ 178 w 1216"/>
                    <a:gd name="T57" fmla="*/ 1142 h 1392"/>
                    <a:gd name="T58" fmla="*/ 222 w 1216"/>
                    <a:gd name="T59" fmla="*/ 1090 h 1392"/>
                    <a:gd name="T60" fmla="*/ 278 w 1216"/>
                    <a:gd name="T61" fmla="*/ 988 h 1392"/>
                    <a:gd name="T62" fmla="*/ 296 w 1216"/>
                    <a:gd name="T63" fmla="*/ 960 h 1392"/>
                    <a:gd name="T64" fmla="*/ 244 w 1216"/>
                    <a:gd name="T65" fmla="*/ 1120 h 1392"/>
                    <a:gd name="T66" fmla="*/ 224 w 1216"/>
                    <a:gd name="T67" fmla="*/ 1234 h 1392"/>
                    <a:gd name="T68" fmla="*/ 232 w 1216"/>
                    <a:gd name="T69" fmla="*/ 1330 h 1392"/>
                    <a:gd name="T70" fmla="*/ 248 w 1216"/>
                    <a:gd name="T71" fmla="*/ 1354 h 1392"/>
                    <a:gd name="T72" fmla="*/ 262 w 1216"/>
                    <a:gd name="T73" fmla="*/ 1368 h 1392"/>
                    <a:gd name="T74" fmla="*/ 282 w 1216"/>
                    <a:gd name="T75" fmla="*/ 1390 h 1392"/>
                    <a:gd name="T76" fmla="*/ 338 w 1216"/>
                    <a:gd name="T77" fmla="*/ 1388 h 1392"/>
                    <a:gd name="T78" fmla="*/ 388 w 1216"/>
                    <a:gd name="T79" fmla="*/ 1390 h 1392"/>
                    <a:gd name="T80" fmla="*/ 412 w 1216"/>
                    <a:gd name="T81" fmla="*/ 1386 h 1392"/>
                    <a:gd name="T82" fmla="*/ 428 w 1216"/>
                    <a:gd name="T83" fmla="*/ 1392 h 1392"/>
                    <a:gd name="T84" fmla="*/ 450 w 1216"/>
                    <a:gd name="T85" fmla="*/ 1392 h 1392"/>
                    <a:gd name="T86" fmla="*/ 474 w 1216"/>
                    <a:gd name="T87" fmla="*/ 1380 h 1392"/>
                    <a:gd name="T88" fmla="*/ 496 w 1216"/>
                    <a:gd name="T89" fmla="*/ 1380 h 1392"/>
                    <a:gd name="T90" fmla="*/ 526 w 1216"/>
                    <a:gd name="T91" fmla="*/ 1374 h 1392"/>
                    <a:gd name="T92" fmla="*/ 598 w 1216"/>
                    <a:gd name="T93" fmla="*/ 1314 h 1392"/>
                    <a:gd name="T94" fmla="*/ 616 w 1216"/>
                    <a:gd name="T95" fmla="*/ 1292 h 1392"/>
                    <a:gd name="T96" fmla="*/ 630 w 1216"/>
                    <a:gd name="T97" fmla="*/ 1178 h 1392"/>
                    <a:gd name="T98" fmla="*/ 608 w 1216"/>
                    <a:gd name="T99" fmla="*/ 1104 h 1392"/>
                    <a:gd name="T100" fmla="*/ 714 w 1216"/>
                    <a:gd name="T101" fmla="*/ 1124 h 1392"/>
                    <a:gd name="T102" fmla="*/ 866 w 1216"/>
                    <a:gd name="T103" fmla="*/ 1120 h 1392"/>
                    <a:gd name="T104" fmla="*/ 1044 w 1216"/>
                    <a:gd name="T105" fmla="*/ 966 h 1392"/>
                    <a:gd name="T106" fmla="*/ 1210 w 1216"/>
                    <a:gd name="T107" fmla="*/ 784 h 1392"/>
                    <a:gd name="T108" fmla="*/ 382 w 1216"/>
                    <a:gd name="T109" fmla="*/ 776 h 1392"/>
                    <a:gd name="T110" fmla="*/ 382 w 1216"/>
                    <a:gd name="T111" fmla="*/ 776 h 139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</a:cxnLst>
                  <a:rect l="0" t="0" r="r" b="b"/>
                  <a:pathLst>
                    <a:path w="1216" h="1392">
                      <a:moveTo>
                        <a:pt x="1216" y="756"/>
                      </a:moveTo>
                      <a:lnTo>
                        <a:pt x="1216" y="756"/>
                      </a:lnTo>
                      <a:lnTo>
                        <a:pt x="1212" y="748"/>
                      </a:lnTo>
                      <a:lnTo>
                        <a:pt x="1212" y="748"/>
                      </a:lnTo>
                      <a:lnTo>
                        <a:pt x="1206" y="738"/>
                      </a:lnTo>
                      <a:lnTo>
                        <a:pt x="1200" y="730"/>
                      </a:lnTo>
                      <a:lnTo>
                        <a:pt x="1186" y="716"/>
                      </a:lnTo>
                      <a:lnTo>
                        <a:pt x="1174" y="708"/>
                      </a:lnTo>
                      <a:lnTo>
                        <a:pt x="1168" y="704"/>
                      </a:lnTo>
                      <a:lnTo>
                        <a:pt x="1084" y="676"/>
                      </a:lnTo>
                      <a:lnTo>
                        <a:pt x="976" y="664"/>
                      </a:lnTo>
                      <a:lnTo>
                        <a:pt x="850" y="674"/>
                      </a:lnTo>
                      <a:lnTo>
                        <a:pt x="742" y="698"/>
                      </a:lnTo>
                      <a:lnTo>
                        <a:pt x="582" y="748"/>
                      </a:lnTo>
                      <a:lnTo>
                        <a:pt x="476" y="796"/>
                      </a:lnTo>
                      <a:lnTo>
                        <a:pt x="410" y="830"/>
                      </a:lnTo>
                      <a:lnTo>
                        <a:pt x="388" y="842"/>
                      </a:lnTo>
                      <a:lnTo>
                        <a:pt x="388" y="842"/>
                      </a:lnTo>
                      <a:lnTo>
                        <a:pt x="392" y="836"/>
                      </a:lnTo>
                      <a:lnTo>
                        <a:pt x="392" y="836"/>
                      </a:lnTo>
                      <a:lnTo>
                        <a:pt x="394" y="828"/>
                      </a:lnTo>
                      <a:lnTo>
                        <a:pt x="394" y="814"/>
                      </a:lnTo>
                      <a:lnTo>
                        <a:pt x="394" y="814"/>
                      </a:lnTo>
                      <a:lnTo>
                        <a:pt x="400" y="812"/>
                      </a:lnTo>
                      <a:lnTo>
                        <a:pt x="404" y="808"/>
                      </a:lnTo>
                      <a:lnTo>
                        <a:pt x="404" y="808"/>
                      </a:lnTo>
                      <a:lnTo>
                        <a:pt x="408" y="802"/>
                      </a:lnTo>
                      <a:lnTo>
                        <a:pt x="408" y="796"/>
                      </a:lnTo>
                      <a:lnTo>
                        <a:pt x="404" y="790"/>
                      </a:lnTo>
                      <a:lnTo>
                        <a:pt x="400" y="784"/>
                      </a:lnTo>
                      <a:lnTo>
                        <a:pt x="400" y="784"/>
                      </a:lnTo>
                      <a:lnTo>
                        <a:pt x="398" y="784"/>
                      </a:lnTo>
                      <a:lnTo>
                        <a:pt x="402" y="782"/>
                      </a:lnTo>
                      <a:lnTo>
                        <a:pt x="398" y="780"/>
                      </a:lnTo>
                      <a:lnTo>
                        <a:pt x="396" y="778"/>
                      </a:lnTo>
                      <a:lnTo>
                        <a:pt x="396" y="776"/>
                      </a:lnTo>
                      <a:lnTo>
                        <a:pt x="394" y="770"/>
                      </a:lnTo>
                      <a:lnTo>
                        <a:pt x="392" y="772"/>
                      </a:lnTo>
                      <a:lnTo>
                        <a:pt x="392" y="770"/>
                      </a:lnTo>
                      <a:lnTo>
                        <a:pt x="390" y="770"/>
                      </a:lnTo>
                      <a:lnTo>
                        <a:pt x="386" y="766"/>
                      </a:lnTo>
                      <a:lnTo>
                        <a:pt x="384" y="770"/>
                      </a:lnTo>
                      <a:lnTo>
                        <a:pt x="382" y="768"/>
                      </a:lnTo>
                      <a:lnTo>
                        <a:pt x="380" y="766"/>
                      </a:lnTo>
                      <a:lnTo>
                        <a:pt x="378" y="772"/>
                      </a:lnTo>
                      <a:lnTo>
                        <a:pt x="378" y="772"/>
                      </a:lnTo>
                      <a:lnTo>
                        <a:pt x="378" y="772"/>
                      </a:lnTo>
                      <a:lnTo>
                        <a:pt x="374" y="768"/>
                      </a:lnTo>
                      <a:lnTo>
                        <a:pt x="374" y="768"/>
                      </a:lnTo>
                      <a:lnTo>
                        <a:pt x="368" y="764"/>
                      </a:lnTo>
                      <a:lnTo>
                        <a:pt x="362" y="764"/>
                      </a:lnTo>
                      <a:lnTo>
                        <a:pt x="356" y="768"/>
                      </a:lnTo>
                      <a:lnTo>
                        <a:pt x="352" y="772"/>
                      </a:lnTo>
                      <a:lnTo>
                        <a:pt x="352" y="772"/>
                      </a:lnTo>
                      <a:lnTo>
                        <a:pt x="348" y="776"/>
                      </a:lnTo>
                      <a:lnTo>
                        <a:pt x="348" y="782"/>
                      </a:lnTo>
                      <a:lnTo>
                        <a:pt x="348" y="782"/>
                      </a:lnTo>
                      <a:lnTo>
                        <a:pt x="336" y="786"/>
                      </a:lnTo>
                      <a:lnTo>
                        <a:pt x="328" y="792"/>
                      </a:lnTo>
                      <a:lnTo>
                        <a:pt x="330" y="774"/>
                      </a:lnTo>
                      <a:lnTo>
                        <a:pt x="336" y="700"/>
                      </a:lnTo>
                      <a:lnTo>
                        <a:pt x="340" y="586"/>
                      </a:lnTo>
                      <a:lnTo>
                        <a:pt x="328" y="418"/>
                      </a:lnTo>
                      <a:lnTo>
                        <a:pt x="310" y="308"/>
                      </a:lnTo>
                      <a:lnTo>
                        <a:pt x="274" y="186"/>
                      </a:lnTo>
                      <a:lnTo>
                        <a:pt x="222" y="92"/>
                      </a:lnTo>
                      <a:lnTo>
                        <a:pt x="164" y="22"/>
                      </a:lnTo>
                      <a:lnTo>
                        <a:pt x="164" y="22"/>
                      </a:lnTo>
                      <a:lnTo>
                        <a:pt x="152" y="14"/>
                      </a:lnTo>
                      <a:lnTo>
                        <a:pt x="136" y="6"/>
                      </a:lnTo>
                      <a:lnTo>
                        <a:pt x="118" y="0"/>
                      </a:lnTo>
                      <a:lnTo>
                        <a:pt x="90" y="0"/>
                      </a:lnTo>
                      <a:lnTo>
                        <a:pt x="90" y="0"/>
                      </a:lnTo>
                      <a:lnTo>
                        <a:pt x="82" y="4"/>
                      </a:lnTo>
                      <a:lnTo>
                        <a:pt x="78" y="10"/>
                      </a:lnTo>
                      <a:lnTo>
                        <a:pt x="76" y="14"/>
                      </a:lnTo>
                      <a:lnTo>
                        <a:pt x="58" y="38"/>
                      </a:lnTo>
                      <a:lnTo>
                        <a:pt x="24" y="100"/>
                      </a:lnTo>
                      <a:lnTo>
                        <a:pt x="0" y="158"/>
                      </a:lnTo>
                      <a:lnTo>
                        <a:pt x="0" y="650"/>
                      </a:lnTo>
                      <a:lnTo>
                        <a:pt x="76" y="712"/>
                      </a:lnTo>
                      <a:lnTo>
                        <a:pt x="76" y="712"/>
                      </a:lnTo>
                      <a:lnTo>
                        <a:pt x="36" y="700"/>
                      </a:lnTo>
                      <a:lnTo>
                        <a:pt x="0" y="692"/>
                      </a:lnTo>
                      <a:lnTo>
                        <a:pt x="0" y="1108"/>
                      </a:lnTo>
                      <a:lnTo>
                        <a:pt x="0" y="1108"/>
                      </a:lnTo>
                      <a:lnTo>
                        <a:pt x="22" y="1096"/>
                      </a:lnTo>
                      <a:lnTo>
                        <a:pt x="22" y="1096"/>
                      </a:lnTo>
                      <a:lnTo>
                        <a:pt x="52" y="1080"/>
                      </a:lnTo>
                      <a:lnTo>
                        <a:pt x="84" y="1060"/>
                      </a:lnTo>
                      <a:lnTo>
                        <a:pt x="120" y="1036"/>
                      </a:lnTo>
                      <a:lnTo>
                        <a:pt x="120" y="1036"/>
                      </a:lnTo>
                      <a:lnTo>
                        <a:pt x="166" y="996"/>
                      </a:lnTo>
                      <a:lnTo>
                        <a:pt x="206" y="962"/>
                      </a:lnTo>
                      <a:lnTo>
                        <a:pt x="244" y="932"/>
                      </a:lnTo>
                      <a:lnTo>
                        <a:pt x="228" y="952"/>
                      </a:lnTo>
                      <a:lnTo>
                        <a:pt x="198" y="990"/>
                      </a:lnTo>
                      <a:lnTo>
                        <a:pt x="190" y="1004"/>
                      </a:lnTo>
                      <a:lnTo>
                        <a:pt x="172" y="1016"/>
                      </a:lnTo>
                      <a:lnTo>
                        <a:pt x="154" y="1044"/>
                      </a:lnTo>
                      <a:lnTo>
                        <a:pt x="148" y="1052"/>
                      </a:lnTo>
                      <a:lnTo>
                        <a:pt x="122" y="1090"/>
                      </a:lnTo>
                      <a:lnTo>
                        <a:pt x="126" y="1096"/>
                      </a:lnTo>
                      <a:lnTo>
                        <a:pt x="122" y="1102"/>
                      </a:lnTo>
                      <a:lnTo>
                        <a:pt x="112" y="1104"/>
                      </a:lnTo>
                      <a:lnTo>
                        <a:pt x="102" y="1124"/>
                      </a:lnTo>
                      <a:lnTo>
                        <a:pt x="80" y="1154"/>
                      </a:lnTo>
                      <a:lnTo>
                        <a:pt x="76" y="1188"/>
                      </a:lnTo>
                      <a:lnTo>
                        <a:pt x="84" y="1216"/>
                      </a:lnTo>
                      <a:lnTo>
                        <a:pt x="98" y="1200"/>
                      </a:lnTo>
                      <a:lnTo>
                        <a:pt x="88" y="1218"/>
                      </a:lnTo>
                      <a:lnTo>
                        <a:pt x="118" y="1216"/>
                      </a:lnTo>
                      <a:lnTo>
                        <a:pt x="146" y="1198"/>
                      </a:lnTo>
                      <a:lnTo>
                        <a:pt x="166" y="1168"/>
                      </a:lnTo>
                      <a:lnTo>
                        <a:pt x="180" y="1150"/>
                      </a:lnTo>
                      <a:lnTo>
                        <a:pt x="178" y="1142"/>
                      </a:lnTo>
                      <a:lnTo>
                        <a:pt x="182" y="1136"/>
                      </a:lnTo>
                      <a:lnTo>
                        <a:pt x="190" y="1136"/>
                      </a:lnTo>
                      <a:lnTo>
                        <a:pt x="216" y="1098"/>
                      </a:lnTo>
                      <a:lnTo>
                        <a:pt x="222" y="1090"/>
                      </a:lnTo>
                      <a:lnTo>
                        <a:pt x="240" y="1062"/>
                      </a:lnTo>
                      <a:lnTo>
                        <a:pt x="246" y="1042"/>
                      </a:lnTo>
                      <a:lnTo>
                        <a:pt x="256" y="1030"/>
                      </a:lnTo>
                      <a:lnTo>
                        <a:pt x="278" y="988"/>
                      </a:lnTo>
                      <a:lnTo>
                        <a:pt x="292" y="964"/>
                      </a:lnTo>
                      <a:lnTo>
                        <a:pt x="292" y="964"/>
                      </a:lnTo>
                      <a:lnTo>
                        <a:pt x="296" y="960"/>
                      </a:lnTo>
                      <a:lnTo>
                        <a:pt x="296" y="960"/>
                      </a:lnTo>
                      <a:lnTo>
                        <a:pt x="284" y="1004"/>
                      </a:lnTo>
                      <a:lnTo>
                        <a:pt x="266" y="1058"/>
                      </a:lnTo>
                      <a:lnTo>
                        <a:pt x="244" y="1120"/>
                      </a:lnTo>
                      <a:lnTo>
                        <a:pt x="244" y="1120"/>
                      </a:lnTo>
                      <a:lnTo>
                        <a:pt x="236" y="1162"/>
                      </a:lnTo>
                      <a:lnTo>
                        <a:pt x="228" y="1200"/>
                      </a:lnTo>
                      <a:lnTo>
                        <a:pt x="224" y="1234"/>
                      </a:lnTo>
                      <a:lnTo>
                        <a:pt x="224" y="1234"/>
                      </a:lnTo>
                      <a:lnTo>
                        <a:pt x="222" y="1260"/>
                      </a:lnTo>
                      <a:lnTo>
                        <a:pt x="222" y="1278"/>
                      </a:lnTo>
                      <a:lnTo>
                        <a:pt x="224" y="1294"/>
                      </a:lnTo>
                      <a:lnTo>
                        <a:pt x="232" y="1330"/>
                      </a:lnTo>
                      <a:lnTo>
                        <a:pt x="238" y="1346"/>
                      </a:lnTo>
                      <a:lnTo>
                        <a:pt x="246" y="1354"/>
                      </a:lnTo>
                      <a:lnTo>
                        <a:pt x="246" y="1354"/>
                      </a:lnTo>
                      <a:lnTo>
                        <a:pt x="248" y="1354"/>
                      </a:lnTo>
                      <a:lnTo>
                        <a:pt x="252" y="1356"/>
                      </a:lnTo>
                      <a:lnTo>
                        <a:pt x="258" y="1360"/>
                      </a:lnTo>
                      <a:lnTo>
                        <a:pt x="262" y="1368"/>
                      </a:lnTo>
                      <a:lnTo>
                        <a:pt x="262" y="1368"/>
                      </a:lnTo>
                      <a:lnTo>
                        <a:pt x="264" y="1372"/>
                      </a:lnTo>
                      <a:lnTo>
                        <a:pt x="266" y="1378"/>
                      </a:lnTo>
                      <a:lnTo>
                        <a:pt x="274" y="1384"/>
                      </a:lnTo>
                      <a:lnTo>
                        <a:pt x="282" y="1390"/>
                      </a:lnTo>
                      <a:lnTo>
                        <a:pt x="306" y="1388"/>
                      </a:lnTo>
                      <a:lnTo>
                        <a:pt x="326" y="1386"/>
                      </a:lnTo>
                      <a:lnTo>
                        <a:pt x="326" y="1386"/>
                      </a:lnTo>
                      <a:lnTo>
                        <a:pt x="338" y="1388"/>
                      </a:lnTo>
                      <a:lnTo>
                        <a:pt x="358" y="1392"/>
                      </a:lnTo>
                      <a:lnTo>
                        <a:pt x="382" y="1392"/>
                      </a:lnTo>
                      <a:lnTo>
                        <a:pt x="382" y="1392"/>
                      </a:lnTo>
                      <a:lnTo>
                        <a:pt x="388" y="1390"/>
                      </a:lnTo>
                      <a:lnTo>
                        <a:pt x="388" y="1390"/>
                      </a:lnTo>
                      <a:lnTo>
                        <a:pt x="400" y="1386"/>
                      </a:lnTo>
                      <a:lnTo>
                        <a:pt x="408" y="1386"/>
                      </a:lnTo>
                      <a:lnTo>
                        <a:pt x="412" y="1386"/>
                      </a:lnTo>
                      <a:lnTo>
                        <a:pt x="416" y="1388"/>
                      </a:lnTo>
                      <a:lnTo>
                        <a:pt x="416" y="1388"/>
                      </a:lnTo>
                      <a:lnTo>
                        <a:pt x="422" y="1390"/>
                      </a:lnTo>
                      <a:lnTo>
                        <a:pt x="428" y="1392"/>
                      </a:lnTo>
                      <a:lnTo>
                        <a:pt x="446" y="1392"/>
                      </a:lnTo>
                      <a:lnTo>
                        <a:pt x="446" y="1392"/>
                      </a:lnTo>
                      <a:lnTo>
                        <a:pt x="450" y="1392"/>
                      </a:lnTo>
                      <a:lnTo>
                        <a:pt x="450" y="1392"/>
                      </a:lnTo>
                      <a:lnTo>
                        <a:pt x="464" y="1386"/>
                      </a:lnTo>
                      <a:lnTo>
                        <a:pt x="472" y="1382"/>
                      </a:lnTo>
                      <a:lnTo>
                        <a:pt x="472" y="1382"/>
                      </a:lnTo>
                      <a:lnTo>
                        <a:pt x="474" y="1380"/>
                      </a:lnTo>
                      <a:lnTo>
                        <a:pt x="476" y="1378"/>
                      </a:lnTo>
                      <a:lnTo>
                        <a:pt x="484" y="1378"/>
                      </a:lnTo>
                      <a:lnTo>
                        <a:pt x="496" y="1380"/>
                      </a:lnTo>
                      <a:lnTo>
                        <a:pt x="496" y="1380"/>
                      </a:lnTo>
                      <a:lnTo>
                        <a:pt x="504" y="1380"/>
                      </a:lnTo>
                      <a:lnTo>
                        <a:pt x="510" y="1380"/>
                      </a:lnTo>
                      <a:lnTo>
                        <a:pt x="520" y="1378"/>
                      </a:lnTo>
                      <a:lnTo>
                        <a:pt x="526" y="1374"/>
                      </a:lnTo>
                      <a:lnTo>
                        <a:pt x="528" y="1372"/>
                      </a:lnTo>
                      <a:lnTo>
                        <a:pt x="554" y="1350"/>
                      </a:lnTo>
                      <a:lnTo>
                        <a:pt x="582" y="1336"/>
                      </a:lnTo>
                      <a:lnTo>
                        <a:pt x="598" y="1314"/>
                      </a:lnTo>
                      <a:lnTo>
                        <a:pt x="598" y="1314"/>
                      </a:lnTo>
                      <a:lnTo>
                        <a:pt x="606" y="1306"/>
                      </a:lnTo>
                      <a:lnTo>
                        <a:pt x="612" y="1300"/>
                      </a:lnTo>
                      <a:lnTo>
                        <a:pt x="616" y="1292"/>
                      </a:lnTo>
                      <a:lnTo>
                        <a:pt x="616" y="1292"/>
                      </a:lnTo>
                      <a:lnTo>
                        <a:pt x="624" y="1270"/>
                      </a:lnTo>
                      <a:lnTo>
                        <a:pt x="628" y="1254"/>
                      </a:lnTo>
                      <a:lnTo>
                        <a:pt x="630" y="1178"/>
                      </a:lnTo>
                      <a:lnTo>
                        <a:pt x="630" y="1178"/>
                      </a:lnTo>
                      <a:lnTo>
                        <a:pt x="614" y="1116"/>
                      </a:lnTo>
                      <a:lnTo>
                        <a:pt x="614" y="1116"/>
                      </a:lnTo>
                      <a:lnTo>
                        <a:pt x="608" y="1104"/>
                      </a:lnTo>
                      <a:lnTo>
                        <a:pt x="594" y="1086"/>
                      </a:lnTo>
                      <a:lnTo>
                        <a:pt x="562" y="1042"/>
                      </a:lnTo>
                      <a:lnTo>
                        <a:pt x="678" y="1106"/>
                      </a:lnTo>
                      <a:lnTo>
                        <a:pt x="714" y="1124"/>
                      </a:lnTo>
                      <a:lnTo>
                        <a:pt x="750" y="1142"/>
                      </a:lnTo>
                      <a:lnTo>
                        <a:pt x="782" y="1146"/>
                      </a:lnTo>
                      <a:lnTo>
                        <a:pt x="822" y="1140"/>
                      </a:lnTo>
                      <a:lnTo>
                        <a:pt x="866" y="1120"/>
                      </a:lnTo>
                      <a:lnTo>
                        <a:pt x="910" y="1090"/>
                      </a:lnTo>
                      <a:lnTo>
                        <a:pt x="936" y="1070"/>
                      </a:lnTo>
                      <a:lnTo>
                        <a:pt x="1000" y="1006"/>
                      </a:lnTo>
                      <a:lnTo>
                        <a:pt x="1044" y="966"/>
                      </a:lnTo>
                      <a:lnTo>
                        <a:pt x="1148" y="864"/>
                      </a:lnTo>
                      <a:lnTo>
                        <a:pt x="1194" y="808"/>
                      </a:lnTo>
                      <a:lnTo>
                        <a:pt x="1210" y="784"/>
                      </a:lnTo>
                      <a:lnTo>
                        <a:pt x="1210" y="784"/>
                      </a:lnTo>
                      <a:lnTo>
                        <a:pt x="1212" y="782"/>
                      </a:lnTo>
                      <a:lnTo>
                        <a:pt x="1216" y="776"/>
                      </a:lnTo>
                      <a:lnTo>
                        <a:pt x="1216" y="756"/>
                      </a:lnTo>
                      <a:close/>
                      <a:moveTo>
                        <a:pt x="382" y="776"/>
                      </a:moveTo>
                      <a:lnTo>
                        <a:pt x="382" y="776"/>
                      </a:lnTo>
                      <a:lnTo>
                        <a:pt x="382" y="776"/>
                      </a:lnTo>
                      <a:lnTo>
                        <a:pt x="382" y="776"/>
                      </a:lnTo>
                      <a:lnTo>
                        <a:pt x="382" y="776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145" name="Group 58"/>
              <p:cNvGrpSpPr>
                <a:grpSpLocks noChangeAspect="1"/>
              </p:cNvGrpSpPr>
              <p:nvPr/>
            </p:nvGrpSpPr>
            <p:grpSpPr>
              <a:xfrm>
                <a:off x="7366653" y="-16"/>
                <a:ext cx="1266631" cy="990597"/>
                <a:chOff x="5410249" y="5114925"/>
                <a:chExt cx="1558925" cy="1219200"/>
              </a:xfrm>
              <a:solidFill>
                <a:schemeClr val="bg2">
                  <a:lumMod val="50000"/>
                  <a:lumOff val="50000"/>
                  <a:alpha val="18000"/>
                </a:schemeClr>
              </a:solidFill>
            </p:grpSpPr>
            <p:sp>
              <p:nvSpPr>
                <p:cNvPr id="151" name="Freeform 63"/>
                <p:cNvSpPr>
                  <a:spLocks/>
                </p:cNvSpPr>
                <p:nvPr/>
              </p:nvSpPr>
              <p:spPr bwMode="auto">
                <a:xfrm>
                  <a:off x="5819775" y="5114925"/>
                  <a:ext cx="228600" cy="231775"/>
                </a:xfrm>
                <a:custGeom>
                  <a:avLst/>
                  <a:gdLst>
                    <a:gd name="T0" fmla="*/ 144 w 144"/>
                    <a:gd name="T1" fmla="*/ 146 h 146"/>
                    <a:gd name="T2" fmla="*/ 144 w 144"/>
                    <a:gd name="T3" fmla="*/ 146 h 146"/>
                    <a:gd name="T4" fmla="*/ 144 w 144"/>
                    <a:gd name="T5" fmla="*/ 146 h 146"/>
                    <a:gd name="T6" fmla="*/ 144 w 144"/>
                    <a:gd name="T7" fmla="*/ 146 h 146"/>
                    <a:gd name="T8" fmla="*/ 132 w 144"/>
                    <a:gd name="T9" fmla="*/ 132 h 146"/>
                    <a:gd name="T10" fmla="*/ 32 w 144"/>
                    <a:gd name="T11" fmla="*/ 22 h 146"/>
                    <a:gd name="T12" fmla="*/ 32 w 144"/>
                    <a:gd name="T13" fmla="*/ 22 h 146"/>
                    <a:gd name="T14" fmla="*/ 18 w 144"/>
                    <a:gd name="T15" fmla="*/ 4 h 146"/>
                    <a:gd name="T16" fmla="*/ 18 w 144"/>
                    <a:gd name="T17" fmla="*/ 4 h 146"/>
                    <a:gd name="T18" fmla="*/ 12 w 144"/>
                    <a:gd name="T19" fmla="*/ 2 h 146"/>
                    <a:gd name="T20" fmla="*/ 8 w 144"/>
                    <a:gd name="T21" fmla="*/ 0 h 146"/>
                    <a:gd name="T22" fmla="*/ 8 w 144"/>
                    <a:gd name="T23" fmla="*/ 0 h 146"/>
                    <a:gd name="T24" fmla="*/ 0 w 144"/>
                    <a:gd name="T25" fmla="*/ 0 h 146"/>
                    <a:gd name="T26" fmla="*/ 0 w 144"/>
                    <a:gd name="T27" fmla="*/ 0 h 146"/>
                    <a:gd name="T28" fmla="*/ 6 w 144"/>
                    <a:gd name="T29" fmla="*/ 4 h 146"/>
                    <a:gd name="T30" fmla="*/ 6 w 144"/>
                    <a:gd name="T31" fmla="*/ 4 h 146"/>
                    <a:gd name="T32" fmla="*/ 22 w 144"/>
                    <a:gd name="T33" fmla="*/ 18 h 146"/>
                    <a:gd name="T34" fmla="*/ 130 w 144"/>
                    <a:gd name="T35" fmla="*/ 136 h 146"/>
                    <a:gd name="T36" fmla="*/ 130 w 144"/>
                    <a:gd name="T37" fmla="*/ 136 h 146"/>
                    <a:gd name="T38" fmla="*/ 144 w 144"/>
                    <a:gd name="T39" fmla="*/ 146 h 146"/>
                    <a:gd name="T40" fmla="*/ 144 w 144"/>
                    <a:gd name="T41" fmla="*/ 146 h 14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</a:cxnLst>
                  <a:rect l="0" t="0" r="r" b="b"/>
                  <a:pathLst>
                    <a:path w="144" h="146">
                      <a:moveTo>
                        <a:pt x="144" y="146"/>
                      </a:moveTo>
                      <a:lnTo>
                        <a:pt x="144" y="146"/>
                      </a:lnTo>
                      <a:lnTo>
                        <a:pt x="144" y="146"/>
                      </a:lnTo>
                      <a:lnTo>
                        <a:pt x="144" y="146"/>
                      </a:lnTo>
                      <a:lnTo>
                        <a:pt x="132" y="132"/>
                      </a:lnTo>
                      <a:lnTo>
                        <a:pt x="32" y="22"/>
                      </a:lnTo>
                      <a:lnTo>
                        <a:pt x="32" y="22"/>
                      </a:lnTo>
                      <a:lnTo>
                        <a:pt x="18" y="4"/>
                      </a:lnTo>
                      <a:lnTo>
                        <a:pt x="18" y="4"/>
                      </a:lnTo>
                      <a:lnTo>
                        <a:pt x="12" y="2"/>
                      </a:lnTo>
                      <a:lnTo>
                        <a:pt x="8" y="0"/>
                      </a:lnTo>
                      <a:lnTo>
                        <a:pt x="8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6" y="4"/>
                      </a:lnTo>
                      <a:lnTo>
                        <a:pt x="6" y="4"/>
                      </a:lnTo>
                      <a:lnTo>
                        <a:pt x="22" y="18"/>
                      </a:lnTo>
                      <a:lnTo>
                        <a:pt x="130" y="136"/>
                      </a:lnTo>
                      <a:lnTo>
                        <a:pt x="130" y="136"/>
                      </a:lnTo>
                      <a:lnTo>
                        <a:pt x="144" y="146"/>
                      </a:lnTo>
                      <a:lnTo>
                        <a:pt x="144" y="146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2" name="Freeform 64"/>
                <p:cNvSpPr>
                  <a:spLocks/>
                </p:cNvSpPr>
                <p:nvPr/>
              </p:nvSpPr>
              <p:spPr bwMode="auto">
                <a:xfrm>
                  <a:off x="6051550" y="5353050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3" name="Freeform 65"/>
                <p:cNvSpPr>
                  <a:spLocks/>
                </p:cNvSpPr>
                <p:nvPr/>
              </p:nvSpPr>
              <p:spPr bwMode="auto">
                <a:xfrm>
                  <a:off x="6061075" y="5114925"/>
                  <a:ext cx="104775" cy="228600"/>
                </a:xfrm>
                <a:custGeom>
                  <a:avLst/>
                  <a:gdLst>
                    <a:gd name="T0" fmla="*/ 2 w 66"/>
                    <a:gd name="T1" fmla="*/ 144 h 144"/>
                    <a:gd name="T2" fmla="*/ 2 w 66"/>
                    <a:gd name="T3" fmla="*/ 144 h 144"/>
                    <a:gd name="T4" fmla="*/ 10 w 66"/>
                    <a:gd name="T5" fmla="*/ 130 h 144"/>
                    <a:gd name="T6" fmla="*/ 62 w 66"/>
                    <a:gd name="T7" fmla="*/ 14 h 144"/>
                    <a:gd name="T8" fmla="*/ 62 w 66"/>
                    <a:gd name="T9" fmla="*/ 14 h 144"/>
                    <a:gd name="T10" fmla="*/ 66 w 66"/>
                    <a:gd name="T11" fmla="*/ 4 h 144"/>
                    <a:gd name="T12" fmla="*/ 66 w 66"/>
                    <a:gd name="T13" fmla="*/ 2 h 144"/>
                    <a:gd name="T14" fmla="*/ 66 w 66"/>
                    <a:gd name="T15" fmla="*/ 0 h 144"/>
                    <a:gd name="T16" fmla="*/ 66 w 66"/>
                    <a:gd name="T17" fmla="*/ 0 h 144"/>
                    <a:gd name="T18" fmla="*/ 62 w 66"/>
                    <a:gd name="T19" fmla="*/ 4 h 144"/>
                    <a:gd name="T20" fmla="*/ 56 w 66"/>
                    <a:gd name="T21" fmla="*/ 14 h 144"/>
                    <a:gd name="T22" fmla="*/ 6 w 66"/>
                    <a:gd name="T23" fmla="*/ 128 h 144"/>
                    <a:gd name="T24" fmla="*/ 6 w 66"/>
                    <a:gd name="T25" fmla="*/ 128 h 144"/>
                    <a:gd name="T26" fmla="*/ 0 w 66"/>
                    <a:gd name="T27" fmla="*/ 144 h 144"/>
                    <a:gd name="T28" fmla="*/ 0 w 66"/>
                    <a:gd name="T29" fmla="*/ 144 h 144"/>
                    <a:gd name="T30" fmla="*/ 0 w 66"/>
                    <a:gd name="T31" fmla="*/ 144 h 144"/>
                    <a:gd name="T32" fmla="*/ 0 w 66"/>
                    <a:gd name="T33" fmla="*/ 144 h 144"/>
                    <a:gd name="T34" fmla="*/ 2 w 66"/>
                    <a:gd name="T35" fmla="*/ 144 h 144"/>
                    <a:gd name="T36" fmla="*/ 2 w 66"/>
                    <a:gd name="T37" fmla="*/ 144 h 14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</a:cxnLst>
                  <a:rect l="0" t="0" r="r" b="b"/>
                  <a:pathLst>
                    <a:path w="66" h="144">
                      <a:moveTo>
                        <a:pt x="2" y="144"/>
                      </a:moveTo>
                      <a:lnTo>
                        <a:pt x="2" y="144"/>
                      </a:lnTo>
                      <a:lnTo>
                        <a:pt x="10" y="130"/>
                      </a:lnTo>
                      <a:lnTo>
                        <a:pt x="62" y="14"/>
                      </a:lnTo>
                      <a:lnTo>
                        <a:pt x="62" y="14"/>
                      </a:lnTo>
                      <a:lnTo>
                        <a:pt x="66" y="4"/>
                      </a:lnTo>
                      <a:lnTo>
                        <a:pt x="66" y="2"/>
                      </a:lnTo>
                      <a:lnTo>
                        <a:pt x="66" y="0"/>
                      </a:lnTo>
                      <a:lnTo>
                        <a:pt x="66" y="0"/>
                      </a:lnTo>
                      <a:lnTo>
                        <a:pt x="62" y="4"/>
                      </a:lnTo>
                      <a:lnTo>
                        <a:pt x="56" y="14"/>
                      </a:lnTo>
                      <a:lnTo>
                        <a:pt x="6" y="128"/>
                      </a:lnTo>
                      <a:lnTo>
                        <a:pt x="6" y="128"/>
                      </a:lnTo>
                      <a:lnTo>
                        <a:pt x="0" y="144"/>
                      </a:lnTo>
                      <a:lnTo>
                        <a:pt x="0" y="144"/>
                      </a:lnTo>
                      <a:lnTo>
                        <a:pt x="0" y="144"/>
                      </a:lnTo>
                      <a:lnTo>
                        <a:pt x="0" y="144"/>
                      </a:lnTo>
                      <a:lnTo>
                        <a:pt x="2" y="144"/>
                      </a:lnTo>
                      <a:lnTo>
                        <a:pt x="2" y="14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4" name="Freeform 66"/>
                <p:cNvSpPr>
                  <a:spLocks noEditPoints="1"/>
                </p:cNvSpPr>
                <p:nvPr/>
              </p:nvSpPr>
              <p:spPr bwMode="auto">
                <a:xfrm>
                  <a:off x="5410249" y="5114925"/>
                  <a:ext cx="1558925" cy="1219200"/>
                </a:xfrm>
                <a:custGeom>
                  <a:avLst/>
                  <a:gdLst>
                    <a:gd name="T0" fmla="*/ 604 w 982"/>
                    <a:gd name="T1" fmla="*/ 146 h 768"/>
                    <a:gd name="T2" fmla="*/ 588 w 982"/>
                    <a:gd name="T3" fmla="*/ 156 h 768"/>
                    <a:gd name="T4" fmla="*/ 572 w 982"/>
                    <a:gd name="T5" fmla="*/ 144 h 768"/>
                    <a:gd name="T6" fmla="*/ 560 w 982"/>
                    <a:gd name="T7" fmla="*/ 146 h 768"/>
                    <a:gd name="T8" fmla="*/ 550 w 982"/>
                    <a:gd name="T9" fmla="*/ 152 h 768"/>
                    <a:gd name="T10" fmla="*/ 542 w 982"/>
                    <a:gd name="T11" fmla="*/ 182 h 768"/>
                    <a:gd name="T12" fmla="*/ 346 w 982"/>
                    <a:gd name="T13" fmla="*/ 0 h 768"/>
                    <a:gd name="T14" fmla="*/ 44 w 982"/>
                    <a:gd name="T15" fmla="*/ 62 h 768"/>
                    <a:gd name="T16" fmla="*/ 76 w 982"/>
                    <a:gd name="T17" fmla="*/ 92 h 768"/>
                    <a:gd name="T18" fmla="*/ 110 w 982"/>
                    <a:gd name="T19" fmla="*/ 124 h 768"/>
                    <a:gd name="T20" fmla="*/ 126 w 982"/>
                    <a:gd name="T21" fmla="*/ 160 h 768"/>
                    <a:gd name="T22" fmla="*/ 146 w 982"/>
                    <a:gd name="T23" fmla="*/ 188 h 768"/>
                    <a:gd name="T24" fmla="*/ 166 w 982"/>
                    <a:gd name="T25" fmla="*/ 220 h 768"/>
                    <a:gd name="T26" fmla="*/ 206 w 982"/>
                    <a:gd name="T27" fmla="*/ 270 h 768"/>
                    <a:gd name="T28" fmla="*/ 322 w 982"/>
                    <a:gd name="T29" fmla="*/ 280 h 768"/>
                    <a:gd name="T30" fmla="*/ 294 w 982"/>
                    <a:gd name="T31" fmla="*/ 348 h 768"/>
                    <a:gd name="T32" fmla="*/ 256 w 982"/>
                    <a:gd name="T33" fmla="*/ 484 h 768"/>
                    <a:gd name="T34" fmla="*/ 282 w 982"/>
                    <a:gd name="T35" fmla="*/ 514 h 768"/>
                    <a:gd name="T36" fmla="*/ 312 w 982"/>
                    <a:gd name="T37" fmla="*/ 550 h 768"/>
                    <a:gd name="T38" fmla="*/ 330 w 982"/>
                    <a:gd name="T39" fmla="*/ 570 h 768"/>
                    <a:gd name="T40" fmla="*/ 350 w 982"/>
                    <a:gd name="T41" fmla="*/ 598 h 768"/>
                    <a:gd name="T42" fmla="*/ 378 w 982"/>
                    <a:gd name="T43" fmla="*/ 616 h 768"/>
                    <a:gd name="T44" fmla="*/ 354 w 982"/>
                    <a:gd name="T45" fmla="*/ 684 h 768"/>
                    <a:gd name="T46" fmla="*/ 338 w 982"/>
                    <a:gd name="T47" fmla="*/ 754 h 768"/>
                    <a:gd name="T48" fmla="*/ 378 w 982"/>
                    <a:gd name="T49" fmla="*/ 758 h 768"/>
                    <a:gd name="T50" fmla="*/ 414 w 982"/>
                    <a:gd name="T51" fmla="*/ 660 h 768"/>
                    <a:gd name="T52" fmla="*/ 456 w 982"/>
                    <a:gd name="T53" fmla="*/ 662 h 768"/>
                    <a:gd name="T54" fmla="*/ 474 w 982"/>
                    <a:gd name="T55" fmla="*/ 652 h 768"/>
                    <a:gd name="T56" fmla="*/ 504 w 982"/>
                    <a:gd name="T57" fmla="*/ 652 h 768"/>
                    <a:gd name="T58" fmla="*/ 530 w 982"/>
                    <a:gd name="T59" fmla="*/ 582 h 768"/>
                    <a:gd name="T60" fmla="*/ 560 w 982"/>
                    <a:gd name="T61" fmla="*/ 332 h 768"/>
                    <a:gd name="T62" fmla="*/ 568 w 982"/>
                    <a:gd name="T63" fmla="*/ 306 h 768"/>
                    <a:gd name="T64" fmla="*/ 586 w 982"/>
                    <a:gd name="T65" fmla="*/ 428 h 768"/>
                    <a:gd name="T66" fmla="*/ 636 w 982"/>
                    <a:gd name="T67" fmla="*/ 484 h 768"/>
                    <a:gd name="T68" fmla="*/ 628 w 982"/>
                    <a:gd name="T69" fmla="*/ 376 h 768"/>
                    <a:gd name="T70" fmla="*/ 612 w 982"/>
                    <a:gd name="T71" fmla="*/ 288 h 768"/>
                    <a:gd name="T72" fmla="*/ 678 w 982"/>
                    <a:gd name="T73" fmla="*/ 454 h 768"/>
                    <a:gd name="T74" fmla="*/ 762 w 982"/>
                    <a:gd name="T75" fmla="*/ 592 h 768"/>
                    <a:gd name="T76" fmla="*/ 790 w 982"/>
                    <a:gd name="T77" fmla="*/ 602 h 768"/>
                    <a:gd name="T78" fmla="*/ 820 w 982"/>
                    <a:gd name="T79" fmla="*/ 598 h 768"/>
                    <a:gd name="T80" fmla="*/ 842 w 982"/>
                    <a:gd name="T81" fmla="*/ 590 h 768"/>
                    <a:gd name="T82" fmla="*/ 886 w 982"/>
                    <a:gd name="T83" fmla="*/ 598 h 768"/>
                    <a:gd name="T84" fmla="*/ 958 w 982"/>
                    <a:gd name="T85" fmla="*/ 668 h 768"/>
                    <a:gd name="T86" fmla="*/ 964 w 982"/>
                    <a:gd name="T87" fmla="*/ 616 h 768"/>
                    <a:gd name="T88" fmla="*/ 920 w 982"/>
                    <a:gd name="T89" fmla="*/ 576 h 768"/>
                    <a:gd name="T90" fmla="*/ 894 w 982"/>
                    <a:gd name="T91" fmla="*/ 516 h 768"/>
                    <a:gd name="T92" fmla="*/ 920 w 982"/>
                    <a:gd name="T93" fmla="*/ 500 h 768"/>
                    <a:gd name="T94" fmla="*/ 920 w 982"/>
                    <a:gd name="T95" fmla="*/ 460 h 768"/>
                    <a:gd name="T96" fmla="*/ 950 w 982"/>
                    <a:gd name="T97" fmla="*/ 436 h 768"/>
                    <a:gd name="T98" fmla="*/ 956 w 982"/>
                    <a:gd name="T99" fmla="*/ 388 h 768"/>
                    <a:gd name="T100" fmla="*/ 934 w 982"/>
                    <a:gd name="T101" fmla="*/ 318 h 768"/>
                    <a:gd name="T102" fmla="*/ 866 w 982"/>
                    <a:gd name="T103" fmla="*/ 238 h 768"/>
                    <a:gd name="T104" fmla="*/ 914 w 982"/>
                    <a:gd name="T105" fmla="*/ 178 h 768"/>
                    <a:gd name="T106" fmla="*/ 958 w 982"/>
                    <a:gd name="T107" fmla="*/ 118 h 768"/>
                    <a:gd name="T108" fmla="*/ 970 w 982"/>
                    <a:gd name="T109" fmla="*/ 78 h 768"/>
                    <a:gd name="T110" fmla="*/ 970 w 982"/>
                    <a:gd name="T111" fmla="*/ 38 h 768"/>
                    <a:gd name="T112" fmla="*/ 978 w 982"/>
                    <a:gd name="T113" fmla="*/ 14 h 768"/>
                    <a:gd name="T114" fmla="*/ 562 w 982"/>
                    <a:gd name="T115" fmla="*/ 150 h 76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  <a:cxn ang="0">
                      <a:pos x="T114" y="T115"/>
                    </a:cxn>
                  </a:cxnLst>
                  <a:rect l="0" t="0" r="r" b="b"/>
                  <a:pathLst>
                    <a:path w="982" h="768">
                      <a:moveTo>
                        <a:pt x="676" y="0"/>
                      </a:moveTo>
                      <a:lnTo>
                        <a:pt x="676" y="0"/>
                      </a:lnTo>
                      <a:lnTo>
                        <a:pt x="666" y="14"/>
                      </a:lnTo>
                      <a:lnTo>
                        <a:pt x="666" y="14"/>
                      </a:lnTo>
                      <a:lnTo>
                        <a:pt x="654" y="36"/>
                      </a:lnTo>
                      <a:lnTo>
                        <a:pt x="642" y="58"/>
                      </a:lnTo>
                      <a:lnTo>
                        <a:pt x="620" y="104"/>
                      </a:lnTo>
                      <a:lnTo>
                        <a:pt x="604" y="146"/>
                      </a:lnTo>
                      <a:lnTo>
                        <a:pt x="594" y="174"/>
                      </a:lnTo>
                      <a:lnTo>
                        <a:pt x="594" y="174"/>
                      </a:lnTo>
                      <a:lnTo>
                        <a:pt x="592" y="170"/>
                      </a:lnTo>
                      <a:lnTo>
                        <a:pt x="586" y="164"/>
                      </a:lnTo>
                      <a:lnTo>
                        <a:pt x="586" y="164"/>
                      </a:lnTo>
                      <a:lnTo>
                        <a:pt x="588" y="160"/>
                      </a:lnTo>
                      <a:lnTo>
                        <a:pt x="588" y="156"/>
                      </a:lnTo>
                      <a:lnTo>
                        <a:pt x="588" y="156"/>
                      </a:lnTo>
                      <a:lnTo>
                        <a:pt x="586" y="152"/>
                      </a:lnTo>
                      <a:lnTo>
                        <a:pt x="582" y="148"/>
                      </a:lnTo>
                      <a:lnTo>
                        <a:pt x="580" y="146"/>
                      </a:lnTo>
                      <a:lnTo>
                        <a:pt x="574" y="146"/>
                      </a:lnTo>
                      <a:lnTo>
                        <a:pt x="574" y="146"/>
                      </a:lnTo>
                      <a:lnTo>
                        <a:pt x="574" y="146"/>
                      </a:lnTo>
                      <a:lnTo>
                        <a:pt x="574" y="144"/>
                      </a:lnTo>
                      <a:lnTo>
                        <a:pt x="572" y="144"/>
                      </a:lnTo>
                      <a:lnTo>
                        <a:pt x="568" y="144"/>
                      </a:lnTo>
                      <a:lnTo>
                        <a:pt x="568" y="144"/>
                      </a:lnTo>
                      <a:lnTo>
                        <a:pt x="564" y="142"/>
                      </a:lnTo>
                      <a:lnTo>
                        <a:pt x="564" y="144"/>
                      </a:lnTo>
                      <a:lnTo>
                        <a:pt x="564" y="142"/>
                      </a:lnTo>
                      <a:lnTo>
                        <a:pt x="562" y="144"/>
                      </a:lnTo>
                      <a:lnTo>
                        <a:pt x="560" y="144"/>
                      </a:lnTo>
                      <a:lnTo>
                        <a:pt x="560" y="146"/>
                      </a:lnTo>
                      <a:lnTo>
                        <a:pt x="558" y="146"/>
                      </a:lnTo>
                      <a:lnTo>
                        <a:pt x="556" y="148"/>
                      </a:lnTo>
                      <a:lnTo>
                        <a:pt x="558" y="150"/>
                      </a:lnTo>
                      <a:lnTo>
                        <a:pt x="558" y="150"/>
                      </a:lnTo>
                      <a:lnTo>
                        <a:pt x="558" y="150"/>
                      </a:lnTo>
                      <a:lnTo>
                        <a:pt x="554" y="150"/>
                      </a:lnTo>
                      <a:lnTo>
                        <a:pt x="554" y="150"/>
                      </a:lnTo>
                      <a:lnTo>
                        <a:pt x="550" y="152"/>
                      </a:lnTo>
                      <a:lnTo>
                        <a:pt x="546" y="154"/>
                      </a:lnTo>
                      <a:lnTo>
                        <a:pt x="544" y="158"/>
                      </a:lnTo>
                      <a:lnTo>
                        <a:pt x="544" y="162"/>
                      </a:lnTo>
                      <a:lnTo>
                        <a:pt x="544" y="162"/>
                      </a:lnTo>
                      <a:lnTo>
                        <a:pt x="548" y="168"/>
                      </a:lnTo>
                      <a:lnTo>
                        <a:pt x="548" y="168"/>
                      </a:lnTo>
                      <a:lnTo>
                        <a:pt x="542" y="182"/>
                      </a:lnTo>
                      <a:lnTo>
                        <a:pt x="542" y="182"/>
                      </a:lnTo>
                      <a:lnTo>
                        <a:pt x="522" y="158"/>
                      </a:lnTo>
                      <a:lnTo>
                        <a:pt x="494" y="124"/>
                      </a:lnTo>
                      <a:lnTo>
                        <a:pt x="460" y="88"/>
                      </a:lnTo>
                      <a:lnTo>
                        <a:pt x="442" y="70"/>
                      </a:lnTo>
                      <a:lnTo>
                        <a:pt x="424" y="54"/>
                      </a:lnTo>
                      <a:lnTo>
                        <a:pt x="424" y="54"/>
                      </a:lnTo>
                      <a:lnTo>
                        <a:pt x="384" y="26"/>
                      </a:lnTo>
                      <a:lnTo>
                        <a:pt x="346" y="0"/>
                      </a:lnTo>
                      <a:lnTo>
                        <a:pt x="0" y="0"/>
                      </a:lnTo>
                      <a:lnTo>
                        <a:pt x="0" y="8"/>
                      </a:lnTo>
                      <a:lnTo>
                        <a:pt x="10" y="28"/>
                      </a:lnTo>
                      <a:lnTo>
                        <a:pt x="24" y="48"/>
                      </a:lnTo>
                      <a:lnTo>
                        <a:pt x="24" y="48"/>
                      </a:lnTo>
                      <a:lnTo>
                        <a:pt x="32" y="54"/>
                      </a:lnTo>
                      <a:lnTo>
                        <a:pt x="38" y="60"/>
                      </a:lnTo>
                      <a:lnTo>
                        <a:pt x="44" y="62"/>
                      </a:lnTo>
                      <a:lnTo>
                        <a:pt x="44" y="62"/>
                      </a:lnTo>
                      <a:lnTo>
                        <a:pt x="48" y="66"/>
                      </a:lnTo>
                      <a:lnTo>
                        <a:pt x="52" y="70"/>
                      </a:lnTo>
                      <a:lnTo>
                        <a:pt x="56" y="76"/>
                      </a:lnTo>
                      <a:lnTo>
                        <a:pt x="56" y="76"/>
                      </a:lnTo>
                      <a:lnTo>
                        <a:pt x="62" y="82"/>
                      </a:lnTo>
                      <a:lnTo>
                        <a:pt x="68" y="88"/>
                      </a:lnTo>
                      <a:lnTo>
                        <a:pt x="76" y="92"/>
                      </a:lnTo>
                      <a:lnTo>
                        <a:pt x="76" y="92"/>
                      </a:lnTo>
                      <a:lnTo>
                        <a:pt x="84" y="96"/>
                      </a:lnTo>
                      <a:lnTo>
                        <a:pt x="92" y="102"/>
                      </a:lnTo>
                      <a:lnTo>
                        <a:pt x="98" y="108"/>
                      </a:lnTo>
                      <a:lnTo>
                        <a:pt x="100" y="112"/>
                      </a:lnTo>
                      <a:lnTo>
                        <a:pt x="100" y="112"/>
                      </a:lnTo>
                      <a:lnTo>
                        <a:pt x="104" y="118"/>
                      </a:lnTo>
                      <a:lnTo>
                        <a:pt x="110" y="124"/>
                      </a:lnTo>
                      <a:lnTo>
                        <a:pt x="120" y="132"/>
                      </a:lnTo>
                      <a:lnTo>
                        <a:pt x="120" y="132"/>
                      </a:lnTo>
                      <a:lnTo>
                        <a:pt x="126" y="142"/>
                      </a:lnTo>
                      <a:lnTo>
                        <a:pt x="128" y="152"/>
                      </a:lnTo>
                      <a:lnTo>
                        <a:pt x="128" y="154"/>
                      </a:lnTo>
                      <a:lnTo>
                        <a:pt x="128" y="158"/>
                      </a:lnTo>
                      <a:lnTo>
                        <a:pt x="128" y="158"/>
                      </a:lnTo>
                      <a:lnTo>
                        <a:pt x="126" y="160"/>
                      </a:lnTo>
                      <a:lnTo>
                        <a:pt x="128" y="162"/>
                      </a:lnTo>
                      <a:lnTo>
                        <a:pt x="132" y="166"/>
                      </a:lnTo>
                      <a:lnTo>
                        <a:pt x="138" y="170"/>
                      </a:lnTo>
                      <a:lnTo>
                        <a:pt x="138" y="170"/>
                      </a:lnTo>
                      <a:lnTo>
                        <a:pt x="144" y="176"/>
                      </a:lnTo>
                      <a:lnTo>
                        <a:pt x="146" y="182"/>
                      </a:lnTo>
                      <a:lnTo>
                        <a:pt x="146" y="184"/>
                      </a:lnTo>
                      <a:lnTo>
                        <a:pt x="146" y="188"/>
                      </a:lnTo>
                      <a:lnTo>
                        <a:pt x="146" y="188"/>
                      </a:lnTo>
                      <a:lnTo>
                        <a:pt x="146" y="192"/>
                      </a:lnTo>
                      <a:lnTo>
                        <a:pt x="146" y="196"/>
                      </a:lnTo>
                      <a:lnTo>
                        <a:pt x="150" y="206"/>
                      </a:lnTo>
                      <a:lnTo>
                        <a:pt x="156" y="214"/>
                      </a:lnTo>
                      <a:lnTo>
                        <a:pt x="162" y="218"/>
                      </a:lnTo>
                      <a:lnTo>
                        <a:pt x="162" y="218"/>
                      </a:lnTo>
                      <a:lnTo>
                        <a:pt x="166" y="220"/>
                      </a:lnTo>
                      <a:lnTo>
                        <a:pt x="170" y="226"/>
                      </a:lnTo>
                      <a:lnTo>
                        <a:pt x="172" y="234"/>
                      </a:lnTo>
                      <a:lnTo>
                        <a:pt x="172" y="234"/>
                      </a:lnTo>
                      <a:lnTo>
                        <a:pt x="176" y="240"/>
                      </a:lnTo>
                      <a:lnTo>
                        <a:pt x="182" y="248"/>
                      </a:lnTo>
                      <a:lnTo>
                        <a:pt x="192" y="256"/>
                      </a:lnTo>
                      <a:lnTo>
                        <a:pt x="192" y="256"/>
                      </a:lnTo>
                      <a:lnTo>
                        <a:pt x="206" y="270"/>
                      </a:lnTo>
                      <a:lnTo>
                        <a:pt x="216" y="280"/>
                      </a:lnTo>
                      <a:lnTo>
                        <a:pt x="216" y="280"/>
                      </a:lnTo>
                      <a:lnTo>
                        <a:pt x="222" y="284"/>
                      </a:lnTo>
                      <a:lnTo>
                        <a:pt x="232" y="286"/>
                      </a:lnTo>
                      <a:lnTo>
                        <a:pt x="242" y="290"/>
                      </a:lnTo>
                      <a:lnTo>
                        <a:pt x="270" y="288"/>
                      </a:lnTo>
                      <a:lnTo>
                        <a:pt x="296" y="284"/>
                      </a:lnTo>
                      <a:lnTo>
                        <a:pt x="322" y="280"/>
                      </a:lnTo>
                      <a:lnTo>
                        <a:pt x="358" y="276"/>
                      </a:lnTo>
                      <a:lnTo>
                        <a:pt x="368" y="276"/>
                      </a:lnTo>
                      <a:lnTo>
                        <a:pt x="368" y="276"/>
                      </a:lnTo>
                      <a:lnTo>
                        <a:pt x="320" y="316"/>
                      </a:lnTo>
                      <a:lnTo>
                        <a:pt x="308" y="330"/>
                      </a:lnTo>
                      <a:lnTo>
                        <a:pt x="300" y="340"/>
                      </a:lnTo>
                      <a:lnTo>
                        <a:pt x="296" y="346"/>
                      </a:lnTo>
                      <a:lnTo>
                        <a:pt x="294" y="348"/>
                      </a:lnTo>
                      <a:lnTo>
                        <a:pt x="294" y="350"/>
                      </a:lnTo>
                      <a:lnTo>
                        <a:pt x="266" y="412"/>
                      </a:lnTo>
                      <a:lnTo>
                        <a:pt x="270" y="420"/>
                      </a:lnTo>
                      <a:lnTo>
                        <a:pt x="270" y="428"/>
                      </a:lnTo>
                      <a:lnTo>
                        <a:pt x="264" y="446"/>
                      </a:lnTo>
                      <a:lnTo>
                        <a:pt x="258" y="460"/>
                      </a:lnTo>
                      <a:lnTo>
                        <a:pt x="256" y="484"/>
                      </a:lnTo>
                      <a:lnTo>
                        <a:pt x="256" y="484"/>
                      </a:lnTo>
                      <a:lnTo>
                        <a:pt x="260" y="492"/>
                      </a:lnTo>
                      <a:lnTo>
                        <a:pt x="264" y="498"/>
                      </a:lnTo>
                      <a:lnTo>
                        <a:pt x="268" y="500"/>
                      </a:lnTo>
                      <a:lnTo>
                        <a:pt x="272" y="502"/>
                      </a:lnTo>
                      <a:lnTo>
                        <a:pt x="272" y="502"/>
                      </a:lnTo>
                      <a:lnTo>
                        <a:pt x="276" y="504"/>
                      </a:lnTo>
                      <a:lnTo>
                        <a:pt x="278" y="506"/>
                      </a:lnTo>
                      <a:lnTo>
                        <a:pt x="282" y="514"/>
                      </a:lnTo>
                      <a:lnTo>
                        <a:pt x="282" y="524"/>
                      </a:lnTo>
                      <a:lnTo>
                        <a:pt x="286" y="540"/>
                      </a:lnTo>
                      <a:lnTo>
                        <a:pt x="286" y="540"/>
                      </a:lnTo>
                      <a:lnTo>
                        <a:pt x="288" y="542"/>
                      </a:lnTo>
                      <a:lnTo>
                        <a:pt x="292" y="546"/>
                      </a:lnTo>
                      <a:lnTo>
                        <a:pt x="300" y="550"/>
                      </a:lnTo>
                      <a:lnTo>
                        <a:pt x="306" y="550"/>
                      </a:lnTo>
                      <a:lnTo>
                        <a:pt x="312" y="550"/>
                      </a:lnTo>
                      <a:lnTo>
                        <a:pt x="312" y="550"/>
                      </a:lnTo>
                      <a:lnTo>
                        <a:pt x="318" y="550"/>
                      </a:lnTo>
                      <a:lnTo>
                        <a:pt x="322" y="552"/>
                      </a:lnTo>
                      <a:lnTo>
                        <a:pt x="326" y="554"/>
                      </a:lnTo>
                      <a:lnTo>
                        <a:pt x="328" y="558"/>
                      </a:lnTo>
                      <a:lnTo>
                        <a:pt x="330" y="566"/>
                      </a:lnTo>
                      <a:lnTo>
                        <a:pt x="330" y="570"/>
                      </a:lnTo>
                      <a:lnTo>
                        <a:pt x="330" y="570"/>
                      </a:lnTo>
                      <a:lnTo>
                        <a:pt x="332" y="580"/>
                      </a:lnTo>
                      <a:lnTo>
                        <a:pt x="334" y="588"/>
                      </a:lnTo>
                      <a:lnTo>
                        <a:pt x="336" y="594"/>
                      </a:lnTo>
                      <a:lnTo>
                        <a:pt x="336" y="594"/>
                      </a:lnTo>
                      <a:lnTo>
                        <a:pt x="340" y="598"/>
                      </a:lnTo>
                      <a:lnTo>
                        <a:pt x="344" y="598"/>
                      </a:lnTo>
                      <a:lnTo>
                        <a:pt x="350" y="598"/>
                      </a:lnTo>
                      <a:lnTo>
                        <a:pt x="350" y="598"/>
                      </a:lnTo>
                      <a:lnTo>
                        <a:pt x="358" y="598"/>
                      </a:lnTo>
                      <a:lnTo>
                        <a:pt x="364" y="598"/>
                      </a:lnTo>
                      <a:lnTo>
                        <a:pt x="370" y="600"/>
                      </a:lnTo>
                      <a:lnTo>
                        <a:pt x="372" y="604"/>
                      </a:lnTo>
                      <a:lnTo>
                        <a:pt x="372" y="604"/>
                      </a:lnTo>
                      <a:lnTo>
                        <a:pt x="374" y="608"/>
                      </a:lnTo>
                      <a:lnTo>
                        <a:pt x="378" y="612"/>
                      </a:lnTo>
                      <a:lnTo>
                        <a:pt x="378" y="616"/>
                      </a:lnTo>
                      <a:lnTo>
                        <a:pt x="380" y="622"/>
                      </a:lnTo>
                      <a:lnTo>
                        <a:pt x="378" y="628"/>
                      </a:lnTo>
                      <a:lnTo>
                        <a:pt x="376" y="636"/>
                      </a:lnTo>
                      <a:lnTo>
                        <a:pt x="376" y="636"/>
                      </a:lnTo>
                      <a:lnTo>
                        <a:pt x="364" y="668"/>
                      </a:lnTo>
                      <a:lnTo>
                        <a:pt x="360" y="680"/>
                      </a:lnTo>
                      <a:lnTo>
                        <a:pt x="354" y="684"/>
                      </a:lnTo>
                      <a:lnTo>
                        <a:pt x="354" y="684"/>
                      </a:lnTo>
                      <a:lnTo>
                        <a:pt x="348" y="692"/>
                      </a:lnTo>
                      <a:lnTo>
                        <a:pt x="344" y="702"/>
                      </a:lnTo>
                      <a:lnTo>
                        <a:pt x="338" y="716"/>
                      </a:lnTo>
                      <a:lnTo>
                        <a:pt x="338" y="716"/>
                      </a:lnTo>
                      <a:lnTo>
                        <a:pt x="336" y="720"/>
                      </a:lnTo>
                      <a:lnTo>
                        <a:pt x="334" y="734"/>
                      </a:lnTo>
                      <a:lnTo>
                        <a:pt x="336" y="748"/>
                      </a:lnTo>
                      <a:lnTo>
                        <a:pt x="338" y="754"/>
                      </a:lnTo>
                      <a:lnTo>
                        <a:pt x="342" y="760"/>
                      </a:lnTo>
                      <a:lnTo>
                        <a:pt x="342" y="760"/>
                      </a:lnTo>
                      <a:lnTo>
                        <a:pt x="348" y="764"/>
                      </a:lnTo>
                      <a:lnTo>
                        <a:pt x="356" y="768"/>
                      </a:lnTo>
                      <a:lnTo>
                        <a:pt x="364" y="768"/>
                      </a:lnTo>
                      <a:lnTo>
                        <a:pt x="364" y="768"/>
                      </a:lnTo>
                      <a:lnTo>
                        <a:pt x="372" y="764"/>
                      </a:lnTo>
                      <a:lnTo>
                        <a:pt x="378" y="758"/>
                      </a:lnTo>
                      <a:lnTo>
                        <a:pt x="386" y="746"/>
                      </a:lnTo>
                      <a:lnTo>
                        <a:pt x="390" y="730"/>
                      </a:lnTo>
                      <a:lnTo>
                        <a:pt x="390" y="730"/>
                      </a:lnTo>
                      <a:lnTo>
                        <a:pt x="398" y="700"/>
                      </a:lnTo>
                      <a:lnTo>
                        <a:pt x="406" y="678"/>
                      </a:lnTo>
                      <a:lnTo>
                        <a:pt x="412" y="662"/>
                      </a:lnTo>
                      <a:lnTo>
                        <a:pt x="412" y="662"/>
                      </a:lnTo>
                      <a:lnTo>
                        <a:pt x="414" y="660"/>
                      </a:lnTo>
                      <a:lnTo>
                        <a:pt x="418" y="658"/>
                      </a:lnTo>
                      <a:lnTo>
                        <a:pt x="428" y="654"/>
                      </a:lnTo>
                      <a:lnTo>
                        <a:pt x="434" y="654"/>
                      </a:lnTo>
                      <a:lnTo>
                        <a:pt x="444" y="656"/>
                      </a:lnTo>
                      <a:lnTo>
                        <a:pt x="444" y="656"/>
                      </a:lnTo>
                      <a:lnTo>
                        <a:pt x="454" y="660"/>
                      </a:lnTo>
                      <a:lnTo>
                        <a:pt x="456" y="660"/>
                      </a:lnTo>
                      <a:lnTo>
                        <a:pt x="456" y="662"/>
                      </a:lnTo>
                      <a:lnTo>
                        <a:pt x="454" y="662"/>
                      </a:lnTo>
                      <a:lnTo>
                        <a:pt x="456" y="662"/>
                      </a:lnTo>
                      <a:lnTo>
                        <a:pt x="456" y="662"/>
                      </a:lnTo>
                      <a:lnTo>
                        <a:pt x="462" y="660"/>
                      </a:lnTo>
                      <a:lnTo>
                        <a:pt x="466" y="658"/>
                      </a:lnTo>
                      <a:lnTo>
                        <a:pt x="470" y="654"/>
                      </a:lnTo>
                      <a:lnTo>
                        <a:pt x="470" y="654"/>
                      </a:lnTo>
                      <a:lnTo>
                        <a:pt x="474" y="652"/>
                      </a:lnTo>
                      <a:lnTo>
                        <a:pt x="478" y="648"/>
                      </a:lnTo>
                      <a:lnTo>
                        <a:pt x="482" y="648"/>
                      </a:lnTo>
                      <a:lnTo>
                        <a:pt x="482" y="648"/>
                      </a:lnTo>
                      <a:lnTo>
                        <a:pt x="492" y="648"/>
                      </a:lnTo>
                      <a:lnTo>
                        <a:pt x="498" y="650"/>
                      </a:lnTo>
                      <a:lnTo>
                        <a:pt x="498" y="650"/>
                      </a:lnTo>
                      <a:lnTo>
                        <a:pt x="500" y="650"/>
                      </a:lnTo>
                      <a:lnTo>
                        <a:pt x="504" y="652"/>
                      </a:lnTo>
                      <a:lnTo>
                        <a:pt x="510" y="650"/>
                      </a:lnTo>
                      <a:lnTo>
                        <a:pt x="514" y="648"/>
                      </a:lnTo>
                      <a:lnTo>
                        <a:pt x="516" y="644"/>
                      </a:lnTo>
                      <a:lnTo>
                        <a:pt x="516" y="644"/>
                      </a:lnTo>
                      <a:lnTo>
                        <a:pt x="520" y="632"/>
                      </a:lnTo>
                      <a:lnTo>
                        <a:pt x="522" y="620"/>
                      </a:lnTo>
                      <a:lnTo>
                        <a:pt x="522" y="606"/>
                      </a:lnTo>
                      <a:lnTo>
                        <a:pt x="530" y="582"/>
                      </a:lnTo>
                      <a:lnTo>
                        <a:pt x="530" y="572"/>
                      </a:lnTo>
                      <a:lnTo>
                        <a:pt x="544" y="570"/>
                      </a:lnTo>
                      <a:lnTo>
                        <a:pt x="550" y="534"/>
                      </a:lnTo>
                      <a:lnTo>
                        <a:pt x="556" y="474"/>
                      </a:lnTo>
                      <a:lnTo>
                        <a:pt x="558" y="398"/>
                      </a:lnTo>
                      <a:lnTo>
                        <a:pt x="558" y="340"/>
                      </a:lnTo>
                      <a:lnTo>
                        <a:pt x="558" y="340"/>
                      </a:lnTo>
                      <a:lnTo>
                        <a:pt x="560" y="332"/>
                      </a:lnTo>
                      <a:lnTo>
                        <a:pt x="562" y="322"/>
                      </a:lnTo>
                      <a:lnTo>
                        <a:pt x="562" y="308"/>
                      </a:lnTo>
                      <a:lnTo>
                        <a:pt x="562" y="308"/>
                      </a:lnTo>
                      <a:lnTo>
                        <a:pt x="560" y="300"/>
                      </a:lnTo>
                      <a:lnTo>
                        <a:pt x="562" y="296"/>
                      </a:lnTo>
                      <a:lnTo>
                        <a:pt x="564" y="294"/>
                      </a:lnTo>
                      <a:lnTo>
                        <a:pt x="568" y="294"/>
                      </a:lnTo>
                      <a:lnTo>
                        <a:pt x="568" y="306"/>
                      </a:lnTo>
                      <a:lnTo>
                        <a:pt x="570" y="338"/>
                      </a:lnTo>
                      <a:lnTo>
                        <a:pt x="574" y="348"/>
                      </a:lnTo>
                      <a:lnTo>
                        <a:pt x="570" y="362"/>
                      </a:lnTo>
                      <a:lnTo>
                        <a:pt x="574" y="384"/>
                      </a:lnTo>
                      <a:lnTo>
                        <a:pt x="576" y="390"/>
                      </a:lnTo>
                      <a:lnTo>
                        <a:pt x="580" y="422"/>
                      </a:lnTo>
                      <a:lnTo>
                        <a:pt x="586" y="422"/>
                      </a:lnTo>
                      <a:lnTo>
                        <a:pt x="586" y="428"/>
                      </a:lnTo>
                      <a:lnTo>
                        <a:pt x="582" y="432"/>
                      </a:lnTo>
                      <a:lnTo>
                        <a:pt x="586" y="448"/>
                      </a:lnTo>
                      <a:lnTo>
                        <a:pt x="590" y="472"/>
                      </a:lnTo>
                      <a:lnTo>
                        <a:pt x="602" y="490"/>
                      </a:lnTo>
                      <a:lnTo>
                        <a:pt x="620" y="500"/>
                      </a:lnTo>
                      <a:lnTo>
                        <a:pt x="620" y="486"/>
                      </a:lnTo>
                      <a:lnTo>
                        <a:pt x="624" y="498"/>
                      </a:lnTo>
                      <a:lnTo>
                        <a:pt x="636" y="484"/>
                      </a:lnTo>
                      <a:lnTo>
                        <a:pt x="642" y="462"/>
                      </a:lnTo>
                      <a:lnTo>
                        <a:pt x="638" y="438"/>
                      </a:lnTo>
                      <a:lnTo>
                        <a:pt x="636" y="424"/>
                      </a:lnTo>
                      <a:lnTo>
                        <a:pt x="632" y="420"/>
                      </a:lnTo>
                      <a:lnTo>
                        <a:pt x="630" y="416"/>
                      </a:lnTo>
                      <a:lnTo>
                        <a:pt x="636" y="412"/>
                      </a:lnTo>
                      <a:lnTo>
                        <a:pt x="630" y="382"/>
                      </a:lnTo>
                      <a:lnTo>
                        <a:pt x="628" y="376"/>
                      </a:lnTo>
                      <a:lnTo>
                        <a:pt x="626" y="354"/>
                      </a:lnTo>
                      <a:lnTo>
                        <a:pt x="618" y="340"/>
                      </a:lnTo>
                      <a:lnTo>
                        <a:pt x="618" y="330"/>
                      </a:lnTo>
                      <a:lnTo>
                        <a:pt x="610" y="300"/>
                      </a:lnTo>
                      <a:lnTo>
                        <a:pt x="606" y="288"/>
                      </a:lnTo>
                      <a:lnTo>
                        <a:pt x="606" y="288"/>
                      </a:lnTo>
                      <a:lnTo>
                        <a:pt x="610" y="286"/>
                      </a:lnTo>
                      <a:lnTo>
                        <a:pt x="612" y="288"/>
                      </a:lnTo>
                      <a:lnTo>
                        <a:pt x="616" y="292"/>
                      </a:lnTo>
                      <a:lnTo>
                        <a:pt x="618" y="298"/>
                      </a:lnTo>
                      <a:lnTo>
                        <a:pt x="618" y="298"/>
                      </a:lnTo>
                      <a:lnTo>
                        <a:pt x="622" y="312"/>
                      </a:lnTo>
                      <a:lnTo>
                        <a:pt x="626" y="322"/>
                      </a:lnTo>
                      <a:lnTo>
                        <a:pt x="632" y="328"/>
                      </a:lnTo>
                      <a:lnTo>
                        <a:pt x="652" y="384"/>
                      </a:lnTo>
                      <a:lnTo>
                        <a:pt x="678" y="454"/>
                      </a:lnTo>
                      <a:lnTo>
                        <a:pt x="702" y="508"/>
                      </a:lnTo>
                      <a:lnTo>
                        <a:pt x="720" y="540"/>
                      </a:lnTo>
                      <a:lnTo>
                        <a:pt x="732" y="540"/>
                      </a:lnTo>
                      <a:lnTo>
                        <a:pt x="736" y="548"/>
                      </a:lnTo>
                      <a:lnTo>
                        <a:pt x="752" y="568"/>
                      </a:lnTo>
                      <a:lnTo>
                        <a:pt x="752" y="568"/>
                      </a:lnTo>
                      <a:lnTo>
                        <a:pt x="756" y="582"/>
                      </a:lnTo>
                      <a:lnTo>
                        <a:pt x="762" y="592"/>
                      </a:lnTo>
                      <a:lnTo>
                        <a:pt x="768" y="602"/>
                      </a:lnTo>
                      <a:lnTo>
                        <a:pt x="768" y="602"/>
                      </a:lnTo>
                      <a:lnTo>
                        <a:pt x="774" y="604"/>
                      </a:lnTo>
                      <a:lnTo>
                        <a:pt x="776" y="606"/>
                      </a:lnTo>
                      <a:lnTo>
                        <a:pt x="784" y="604"/>
                      </a:lnTo>
                      <a:lnTo>
                        <a:pt x="788" y="602"/>
                      </a:lnTo>
                      <a:lnTo>
                        <a:pt x="790" y="602"/>
                      </a:lnTo>
                      <a:lnTo>
                        <a:pt x="790" y="602"/>
                      </a:lnTo>
                      <a:lnTo>
                        <a:pt x="794" y="598"/>
                      </a:lnTo>
                      <a:lnTo>
                        <a:pt x="804" y="594"/>
                      </a:lnTo>
                      <a:lnTo>
                        <a:pt x="804" y="594"/>
                      </a:lnTo>
                      <a:lnTo>
                        <a:pt x="808" y="594"/>
                      </a:lnTo>
                      <a:lnTo>
                        <a:pt x="812" y="594"/>
                      </a:lnTo>
                      <a:lnTo>
                        <a:pt x="816" y="596"/>
                      </a:lnTo>
                      <a:lnTo>
                        <a:pt x="816" y="596"/>
                      </a:lnTo>
                      <a:lnTo>
                        <a:pt x="820" y="598"/>
                      </a:lnTo>
                      <a:lnTo>
                        <a:pt x="826" y="600"/>
                      </a:lnTo>
                      <a:lnTo>
                        <a:pt x="832" y="600"/>
                      </a:lnTo>
                      <a:lnTo>
                        <a:pt x="832" y="600"/>
                      </a:lnTo>
                      <a:lnTo>
                        <a:pt x="836" y="600"/>
                      </a:lnTo>
                      <a:lnTo>
                        <a:pt x="834" y="598"/>
                      </a:lnTo>
                      <a:lnTo>
                        <a:pt x="832" y="598"/>
                      </a:lnTo>
                      <a:lnTo>
                        <a:pt x="834" y="596"/>
                      </a:lnTo>
                      <a:lnTo>
                        <a:pt x="842" y="590"/>
                      </a:lnTo>
                      <a:lnTo>
                        <a:pt x="842" y="590"/>
                      </a:lnTo>
                      <a:lnTo>
                        <a:pt x="850" y="586"/>
                      </a:lnTo>
                      <a:lnTo>
                        <a:pt x="856" y="582"/>
                      </a:lnTo>
                      <a:lnTo>
                        <a:pt x="866" y="582"/>
                      </a:lnTo>
                      <a:lnTo>
                        <a:pt x="872" y="584"/>
                      </a:lnTo>
                      <a:lnTo>
                        <a:pt x="874" y="586"/>
                      </a:lnTo>
                      <a:lnTo>
                        <a:pt x="874" y="586"/>
                      </a:lnTo>
                      <a:lnTo>
                        <a:pt x="886" y="598"/>
                      </a:lnTo>
                      <a:lnTo>
                        <a:pt x="898" y="616"/>
                      </a:lnTo>
                      <a:lnTo>
                        <a:pt x="916" y="642"/>
                      </a:lnTo>
                      <a:lnTo>
                        <a:pt x="916" y="642"/>
                      </a:lnTo>
                      <a:lnTo>
                        <a:pt x="926" y="656"/>
                      </a:lnTo>
                      <a:lnTo>
                        <a:pt x="934" y="664"/>
                      </a:lnTo>
                      <a:lnTo>
                        <a:pt x="944" y="668"/>
                      </a:lnTo>
                      <a:lnTo>
                        <a:pt x="952" y="670"/>
                      </a:lnTo>
                      <a:lnTo>
                        <a:pt x="958" y="668"/>
                      </a:lnTo>
                      <a:lnTo>
                        <a:pt x="964" y="666"/>
                      </a:lnTo>
                      <a:lnTo>
                        <a:pt x="968" y="660"/>
                      </a:lnTo>
                      <a:lnTo>
                        <a:pt x="972" y="654"/>
                      </a:lnTo>
                      <a:lnTo>
                        <a:pt x="972" y="654"/>
                      </a:lnTo>
                      <a:lnTo>
                        <a:pt x="974" y="648"/>
                      </a:lnTo>
                      <a:lnTo>
                        <a:pt x="974" y="642"/>
                      </a:lnTo>
                      <a:lnTo>
                        <a:pt x="970" y="628"/>
                      </a:lnTo>
                      <a:lnTo>
                        <a:pt x="964" y="616"/>
                      </a:lnTo>
                      <a:lnTo>
                        <a:pt x="962" y="612"/>
                      </a:lnTo>
                      <a:lnTo>
                        <a:pt x="962" y="612"/>
                      </a:lnTo>
                      <a:lnTo>
                        <a:pt x="952" y="600"/>
                      </a:lnTo>
                      <a:lnTo>
                        <a:pt x="944" y="592"/>
                      </a:lnTo>
                      <a:lnTo>
                        <a:pt x="936" y="588"/>
                      </a:lnTo>
                      <a:lnTo>
                        <a:pt x="936" y="588"/>
                      </a:lnTo>
                      <a:lnTo>
                        <a:pt x="928" y="584"/>
                      </a:lnTo>
                      <a:lnTo>
                        <a:pt x="920" y="576"/>
                      </a:lnTo>
                      <a:lnTo>
                        <a:pt x="900" y="550"/>
                      </a:lnTo>
                      <a:lnTo>
                        <a:pt x="900" y="550"/>
                      </a:lnTo>
                      <a:lnTo>
                        <a:pt x="894" y="542"/>
                      </a:lnTo>
                      <a:lnTo>
                        <a:pt x="892" y="536"/>
                      </a:lnTo>
                      <a:lnTo>
                        <a:pt x="890" y="530"/>
                      </a:lnTo>
                      <a:lnTo>
                        <a:pt x="890" y="526"/>
                      </a:lnTo>
                      <a:lnTo>
                        <a:pt x="892" y="520"/>
                      </a:lnTo>
                      <a:lnTo>
                        <a:pt x="894" y="516"/>
                      </a:lnTo>
                      <a:lnTo>
                        <a:pt x="894" y="516"/>
                      </a:lnTo>
                      <a:lnTo>
                        <a:pt x="894" y="514"/>
                      </a:lnTo>
                      <a:lnTo>
                        <a:pt x="898" y="510"/>
                      </a:lnTo>
                      <a:lnTo>
                        <a:pt x="904" y="508"/>
                      </a:lnTo>
                      <a:lnTo>
                        <a:pt x="912" y="506"/>
                      </a:lnTo>
                      <a:lnTo>
                        <a:pt x="912" y="506"/>
                      </a:lnTo>
                      <a:lnTo>
                        <a:pt x="918" y="504"/>
                      </a:lnTo>
                      <a:lnTo>
                        <a:pt x="920" y="500"/>
                      </a:lnTo>
                      <a:lnTo>
                        <a:pt x="924" y="496"/>
                      </a:lnTo>
                      <a:lnTo>
                        <a:pt x="924" y="496"/>
                      </a:lnTo>
                      <a:lnTo>
                        <a:pt x="924" y="490"/>
                      </a:lnTo>
                      <a:lnTo>
                        <a:pt x="924" y="482"/>
                      </a:lnTo>
                      <a:lnTo>
                        <a:pt x="920" y="472"/>
                      </a:lnTo>
                      <a:lnTo>
                        <a:pt x="920" y="472"/>
                      </a:lnTo>
                      <a:lnTo>
                        <a:pt x="920" y="468"/>
                      </a:lnTo>
                      <a:lnTo>
                        <a:pt x="920" y="460"/>
                      </a:lnTo>
                      <a:lnTo>
                        <a:pt x="920" y="456"/>
                      </a:lnTo>
                      <a:lnTo>
                        <a:pt x="924" y="452"/>
                      </a:lnTo>
                      <a:lnTo>
                        <a:pt x="926" y="448"/>
                      </a:lnTo>
                      <a:lnTo>
                        <a:pt x="932" y="446"/>
                      </a:lnTo>
                      <a:lnTo>
                        <a:pt x="932" y="446"/>
                      </a:lnTo>
                      <a:lnTo>
                        <a:pt x="938" y="446"/>
                      </a:lnTo>
                      <a:lnTo>
                        <a:pt x="942" y="442"/>
                      </a:lnTo>
                      <a:lnTo>
                        <a:pt x="950" y="436"/>
                      </a:lnTo>
                      <a:lnTo>
                        <a:pt x="952" y="432"/>
                      </a:lnTo>
                      <a:lnTo>
                        <a:pt x="952" y="428"/>
                      </a:lnTo>
                      <a:lnTo>
                        <a:pt x="952" y="412"/>
                      </a:lnTo>
                      <a:lnTo>
                        <a:pt x="952" y="412"/>
                      </a:lnTo>
                      <a:lnTo>
                        <a:pt x="948" y="402"/>
                      </a:lnTo>
                      <a:lnTo>
                        <a:pt x="950" y="394"/>
                      </a:lnTo>
                      <a:lnTo>
                        <a:pt x="952" y="392"/>
                      </a:lnTo>
                      <a:lnTo>
                        <a:pt x="956" y="388"/>
                      </a:lnTo>
                      <a:lnTo>
                        <a:pt x="956" y="388"/>
                      </a:lnTo>
                      <a:lnTo>
                        <a:pt x="958" y="386"/>
                      </a:lnTo>
                      <a:lnTo>
                        <a:pt x="962" y="382"/>
                      </a:lnTo>
                      <a:lnTo>
                        <a:pt x="964" y="374"/>
                      </a:lnTo>
                      <a:lnTo>
                        <a:pt x="962" y="366"/>
                      </a:lnTo>
                      <a:lnTo>
                        <a:pt x="954" y="344"/>
                      </a:lnTo>
                      <a:lnTo>
                        <a:pt x="944" y="332"/>
                      </a:lnTo>
                      <a:lnTo>
                        <a:pt x="934" y="318"/>
                      </a:lnTo>
                      <a:lnTo>
                        <a:pt x="930" y="310"/>
                      </a:lnTo>
                      <a:lnTo>
                        <a:pt x="930" y="302"/>
                      </a:lnTo>
                      <a:lnTo>
                        <a:pt x="884" y="252"/>
                      </a:lnTo>
                      <a:lnTo>
                        <a:pt x="884" y="252"/>
                      </a:lnTo>
                      <a:lnTo>
                        <a:pt x="884" y="250"/>
                      </a:lnTo>
                      <a:lnTo>
                        <a:pt x="882" y="248"/>
                      </a:lnTo>
                      <a:lnTo>
                        <a:pt x="876" y="244"/>
                      </a:lnTo>
                      <a:lnTo>
                        <a:pt x="866" y="238"/>
                      </a:lnTo>
                      <a:lnTo>
                        <a:pt x="850" y="228"/>
                      </a:lnTo>
                      <a:lnTo>
                        <a:pt x="792" y="204"/>
                      </a:lnTo>
                      <a:lnTo>
                        <a:pt x="800" y="202"/>
                      </a:lnTo>
                      <a:lnTo>
                        <a:pt x="834" y="194"/>
                      </a:lnTo>
                      <a:lnTo>
                        <a:pt x="860" y="190"/>
                      </a:lnTo>
                      <a:lnTo>
                        <a:pt x="888" y="186"/>
                      </a:lnTo>
                      <a:lnTo>
                        <a:pt x="914" y="178"/>
                      </a:lnTo>
                      <a:lnTo>
                        <a:pt x="914" y="178"/>
                      </a:lnTo>
                      <a:lnTo>
                        <a:pt x="924" y="172"/>
                      </a:lnTo>
                      <a:lnTo>
                        <a:pt x="932" y="166"/>
                      </a:lnTo>
                      <a:lnTo>
                        <a:pt x="936" y="160"/>
                      </a:lnTo>
                      <a:lnTo>
                        <a:pt x="936" y="160"/>
                      </a:lnTo>
                      <a:lnTo>
                        <a:pt x="942" y="148"/>
                      </a:lnTo>
                      <a:lnTo>
                        <a:pt x="952" y="130"/>
                      </a:lnTo>
                      <a:lnTo>
                        <a:pt x="952" y="130"/>
                      </a:lnTo>
                      <a:lnTo>
                        <a:pt x="958" y="118"/>
                      </a:lnTo>
                      <a:lnTo>
                        <a:pt x="960" y="110"/>
                      </a:lnTo>
                      <a:lnTo>
                        <a:pt x="962" y="104"/>
                      </a:lnTo>
                      <a:lnTo>
                        <a:pt x="962" y="104"/>
                      </a:lnTo>
                      <a:lnTo>
                        <a:pt x="962" y="94"/>
                      </a:lnTo>
                      <a:lnTo>
                        <a:pt x="964" y="88"/>
                      </a:lnTo>
                      <a:lnTo>
                        <a:pt x="966" y="84"/>
                      </a:lnTo>
                      <a:lnTo>
                        <a:pt x="966" y="84"/>
                      </a:lnTo>
                      <a:lnTo>
                        <a:pt x="970" y="78"/>
                      </a:lnTo>
                      <a:lnTo>
                        <a:pt x="974" y="68"/>
                      </a:lnTo>
                      <a:lnTo>
                        <a:pt x="974" y="58"/>
                      </a:lnTo>
                      <a:lnTo>
                        <a:pt x="974" y="54"/>
                      </a:lnTo>
                      <a:lnTo>
                        <a:pt x="972" y="50"/>
                      </a:lnTo>
                      <a:lnTo>
                        <a:pt x="972" y="50"/>
                      </a:lnTo>
                      <a:lnTo>
                        <a:pt x="970" y="48"/>
                      </a:lnTo>
                      <a:lnTo>
                        <a:pt x="970" y="44"/>
                      </a:lnTo>
                      <a:lnTo>
                        <a:pt x="970" y="38"/>
                      </a:lnTo>
                      <a:lnTo>
                        <a:pt x="974" y="30"/>
                      </a:lnTo>
                      <a:lnTo>
                        <a:pt x="974" y="30"/>
                      </a:lnTo>
                      <a:lnTo>
                        <a:pt x="978" y="24"/>
                      </a:lnTo>
                      <a:lnTo>
                        <a:pt x="980" y="20"/>
                      </a:lnTo>
                      <a:lnTo>
                        <a:pt x="982" y="18"/>
                      </a:lnTo>
                      <a:lnTo>
                        <a:pt x="980" y="16"/>
                      </a:lnTo>
                      <a:lnTo>
                        <a:pt x="980" y="16"/>
                      </a:lnTo>
                      <a:lnTo>
                        <a:pt x="978" y="14"/>
                      </a:lnTo>
                      <a:lnTo>
                        <a:pt x="978" y="10"/>
                      </a:lnTo>
                      <a:lnTo>
                        <a:pt x="976" y="0"/>
                      </a:lnTo>
                      <a:lnTo>
                        <a:pt x="676" y="0"/>
                      </a:lnTo>
                      <a:close/>
                      <a:moveTo>
                        <a:pt x="562" y="150"/>
                      </a:moveTo>
                      <a:lnTo>
                        <a:pt x="562" y="150"/>
                      </a:lnTo>
                      <a:lnTo>
                        <a:pt x="562" y="150"/>
                      </a:lnTo>
                      <a:lnTo>
                        <a:pt x="562" y="150"/>
                      </a:lnTo>
                      <a:lnTo>
                        <a:pt x="562" y="150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46" name="Group 63"/>
              <p:cNvGrpSpPr>
                <a:grpSpLocks noChangeAspect="1"/>
              </p:cNvGrpSpPr>
              <p:nvPr/>
            </p:nvGrpSpPr>
            <p:grpSpPr>
              <a:xfrm>
                <a:off x="8324137" y="990588"/>
                <a:ext cx="819855" cy="1066798"/>
                <a:chOff x="7315200" y="5334000"/>
                <a:chExt cx="1054100" cy="1371600"/>
              </a:xfrm>
              <a:solidFill>
                <a:schemeClr val="bg2">
                  <a:lumMod val="50000"/>
                  <a:lumOff val="50000"/>
                  <a:alpha val="18000"/>
                </a:schemeClr>
              </a:solidFill>
            </p:grpSpPr>
            <p:sp>
              <p:nvSpPr>
                <p:cNvPr id="147" name="Freeform 70"/>
                <p:cNvSpPr>
                  <a:spLocks/>
                </p:cNvSpPr>
                <p:nvPr/>
              </p:nvSpPr>
              <p:spPr bwMode="auto">
                <a:xfrm>
                  <a:off x="7810500" y="5715000"/>
                  <a:ext cx="241300" cy="158750"/>
                </a:xfrm>
                <a:custGeom>
                  <a:avLst/>
                  <a:gdLst>
                    <a:gd name="T0" fmla="*/ 152 w 152"/>
                    <a:gd name="T1" fmla="*/ 100 h 100"/>
                    <a:gd name="T2" fmla="*/ 152 w 152"/>
                    <a:gd name="T3" fmla="*/ 100 h 100"/>
                    <a:gd name="T4" fmla="*/ 152 w 152"/>
                    <a:gd name="T5" fmla="*/ 100 h 100"/>
                    <a:gd name="T6" fmla="*/ 152 w 152"/>
                    <a:gd name="T7" fmla="*/ 100 h 100"/>
                    <a:gd name="T8" fmla="*/ 138 w 152"/>
                    <a:gd name="T9" fmla="*/ 90 h 100"/>
                    <a:gd name="T10" fmla="*/ 34 w 152"/>
                    <a:gd name="T11" fmla="*/ 18 h 100"/>
                    <a:gd name="T12" fmla="*/ 34 w 152"/>
                    <a:gd name="T13" fmla="*/ 18 h 100"/>
                    <a:gd name="T14" fmla="*/ 16 w 152"/>
                    <a:gd name="T15" fmla="*/ 6 h 100"/>
                    <a:gd name="T16" fmla="*/ 16 w 152"/>
                    <a:gd name="T17" fmla="*/ 6 h 100"/>
                    <a:gd name="T18" fmla="*/ 10 w 152"/>
                    <a:gd name="T19" fmla="*/ 2 h 100"/>
                    <a:gd name="T20" fmla="*/ 4 w 152"/>
                    <a:gd name="T21" fmla="*/ 0 h 100"/>
                    <a:gd name="T22" fmla="*/ 4 w 152"/>
                    <a:gd name="T23" fmla="*/ 0 h 100"/>
                    <a:gd name="T24" fmla="*/ 0 w 152"/>
                    <a:gd name="T25" fmla="*/ 0 h 100"/>
                    <a:gd name="T26" fmla="*/ 0 w 152"/>
                    <a:gd name="T27" fmla="*/ 2 h 100"/>
                    <a:gd name="T28" fmla="*/ 0 w 152"/>
                    <a:gd name="T29" fmla="*/ 2 h 100"/>
                    <a:gd name="T30" fmla="*/ 4 w 152"/>
                    <a:gd name="T31" fmla="*/ 6 h 100"/>
                    <a:gd name="T32" fmla="*/ 8 w 152"/>
                    <a:gd name="T33" fmla="*/ 8 h 100"/>
                    <a:gd name="T34" fmla="*/ 8 w 152"/>
                    <a:gd name="T35" fmla="*/ 8 h 100"/>
                    <a:gd name="T36" fmla="*/ 24 w 152"/>
                    <a:gd name="T37" fmla="*/ 18 h 100"/>
                    <a:gd name="T38" fmla="*/ 138 w 152"/>
                    <a:gd name="T39" fmla="*/ 92 h 100"/>
                    <a:gd name="T40" fmla="*/ 138 w 152"/>
                    <a:gd name="T41" fmla="*/ 92 h 100"/>
                    <a:gd name="T42" fmla="*/ 152 w 152"/>
                    <a:gd name="T43" fmla="*/ 100 h 100"/>
                    <a:gd name="T44" fmla="*/ 152 w 152"/>
                    <a:gd name="T45" fmla="*/ 100 h 10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</a:cxnLst>
                  <a:rect l="0" t="0" r="r" b="b"/>
                  <a:pathLst>
                    <a:path w="152" h="100">
                      <a:moveTo>
                        <a:pt x="152" y="100"/>
                      </a:moveTo>
                      <a:lnTo>
                        <a:pt x="152" y="100"/>
                      </a:lnTo>
                      <a:lnTo>
                        <a:pt x="152" y="100"/>
                      </a:lnTo>
                      <a:lnTo>
                        <a:pt x="152" y="100"/>
                      </a:lnTo>
                      <a:lnTo>
                        <a:pt x="138" y="90"/>
                      </a:lnTo>
                      <a:lnTo>
                        <a:pt x="34" y="18"/>
                      </a:lnTo>
                      <a:lnTo>
                        <a:pt x="34" y="18"/>
                      </a:lnTo>
                      <a:lnTo>
                        <a:pt x="16" y="6"/>
                      </a:lnTo>
                      <a:lnTo>
                        <a:pt x="16" y="6"/>
                      </a:lnTo>
                      <a:lnTo>
                        <a:pt x="10" y="2"/>
                      </a:lnTo>
                      <a:lnTo>
                        <a:pt x="4" y="0"/>
                      </a:lnTo>
                      <a:lnTo>
                        <a:pt x="4" y="0"/>
                      </a:ln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4" y="6"/>
                      </a:lnTo>
                      <a:lnTo>
                        <a:pt x="8" y="8"/>
                      </a:lnTo>
                      <a:lnTo>
                        <a:pt x="8" y="8"/>
                      </a:lnTo>
                      <a:lnTo>
                        <a:pt x="24" y="18"/>
                      </a:lnTo>
                      <a:lnTo>
                        <a:pt x="138" y="92"/>
                      </a:lnTo>
                      <a:lnTo>
                        <a:pt x="138" y="92"/>
                      </a:lnTo>
                      <a:lnTo>
                        <a:pt x="152" y="100"/>
                      </a:lnTo>
                      <a:lnTo>
                        <a:pt x="152" y="10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48" name="Freeform 71"/>
                <p:cNvSpPr>
                  <a:spLocks/>
                </p:cNvSpPr>
                <p:nvPr/>
              </p:nvSpPr>
              <p:spPr bwMode="auto">
                <a:xfrm>
                  <a:off x="8054975" y="5880100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49" name="Freeform 72"/>
                <p:cNvSpPr>
                  <a:spLocks/>
                </p:cNvSpPr>
                <p:nvPr/>
              </p:nvSpPr>
              <p:spPr bwMode="auto">
                <a:xfrm>
                  <a:off x="8064500" y="5584825"/>
                  <a:ext cx="53975" cy="285750"/>
                </a:xfrm>
                <a:custGeom>
                  <a:avLst/>
                  <a:gdLst>
                    <a:gd name="T0" fmla="*/ 0 w 34"/>
                    <a:gd name="T1" fmla="*/ 178 h 180"/>
                    <a:gd name="T2" fmla="*/ 0 w 34"/>
                    <a:gd name="T3" fmla="*/ 178 h 180"/>
                    <a:gd name="T4" fmla="*/ 4 w 34"/>
                    <a:gd name="T5" fmla="*/ 162 h 180"/>
                    <a:gd name="T6" fmla="*/ 28 w 34"/>
                    <a:gd name="T7" fmla="*/ 30 h 180"/>
                    <a:gd name="T8" fmla="*/ 28 w 34"/>
                    <a:gd name="T9" fmla="*/ 30 h 180"/>
                    <a:gd name="T10" fmla="*/ 34 w 34"/>
                    <a:gd name="T11" fmla="*/ 10 h 180"/>
                    <a:gd name="T12" fmla="*/ 34 w 34"/>
                    <a:gd name="T13" fmla="*/ 10 h 180"/>
                    <a:gd name="T14" fmla="*/ 34 w 34"/>
                    <a:gd name="T15" fmla="*/ 6 h 180"/>
                    <a:gd name="T16" fmla="*/ 34 w 34"/>
                    <a:gd name="T17" fmla="*/ 2 h 180"/>
                    <a:gd name="T18" fmla="*/ 34 w 34"/>
                    <a:gd name="T19" fmla="*/ 2 h 180"/>
                    <a:gd name="T20" fmla="*/ 32 w 34"/>
                    <a:gd name="T21" fmla="*/ 0 h 180"/>
                    <a:gd name="T22" fmla="*/ 30 w 34"/>
                    <a:gd name="T23" fmla="*/ 2 h 180"/>
                    <a:gd name="T24" fmla="*/ 30 w 34"/>
                    <a:gd name="T25" fmla="*/ 2 h 180"/>
                    <a:gd name="T26" fmla="*/ 28 w 34"/>
                    <a:gd name="T27" fmla="*/ 8 h 180"/>
                    <a:gd name="T28" fmla="*/ 26 w 34"/>
                    <a:gd name="T29" fmla="*/ 14 h 180"/>
                    <a:gd name="T30" fmla="*/ 26 w 34"/>
                    <a:gd name="T31" fmla="*/ 14 h 180"/>
                    <a:gd name="T32" fmla="*/ 22 w 34"/>
                    <a:gd name="T33" fmla="*/ 38 h 180"/>
                    <a:gd name="T34" fmla="*/ 2 w 34"/>
                    <a:gd name="T35" fmla="*/ 162 h 180"/>
                    <a:gd name="T36" fmla="*/ 2 w 34"/>
                    <a:gd name="T37" fmla="*/ 162 h 180"/>
                    <a:gd name="T38" fmla="*/ 0 w 34"/>
                    <a:gd name="T39" fmla="*/ 178 h 180"/>
                    <a:gd name="T40" fmla="*/ 0 w 34"/>
                    <a:gd name="T41" fmla="*/ 178 h 180"/>
                    <a:gd name="T42" fmla="*/ 0 w 34"/>
                    <a:gd name="T43" fmla="*/ 180 h 180"/>
                    <a:gd name="T44" fmla="*/ 0 w 34"/>
                    <a:gd name="T45" fmla="*/ 180 h 180"/>
                    <a:gd name="T46" fmla="*/ 0 w 34"/>
                    <a:gd name="T47" fmla="*/ 178 h 180"/>
                    <a:gd name="T48" fmla="*/ 0 w 34"/>
                    <a:gd name="T49" fmla="*/ 178 h 18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</a:cxnLst>
                  <a:rect l="0" t="0" r="r" b="b"/>
                  <a:pathLst>
                    <a:path w="34" h="180">
                      <a:moveTo>
                        <a:pt x="0" y="178"/>
                      </a:moveTo>
                      <a:lnTo>
                        <a:pt x="0" y="178"/>
                      </a:lnTo>
                      <a:lnTo>
                        <a:pt x="4" y="162"/>
                      </a:lnTo>
                      <a:lnTo>
                        <a:pt x="28" y="30"/>
                      </a:lnTo>
                      <a:lnTo>
                        <a:pt x="28" y="30"/>
                      </a:lnTo>
                      <a:lnTo>
                        <a:pt x="34" y="10"/>
                      </a:lnTo>
                      <a:lnTo>
                        <a:pt x="34" y="10"/>
                      </a:lnTo>
                      <a:lnTo>
                        <a:pt x="34" y="6"/>
                      </a:lnTo>
                      <a:lnTo>
                        <a:pt x="34" y="2"/>
                      </a:lnTo>
                      <a:lnTo>
                        <a:pt x="34" y="2"/>
                      </a:lnTo>
                      <a:lnTo>
                        <a:pt x="32" y="0"/>
                      </a:lnTo>
                      <a:lnTo>
                        <a:pt x="30" y="2"/>
                      </a:lnTo>
                      <a:lnTo>
                        <a:pt x="30" y="2"/>
                      </a:lnTo>
                      <a:lnTo>
                        <a:pt x="28" y="8"/>
                      </a:lnTo>
                      <a:lnTo>
                        <a:pt x="26" y="14"/>
                      </a:lnTo>
                      <a:lnTo>
                        <a:pt x="26" y="14"/>
                      </a:lnTo>
                      <a:lnTo>
                        <a:pt x="22" y="38"/>
                      </a:lnTo>
                      <a:lnTo>
                        <a:pt x="2" y="162"/>
                      </a:lnTo>
                      <a:lnTo>
                        <a:pt x="2" y="162"/>
                      </a:lnTo>
                      <a:lnTo>
                        <a:pt x="0" y="178"/>
                      </a:lnTo>
                      <a:lnTo>
                        <a:pt x="0" y="178"/>
                      </a:lnTo>
                      <a:lnTo>
                        <a:pt x="0" y="180"/>
                      </a:lnTo>
                      <a:lnTo>
                        <a:pt x="0" y="180"/>
                      </a:lnTo>
                      <a:lnTo>
                        <a:pt x="0" y="178"/>
                      </a:lnTo>
                      <a:lnTo>
                        <a:pt x="0" y="178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0" name="Freeform 73"/>
                <p:cNvSpPr>
                  <a:spLocks noEditPoints="1"/>
                </p:cNvSpPr>
                <p:nvPr/>
              </p:nvSpPr>
              <p:spPr bwMode="auto">
                <a:xfrm>
                  <a:off x="7315200" y="5334000"/>
                  <a:ext cx="1054100" cy="1371600"/>
                </a:xfrm>
                <a:custGeom>
                  <a:avLst/>
                  <a:gdLst>
                    <a:gd name="T0" fmla="*/ 582 w 664"/>
                    <a:gd name="T1" fmla="*/ 488 h 864"/>
                    <a:gd name="T2" fmla="*/ 664 w 664"/>
                    <a:gd name="T3" fmla="*/ 356 h 864"/>
                    <a:gd name="T4" fmla="*/ 664 w 664"/>
                    <a:gd name="T5" fmla="*/ 0 h 864"/>
                    <a:gd name="T6" fmla="*/ 608 w 664"/>
                    <a:gd name="T7" fmla="*/ 50 h 864"/>
                    <a:gd name="T8" fmla="*/ 548 w 664"/>
                    <a:gd name="T9" fmla="*/ 146 h 864"/>
                    <a:gd name="T10" fmla="*/ 508 w 664"/>
                    <a:gd name="T11" fmla="*/ 294 h 864"/>
                    <a:gd name="T12" fmla="*/ 498 w 664"/>
                    <a:gd name="T13" fmla="*/ 358 h 864"/>
                    <a:gd name="T14" fmla="*/ 490 w 664"/>
                    <a:gd name="T15" fmla="*/ 342 h 864"/>
                    <a:gd name="T16" fmla="*/ 476 w 664"/>
                    <a:gd name="T17" fmla="*/ 338 h 864"/>
                    <a:gd name="T18" fmla="*/ 472 w 664"/>
                    <a:gd name="T19" fmla="*/ 338 h 864"/>
                    <a:gd name="T20" fmla="*/ 464 w 664"/>
                    <a:gd name="T21" fmla="*/ 338 h 864"/>
                    <a:gd name="T22" fmla="*/ 464 w 664"/>
                    <a:gd name="T23" fmla="*/ 344 h 864"/>
                    <a:gd name="T24" fmla="*/ 454 w 664"/>
                    <a:gd name="T25" fmla="*/ 350 h 864"/>
                    <a:gd name="T26" fmla="*/ 458 w 664"/>
                    <a:gd name="T27" fmla="*/ 362 h 864"/>
                    <a:gd name="T28" fmla="*/ 456 w 664"/>
                    <a:gd name="T29" fmla="*/ 376 h 864"/>
                    <a:gd name="T30" fmla="*/ 336 w 664"/>
                    <a:gd name="T31" fmla="*/ 294 h 864"/>
                    <a:gd name="T32" fmla="*/ 204 w 664"/>
                    <a:gd name="T33" fmla="*/ 246 h 864"/>
                    <a:gd name="T34" fmla="*/ 116 w 664"/>
                    <a:gd name="T35" fmla="*/ 242 h 864"/>
                    <a:gd name="T36" fmla="*/ 8 w 664"/>
                    <a:gd name="T37" fmla="*/ 282 h 864"/>
                    <a:gd name="T38" fmla="*/ 28 w 664"/>
                    <a:gd name="T39" fmla="*/ 358 h 864"/>
                    <a:gd name="T40" fmla="*/ 46 w 664"/>
                    <a:gd name="T41" fmla="*/ 368 h 864"/>
                    <a:gd name="T42" fmla="*/ 64 w 664"/>
                    <a:gd name="T43" fmla="*/ 380 h 864"/>
                    <a:gd name="T44" fmla="*/ 92 w 664"/>
                    <a:gd name="T45" fmla="*/ 390 h 864"/>
                    <a:gd name="T46" fmla="*/ 112 w 664"/>
                    <a:gd name="T47" fmla="*/ 406 h 864"/>
                    <a:gd name="T48" fmla="*/ 130 w 664"/>
                    <a:gd name="T49" fmla="*/ 430 h 864"/>
                    <a:gd name="T50" fmla="*/ 142 w 664"/>
                    <a:gd name="T51" fmla="*/ 438 h 864"/>
                    <a:gd name="T52" fmla="*/ 152 w 664"/>
                    <a:gd name="T53" fmla="*/ 456 h 864"/>
                    <a:gd name="T54" fmla="*/ 170 w 664"/>
                    <a:gd name="T55" fmla="*/ 474 h 864"/>
                    <a:gd name="T56" fmla="*/ 186 w 664"/>
                    <a:gd name="T57" fmla="*/ 490 h 864"/>
                    <a:gd name="T58" fmla="*/ 224 w 664"/>
                    <a:gd name="T59" fmla="*/ 516 h 864"/>
                    <a:gd name="T60" fmla="*/ 268 w 664"/>
                    <a:gd name="T61" fmla="*/ 512 h 864"/>
                    <a:gd name="T62" fmla="*/ 350 w 664"/>
                    <a:gd name="T63" fmla="*/ 482 h 864"/>
                    <a:gd name="T64" fmla="*/ 302 w 664"/>
                    <a:gd name="T65" fmla="*/ 566 h 864"/>
                    <a:gd name="T66" fmla="*/ 302 w 664"/>
                    <a:gd name="T67" fmla="*/ 586 h 864"/>
                    <a:gd name="T68" fmla="*/ 344 w 664"/>
                    <a:gd name="T69" fmla="*/ 630 h 864"/>
                    <a:gd name="T70" fmla="*/ 384 w 664"/>
                    <a:gd name="T71" fmla="*/ 646 h 864"/>
                    <a:gd name="T72" fmla="*/ 404 w 664"/>
                    <a:gd name="T73" fmla="*/ 662 h 864"/>
                    <a:gd name="T74" fmla="*/ 434 w 664"/>
                    <a:gd name="T75" fmla="*/ 676 h 864"/>
                    <a:gd name="T76" fmla="*/ 460 w 664"/>
                    <a:gd name="T77" fmla="*/ 704 h 864"/>
                    <a:gd name="T78" fmla="*/ 472 w 664"/>
                    <a:gd name="T79" fmla="*/ 740 h 864"/>
                    <a:gd name="T80" fmla="*/ 460 w 664"/>
                    <a:gd name="T81" fmla="*/ 788 h 864"/>
                    <a:gd name="T82" fmla="*/ 452 w 664"/>
                    <a:gd name="T83" fmla="*/ 824 h 864"/>
                    <a:gd name="T84" fmla="*/ 466 w 664"/>
                    <a:gd name="T85" fmla="*/ 864 h 864"/>
                    <a:gd name="T86" fmla="*/ 476 w 664"/>
                    <a:gd name="T87" fmla="*/ 860 h 864"/>
                    <a:gd name="T88" fmla="*/ 492 w 664"/>
                    <a:gd name="T89" fmla="*/ 792 h 864"/>
                    <a:gd name="T90" fmla="*/ 506 w 664"/>
                    <a:gd name="T91" fmla="*/ 770 h 864"/>
                    <a:gd name="T92" fmla="*/ 520 w 664"/>
                    <a:gd name="T93" fmla="*/ 726 h 864"/>
                    <a:gd name="T94" fmla="*/ 504 w 664"/>
                    <a:gd name="T95" fmla="*/ 578 h 864"/>
                    <a:gd name="T96" fmla="*/ 494 w 664"/>
                    <a:gd name="T97" fmla="*/ 502 h 864"/>
                    <a:gd name="T98" fmla="*/ 518 w 664"/>
                    <a:gd name="T99" fmla="*/ 508 h 864"/>
                    <a:gd name="T100" fmla="*/ 542 w 664"/>
                    <a:gd name="T101" fmla="*/ 568 h 864"/>
                    <a:gd name="T102" fmla="*/ 570 w 664"/>
                    <a:gd name="T103" fmla="*/ 620 h 864"/>
                    <a:gd name="T104" fmla="*/ 598 w 664"/>
                    <a:gd name="T105" fmla="*/ 590 h 864"/>
                    <a:gd name="T106" fmla="*/ 582 w 664"/>
                    <a:gd name="T107" fmla="*/ 548 h 864"/>
                    <a:gd name="T108" fmla="*/ 550 w 664"/>
                    <a:gd name="T109" fmla="*/ 484 h 864"/>
                    <a:gd name="T110" fmla="*/ 566 w 664"/>
                    <a:gd name="T111" fmla="*/ 472 h 864"/>
                    <a:gd name="T112" fmla="*/ 466 w 664"/>
                    <a:gd name="T113" fmla="*/ 344 h 86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</a:cxnLst>
                  <a:rect l="0" t="0" r="r" b="b"/>
                  <a:pathLst>
                    <a:path w="664" h="864">
                      <a:moveTo>
                        <a:pt x="566" y="472"/>
                      </a:moveTo>
                      <a:lnTo>
                        <a:pt x="566" y="472"/>
                      </a:lnTo>
                      <a:lnTo>
                        <a:pt x="568" y="472"/>
                      </a:lnTo>
                      <a:lnTo>
                        <a:pt x="572" y="476"/>
                      </a:lnTo>
                      <a:lnTo>
                        <a:pt x="582" y="488"/>
                      </a:lnTo>
                      <a:lnTo>
                        <a:pt x="612" y="532"/>
                      </a:lnTo>
                      <a:lnTo>
                        <a:pt x="660" y="604"/>
                      </a:lnTo>
                      <a:lnTo>
                        <a:pt x="660" y="604"/>
                      </a:lnTo>
                      <a:lnTo>
                        <a:pt x="664" y="608"/>
                      </a:lnTo>
                      <a:lnTo>
                        <a:pt x="664" y="356"/>
                      </a:lnTo>
                      <a:lnTo>
                        <a:pt x="664" y="356"/>
                      </a:lnTo>
                      <a:lnTo>
                        <a:pt x="650" y="354"/>
                      </a:lnTo>
                      <a:lnTo>
                        <a:pt x="650" y="354"/>
                      </a:lnTo>
                      <a:lnTo>
                        <a:pt x="664" y="346"/>
                      </a:lnTo>
                      <a:lnTo>
                        <a:pt x="664" y="0"/>
                      </a:lnTo>
                      <a:lnTo>
                        <a:pt x="664" y="0"/>
                      </a:lnTo>
                      <a:lnTo>
                        <a:pt x="638" y="20"/>
                      </a:lnTo>
                      <a:lnTo>
                        <a:pt x="624" y="34"/>
                      </a:lnTo>
                      <a:lnTo>
                        <a:pt x="608" y="50"/>
                      </a:lnTo>
                      <a:lnTo>
                        <a:pt x="608" y="50"/>
                      </a:lnTo>
                      <a:lnTo>
                        <a:pt x="594" y="68"/>
                      </a:lnTo>
                      <a:lnTo>
                        <a:pt x="580" y="86"/>
                      </a:lnTo>
                      <a:lnTo>
                        <a:pt x="568" y="104"/>
                      </a:lnTo>
                      <a:lnTo>
                        <a:pt x="558" y="124"/>
                      </a:lnTo>
                      <a:lnTo>
                        <a:pt x="548" y="146"/>
                      </a:lnTo>
                      <a:lnTo>
                        <a:pt x="540" y="166"/>
                      </a:lnTo>
                      <a:lnTo>
                        <a:pt x="524" y="214"/>
                      </a:lnTo>
                      <a:lnTo>
                        <a:pt x="524" y="214"/>
                      </a:lnTo>
                      <a:lnTo>
                        <a:pt x="514" y="254"/>
                      </a:lnTo>
                      <a:lnTo>
                        <a:pt x="508" y="294"/>
                      </a:lnTo>
                      <a:lnTo>
                        <a:pt x="504" y="330"/>
                      </a:lnTo>
                      <a:lnTo>
                        <a:pt x="502" y="356"/>
                      </a:lnTo>
                      <a:lnTo>
                        <a:pt x="502" y="356"/>
                      </a:lnTo>
                      <a:lnTo>
                        <a:pt x="498" y="358"/>
                      </a:lnTo>
                      <a:lnTo>
                        <a:pt x="498" y="358"/>
                      </a:lnTo>
                      <a:lnTo>
                        <a:pt x="490" y="350"/>
                      </a:lnTo>
                      <a:lnTo>
                        <a:pt x="490" y="350"/>
                      </a:lnTo>
                      <a:lnTo>
                        <a:pt x="490" y="346"/>
                      </a:lnTo>
                      <a:lnTo>
                        <a:pt x="490" y="342"/>
                      </a:lnTo>
                      <a:lnTo>
                        <a:pt x="490" y="342"/>
                      </a:lnTo>
                      <a:lnTo>
                        <a:pt x="488" y="340"/>
                      </a:lnTo>
                      <a:lnTo>
                        <a:pt x="484" y="338"/>
                      </a:lnTo>
                      <a:lnTo>
                        <a:pt x="480" y="336"/>
                      </a:lnTo>
                      <a:lnTo>
                        <a:pt x="476" y="338"/>
                      </a:lnTo>
                      <a:lnTo>
                        <a:pt x="476" y="338"/>
                      </a:lnTo>
                      <a:lnTo>
                        <a:pt x="476" y="338"/>
                      </a:lnTo>
                      <a:lnTo>
                        <a:pt x="476" y="336"/>
                      </a:lnTo>
                      <a:lnTo>
                        <a:pt x="474" y="336"/>
                      </a:lnTo>
                      <a:lnTo>
                        <a:pt x="472" y="338"/>
                      </a:lnTo>
                      <a:lnTo>
                        <a:pt x="472" y="338"/>
                      </a:lnTo>
                      <a:lnTo>
                        <a:pt x="468" y="336"/>
                      </a:lnTo>
                      <a:lnTo>
                        <a:pt x="468" y="336"/>
                      </a:lnTo>
                      <a:lnTo>
                        <a:pt x="468" y="336"/>
                      </a:lnTo>
                      <a:lnTo>
                        <a:pt x="466" y="338"/>
                      </a:lnTo>
                      <a:lnTo>
                        <a:pt x="464" y="338"/>
                      </a:lnTo>
                      <a:lnTo>
                        <a:pt x="464" y="340"/>
                      </a:lnTo>
                      <a:lnTo>
                        <a:pt x="462" y="340"/>
                      </a:lnTo>
                      <a:lnTo>
                        <a:pt x="462" y="342"/>
                      </a:lnTo>
                      <a:lnTo>
                        <a:pt x="464" y="344"/>
                      </a:lnTo>
                      <a:lnTo>
                        <a:pt x="464" y="344"/>
                      </a:lnTo>
                      <a:lnTo>
                        <a:pt x="464" y="344"/>
                      </a:lnTo>
                      <a:lnTo>
                        <a:pt x="460" y="344"/>
                      </a:lnTo>
                      <a:lnTo>
                        <a:pt x="460" y="344"/>
                      </a:lnTo>
                      <a:lnTo>
                        <a:pt x="456" y="346"/>
                      </a:lnTo>
                      <a:lnTo>
                        <a:pt x="454" y="350"/>
                      </a:lnTo>
                      <a:lnTo>
                        <a:pt x="454" y="354"/>
                      </a:lnTo>
                      <a:lnTo>
                        <a:pt x="456" y="358"/>
                      </a:lnTo>
                      <a:lnTo>
                        <a:pt x="456" y="358"/>
                      </a:lnTo>
                      <a:lnTo>
                        <a:pt x="458" y="362"/>
                      </a:lnTo>
                      <a:lnTo>
                        <a:pt x="458" y="362"/>
                      </a:lnTo>
                      <a:lnTo>
                        <a:pt x="458" y="370"/>
                      </a:lnTo>
                      <a:lnTo>
                        <a:pt x="458" y="374"/>
                      </a:lnTo>
                      <a:lnTo>
                        <a:pt x="458" y="374"/>
                      </a:lnTo>
                      <a:lnTo>
                        <a:pt x="456" y="376"/>
                      </a:lnTo>
                      <a:lnTo>
                        <a:pt x="456" y="376"/>
                      </a:lnTo>
                      <a:lnTo>
                        <a:pt x="434" y="360"/>
                      </a:lnTo>
                      <a:lnTo>
                        <a:pt x="406" y="338"/>
                      </a:lnTo>
                      <a:lnTo>
                        <a:pt x="372" y="314"/>
                      </a:lnTo>
                      <a:lnTo>
                        <a:pt x="336" y="294"/>
                      </a:lnTo>
                      <a:lnTo>
                        <a:pt x="336" y="294"/>
                      </a:lnTo>
                      <a:lnTo>
                        <a:pt x="292" y="272"/>
                      </a:lnTo>
                      <a:lnTo>
                        <a:pt x="270" y="264"/>
                      </a:lnTo>
                      <a:lnTo>
                        <a:pt x="248" y="256"/>
                      </a:lnTo>
                      <a:lnTo>
                        <a:pt x="226" y="250"/>
                      </a:lnTo>
                      <a:lnTo>
                        <a:pt x="204" y="246"/>
                      </a:lnTo>
                      <a:lnTo>
                        <a:pt x="182" y="244"/>
                      </a:lnTo>
                      <a:lnTo>
                        <a:pt x="160" y="242"/>
                      </a:lnTo>
                      <a:lnTo>
                        <a:pt x="160" y="242"/>
                      </a:lnTo>
                      <a:lnTo>
                        <a:pt x="138" y="242"/>
                      </a:lnTo>
                      <a:lnTo>
                        <a:pt x="116" y="242"/>
                      </a:lnTo>
                      <a:lnTo>
                        <a:pt x="84" y="248"/>
                      </a:lnTo>
                      <a:lnTo>
                        <a:pt x="62" y="252"/>
                      </a:lnTo>
                      <a:lnTo>
                        <a:pt x="56" y="256"/>
                      </a:lnTo>
                      <a:lnTo>
                        <a:pt x="30" y="266"/>
                      </a:lnTo>
                      <a:lnTo>
                        <a:pt x="8" y="282"/>
                      </a:lnTo>
                      <a:lnTo>
                        <a:pt x="0" y="296"/>
                      </a:lnTo>
                      <a:lnTo>
                        <a:pt x="0" y="324"/>
                      </a:lnTo>
                      <a:lnTo>
                        <a:pt x="2" y="330"/>
                      </a:lnTo>
                      <a:lnTo>
                        <a:pt x="14" y="344"/>
                      </a:lnTo>
                      <a:lnTo>
                        <a:pt x="28" y="358"/>
                      </a:lnTo>
                      <a:lnTo>
                        <a:pt x="28" y="358"/>
                      </a:lnTo>
                      <a:lnTo>
                        <a:pt x="36" y="364"/>
                      </a:lnTo>
                      <a:lnTo>
                        <a:pt x="42" y="366"/>
                      </a:lnTo>
                      <a:lnTo>
                        <a:pt x="46" y="368"/>
                      </a:lnTo>
                      <a:lnTo>
                        <a:pt x="46" y="368"/>
                      </a:lnTo>
                      <a:lnTo>
                        <a:pt x="52" y="368"/>
                      </a:lnTo>
                      <a:lnTo>
                        <a:pt x="56" y="372"/>
                      </a:lnTo>
                      <a:lnTo>
                        <a:pt x="60" y="376"/>
                      </a:lnTo>
                      <a:lnTo>
                        <a:pt x="60" y="376"/>
                      </a:lnTo>
                      <a:lnTo>
                        <a:pt x="64" y="380"/>
                      </a:lnTo>
                      <a:lnTo>
                        <a:pt x="70" y="384"/>
                      </a:lnTo>
                      <a:lnTo>
                        <a:pt x="78" y="386"/>
                      </a:lnTo>
                      <a:lnTo>
                        <a:pt x="78" y="386"/>
                      </a:lnTo>
                      <a:lnTo>
                        <a:pt x="84" y="386"/>
                      </a:lnTo>
                      <a:lnTo>
                        <a:pt x="92" y="390"/>
                      </a:lnTo>
                      <a:lnTo>
                        <a:pt x="98" y="394"/>
                      </a:lnTo>
                      <a:lnTo>
                        <a:pt x="100" y="398"/>
                      </a:lnTo>
                      <a:lnTo>
                        <a:pt x="100" y="398"/>
                      </a:lnTo>
                      <a:lnTo>
                        <a:pt x="104" y="402"/>
                      </a:lnTo>
                      <a:lnTo>
                        <a:pt x="112" y="406"/>
                      </a:lnTo>
                      <a:lnTo>
                        <a:pt x="120" y="410"/>
                      </a:lnTo>
                      <a:lnTo>
                        <a:pt x="120" y="410"/>
                      </a:lnTo>
                      <a:lnTo>
                        <a:pt x="126" y="418"/>
                      </a:lnTo>
                      <a:lnTo>
                        <a:pt x="130" y="426"/>
                      </a:lnTo>
                      <a:lnTo>
                        <a:pt x="130" y="430"/>
                      </a:lnTo>
                      <a:lnTo>
                        <a:pt x="130" y="430"/>
                      </a:lnTo>
                      <a:lnTo>
                        <a:pt x="132" y="434"/>
                      </a:lnTo>
                      <a:lnTo>
                        <a:pt x="136" y="436"/>
                      </a:lnTo>
                      <a:lnTo>
                        <a:pt x="142" y="438"/>
                      </a:lnTo>
                      <a:lnTo>
                        <a:pt x="142" y="438"/>
                      </a:lnTo>
                      <a:lnTo>
                        <a:pt x="146" y="442"/>
                      </a:lnTo>
                      <a:lnTo>
                        <a:pt x="150" y="446"/>
                      </a:lnTo>
                      <a:lnTo>
                        <a:pt x="152" y="452"/>
                      </a:lnTo>
                      <a:lnTo>
                        <a:pt x="152" y="452"/>
                      </a:lnTo>
                      <a:lnTo>
                        <a:pt x="152" y="456"/>
                      </a:lnTo>
                      <a:lnTo>
                        <a:pt x="154" y="458"/>
                      </a:lnTo>
                      <a:lnTo>
                        <a:pt x="158" y="466"/>
                      </a:lnTo>
                      <a:lnTo>
                        <a:pt x="166" y="472"/>
                      </a:lnTo>
                      <a:lnTo>
                        <a:pt x="170" y="474"/>
                      </a:lnTo>
                      <a:lnTo>
                        <a:pt x="170" y="474"/>
                      </a:lnTo>
                      <a:lnTo>
                        <a:pt x="174" y="476"/>
                      </a:lnTo>
                      <a:lnTo>
                        <a:pt x="178" y="480"/>
                      </a:lnTo>
                      <a:lnTo>
                        <a:pt x="182" y="486"/>
                      </a:lnTo>
                      <a:lnTo>
                        <a:pt x="182" y="486"/>
                      </a:lnTo>
                      <a:lnTo>
                        <a:pt x="186" y="490"/>
                      </a:lnTo>
                      <a:lnTo>
                        <a:pt x="192" y="494"/>
                      </a:lnTo>
                      <a:lnTo>
                        <a:pt x="200" y="500"/>
                      </a:lnTo>
                      <a:lnTo>
                        <a:pt x="200" y="500"/>
                      </a:lnTo>
                      <a:lnTo>
                        <a:pt x="216" y="510"/>
                      </a:lnTo>
                      <a:lnTo>
                        <a:pt x="224" y="516"/>
                      </a:lnTo>
                      <a:lnTo>
                        <a:pt x="224" y="516"/>
                      </a:lnTo>
                      <a:lnTo>
                        <a:pt x="230" y="518"/>
                      </a:lnTo>
                      <a:lnTo>
                        <a:pt x="238" y="518"/>
                      </a:lnTo>
                      <a:lnTo>
                        <a:pt x="246" y="518"/>
                      </a:lnTo>
                      <a:lnTo>
                        <a:pt x="268" y="512"/>
                      </a:lnTo>
                      <a:lnTo>
                        <a:pt x="288" y="504"/>
                      </a:lnTo>
                      <a:lnTo>
                        <a:pt x="306" y="496"/>
                      </a:lnTo>
                      <a:lnTo>
                        <a:pt x="332" y="486"/>
                      </a:lnTo>
                      <a:lnTo>
                        <a:pt x="350" y="482"/>
                      </a:lnTo>
                      <a:lnTo>
                        <a:pt x="350" y="482"/>
                      </a:lnTo>
                      <a:lnTo>
                        <a:pt x="350" y="482"/>
                      </a:lnTo>
                      <a:lnTo>
                        <a:pt x="334" y="504"/>
                      </a:lnTo>
                      <a:lnTo>
                        <a:pt x="320" y="526"/>
                      </a:lnTo>
                      <a:lnTo>
                        <a:pt x="320" y="526"/>
                      </a:lnTo>
                      <a:lnTo>
                        <a:pt x="302" y="566"/>
                      </a:lnTo>
                      <a:lnTo>
                        <a:pt x="298" y="576"/>
                      </a:lnTo>
                      <a:lnTo>
                        <a:pt x="298" y="582"/>
                      </a:lnTo>
                      <a:lnTo>
                        <a:pt x="298" y="586"/>
                      </a:lnTo>
                      <a:lnTo>
                        <a:pt x="300" y="586"/>
                      </a:lnTo>
                      <a:lnTo>
                        <a:pt x="302" y="586"/>
                      </a:lnTo>
                      <a:lnTo>
                        <a:pt x="310" y="598"/>
                      </a:lnTo>
                      <a:lnTo>
                        <a:pt x="310" y="598"/>
                      </a:lnTo>
                      <a:lnTo>
                        <a:pt x="318" y="604"/>
                      </a:lnTo>
                      <a:lnTo>
                        <a:pt x="334" y="622"/>
                      </a:lnTo>
                      <a:lnTo>
                        <a:pt x="344" y="630"/>
                      </a:lnTo>
                      <a:lnTo>
                        <a:pt x="356" y="638"/>
                      </a:lnTo>
                      <a:lnTo>
                        <a:pt x="366" y="644"/>
                      </a:lnTo>
                      <a:lnTo>
                        <a:pt x="376" y="646"/>
                      </a:lnTo>
                      <a:lnTo>
                        <a:pt x="376" y="646"/>
                      </a:lnTo>
                      <a:lnTo>
                        <a:pt x="384" y="646"/>
                      </a:lnTo>
                      <a:lnTo>
                        <a:pt x="390" y="648"/>
                      </a:lnTo>
                      <a:lnTo>
                        <a:pt x="396" y="650"/>
                      </a:lnTo>
                      <a:lnTo>
                        <a:pt x="398" y="654"/>
                      </a:lnTo>
                      <a:lnTo>
                        <a:pt x="402" y="660"/>
                      </a:lnTo>
                      <a:lnTo>
                        <a:pt x="404" y="662"/>
                      </a:lnTo>
                      <a:lnTo>
                        <a:pt x="404" y="662"/>
                      </a:lnTo>
                      <a:lnTo>
                        <a:pt x="414" y="670"/>
                      </a:lnTo>
                      <a:lnTo>
                        <a:pt x="424" y="676"/>
                      </a:lnTo>
                      <a:lnTo>
                        <a:pt x="428" y="678"/>
                      </a:lnTo>
                      <a:lnTo>
                        <a:pt x="434" y="676"/>
                      </a:lnTo>
                      <a:lnTo>
                        <a:pt x="434" y="676"/>
                      </a:lnTo>
                      <a:lnTo>
                        <a:pt x="438" y="678"/>
                      </a:lnTo>
                      <a:lnTo>
                        <a:pt x="444" y="680"/>
                      </a:lnTo>
                      <a:lnTo>
                        <a:pt x="454" y="692"/>
                      </a:lnTo>
                      <a:lnTo>
                        <a:pt x="460" y="704"/>
                      </a:lnTo>
                      <a:lnTo>
                        <a:pt x="464" y="710"/>
                      </a:lnTo>
                      <a:lnTo>
                        <a:pt x="464" y="710"/>
                      </a:lnTo>
                      <a:lnTo>
                        <a:pt x="466" y="716"/>
                      </a:lnTo>
                      <a:lnTo>
                        <a:pt x="470" y="730"/>
                      </a:lnTo>
                      <a:lnTo>
                        <a:pt x="472" y="740"/>
                      </a:lnTo>
                      <a:lnTo>
                        <a:pt x="472" y="750"/>
                      </a:lnTo>
                      <a:lnTo>
                        <a:pt x="470" y="760"/>
                      </a:lnTo>
                      <a:lnTo>
                        <a:pt x="468" y="770"/>
                      </a:lnTo>
                      <a:lnTo>
                        <a:pt x="468" y="770"/>
                      </a:lnTo>
                      <a:lnTo>
                        <a:pt x="460" y="788"/>
                      </a:lnTo>
                      <a:lnTo>
                        <a:pt x="456" y="800"/>
                      </a:lnTo>
                      <a:lnTo>
                        <a:pt x="454" y="810"/>
                      </a:lnTo>
                      <a:lnTo>
                        <a:pt x="454" y="810"/>
                      </a:lnTo>
                      <a:lnTo>
                        <a:pt x="452" y="816"/>
                      </a:lnTo>
                      <a:lnTo>
                        <a:pt x="452" y="824"/>
                      </a:lnTo>
                      <a:lnTo>
                        <a:pt x="454" y="832"/>
                      </a:lnTo>
                      <a:lnTo>
                        <a:pt x="454" y="832"/>
                      </a:lnTo>
                      <a:lnTo>
                        <a:pt x="458" y="852"/>
                      </a:lnTo>
                      <a:lnTo>
                        <a:pt x="462" y="858"/>
                      </a:lnTo>
                      <a:lnTo>
                        <a:pt x="466" y="864"/>
                      </a:lnTo>
                      <a:lnTo>
                        <a:pt x="466" y="864"/>
                      </a:lnTo>
                      <a:lnTo>
                        <a:pt x="468" y="864"/>
                      </a:lnTo>
                      <a:lnTo>
                        <a:pt x="472" y="864"/>
                      </a:lnTo>
                      <a:lnTo>
                        <a:pt x="472" y="864"/>
                      </a:lnTo>
                      <a:lnTo>
                        <a:pt x="476" y="860"/>
                      </a:lnTo>
                      <a:lnTo>
                        <a:pt x="480" y="858"/>
                      </a:lnTo>
                      <a:lnTo>
                        <a:pt x="496" y="810"/>
                      </a:lnTo>
                      <a:lnTo>
                        <a:pt x="490" y="798"/>
                      </a:lnTo>
                      <a:lnTo>
                        <a:pt x="490" y="798"/>
                      </a:lnTo>
                      <a:lnTo>
                        <a:pt x="492" y="792"/>
                      </a:lnTo>
                      <a:lnTo>
                        <a:pt x="494" y="786"/>
                      </a:lnTo>
                      <a:lnTo>
                        <a:pt x="498" y="784"/>
                      </a:lnTo>
                      <a:lnTo>
                        <a:pt x="498" y="784"/>
                      </a:lnTo>
                      <a:lnTo>
                        <a:pt x="502" y="778"/>
                      </a:lnTo>
                      <a:lnTo>
                        <a:pt x="506" y="770"/>
                      </a:lnTo>
                      <a:lnTo>
                        <a:pt x="508" y="758"/>
                      </a:lnTo>
                      <a:lnTo>
                        <a:pt x="508" y="758"/>
                      </a:lnTo>
                      <a:lnTo>
                        <a:pt x="512" y="748"/>
                      </a:lnTo>
                      <a:lnTo>
                        <a:pt x="520" y="726"/>
                      </a:lnTo>
                      <a:lnTo>
                        <a:pt x="520" y="726"/>
                      </a:lnTo>
                      <a:lnTo>
                        <a:pt x="524" y="694"/>
                      </a:lnTo>
                      <a:lnTo>
                        <a:pt x="526" y="676"/>
                      </a:lnTo>
                      <a:lnTo>
                        <a:pt x="524" y="662"/>
                      </a:lnTo>
                      <a:lnTo>
                        <a:pt x="524" y="662"/>
                      </a:lnTo>
                      <a:lnTo>
                        <a:pt x="504" y="578"/>
                      </a:lnTo>
                      <a:lnTo>
                        <a:pt x="494" y="526"/>
                      </a:lnTo>
                      <a:lnTo>
                        <a:pt x="492" y="510"/>
                      </a:lnTo>
                      <a:lnTo>
                        <a:pt x="492" y="504"/>
                      </a:lnTo>
                      <a:lnTo>
                        <a:pt x="494" y="502"/>
                      </a:lnTo>
                      <a:lnTo>
                        <a:pt x="494" y="502"/>
                      </a:lnTo>
                      <a:lnTo>
                        <a:pt x="498" y="498"/>
                      </a:lnTo>
                      <a:lnTo>
                        <a:pt x="500" y="492"/>
                      </a:lnTo>
                      <a:lnTo>
                        <a:pt x="504" y="474"/>
                      </a:lnTo>
                      <a:lnTo>
                        <a:pt x="512" y="500"/>
                      </a:lnTo>
                      <a:lnTo>
                        <a:pt x="518" y="508"/>
                      </a:lnTo>
                      <a:lnTo>
                        <a:pt x="518" y="520"/>
                      </a:lnTo>
                      <a:lnTo>
                        <a:pt x="526" y="538"/>
                      </a:lnTo>
                      <a:lnTo>
                        <a:pt x="528" y="542"/>
                      </a:lnTo>
                      <a:lnTo>
                        <a:pt x="538" y="568"/>
                      </a:lnTo>
                      <a:lnTo>
                        <a:pt x="542" y="568"/>
                      </a:lnTo>
                      <a:lnTo>
                        <a:pt x="544" y="572"/>
                      </a:lnTo>
                      <a:lnTo>
                        <a:pt x="542" y="576"/>
                      </a:lnTo>
                      <a:lnTo>
                        <a:pt x="548" y="588"/>
                      </a:lnTo>
                      <a:lnTo>
                        <a:pt x="556" y="608"/>
                      </a:lnTo>
                      <a:lnTo>
                        <a:pt x="570" y="620"/>
                      </a:lnTo>
                      <a:lnTo>
                        <a:pt x="588" y="626"/>
                      </a:lnTo>
                      <a:lnTo>
                        <a:pt x="584" y="614"/>
                      </a:lnTo>
                      <a:lnTo>
                        <a:pt x="590" y="624"/>
                      </a:lnTo>
                      <a:lnTo>
                        <a:pt x="598" y="608"/>
                      </a:lnTo>
                      <a:lnTo>
                        <a:pt x="598" y="590"/>
                      </a:lnTo>
                      <a:lnTo>
                        <a:pt x="590" y="570"/>
                      </a:lnTo>
                      <a:lnTo>
                        <a:pt x="586" y="558"/>
                      </a:lnTo>
                      <a:lnTo>
                        <a:pt x="580" y="556"/>
                      </a:lnTo>
                      <a:lnTo>
                        <a:pt x="580" y="552"/>
                      </a:lnTo>
                      <a:lnTo>
                        <a:pt x="582" y="548"/>
                      </a:lnTo>
                      <a:lnTo>
                        <a:pt x="572" y="524"/>
                      </a:lnTo>
                      <a:lnTo>
                        <a:pt x="570" y="520"/>
                      </a:lnTo>
                      <a:lnTo>
                        <a:pt x="562" y="502"/>
                      </a:lnTo>
                      <a:lnTo>
                        <a:pt x="554" y="492"/>
                      </a:lnTo>
                      <a:lnTo>
                        <a:pt x="550" y="484"/>
                      </a:lnTo>
                      <a:lnTo>
                        <a:pt x="538" y="460"/>
                      </a:lnTo>
                      <a:lnTo>
                        <a:pt x="538" y="460"/>
                      </a:lnTo>
                      <a:lnTo>
                        <a:pt x="554" y="470"/>
                      </a:lnTo>
                      <a:lnTo>
                        <a:pt x="560" y="472"/>
                      </a:lnTo>
                      <a:lnTo>
                        <a:pt x="566" y="472"/>
                      </a:lnTo>
                      <a:lnTo>
                        <a:pt x="566" y="472"/>
                      </a:lnTo>
                      <a:close/>
                      <a:moveTo>
                        <a:pt x="466" y="344"/>
                      </a:moveTo>
                      <a:lnTo>
                        <a:pt x="466" y="344"/>
                      </a:lnTo>
                      <a:lnTo>
                        <a:pt x="466" y="344"/>
                      </a:lnTo>
                      <a:lnTo>
                        <a:pt x="466" y="344"/>
                      </a:lnTo>
                      <a:lnTo>
                        <a:pt x="466" y="344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</p:grp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09442" y="675724"/>
            <a:ext cx="7125113" cy="92447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3" y="1807361"/>
            <a:ext cx="7125112" cy="405143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437344" y="595181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9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19327A23-395E-430F-A5F9-42AF88075EAE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180945" y="5951810"/>
            <a:ext cx="5256399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9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572658" y="5951810"/>
            <a:ext cx="608287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hf sldNum="0" hdr="0" dt="0"/>
  <p:txStyles>
    <p:titleStyle>
      <a:lvl1pPr algn="l" defTabSz="457200" rtl="0" eaLnBrk="1" latinLnBrk="0" hangingPunct="1">
        <a:spcBef>
          <a:spcPct val="0"/>
        </a:spcBef>
        <a:buNone/>
        <a:defRPr sz="3200" kern="1200">
          <a:solidFill>
            <a:schemeClr val="tx1">
              <a:lumMod val="75000"/>
              <a:lumOff val="25000"/>
            </a:schemeClr>
          </a:solidFill>
          <a:latin typeface="+mj-lt"/>
          <a:ea typeface="+mj-ea"/>
          <a:cs typeface="Trebuchet M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ct val="20000"/>
        </a:spcBef>
        <a:spcAft>
          <a:spcPts val="600"/>
        </a:spcAft>
        <a:buClr>
          <a:schemeClr val="tx1">
            <a:lumMod val="75000"/>
            <a:lumOff val="25000"/>
          </a:schemeClr>
        </a:buClr>
        <a:buFont typeface="Wingdings 2" charset="2"/>
        <a:buChar char="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>
            <a:lumMod val="75000"/>
            <a:lumOff val="25000"/>
          </a:schemeClr>
        </a:buClr>
        <a:buFont typeface="Wingdings 2" charset="2"/>
        <a:buChar char="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>
            <a:lumMod val="75000"/>
            <a:lumOff val="25000"/>
          </a:schemeClr>
        </a:buClr>
        <a:buFont typeface="Wingdings 2" charset="2"/>
        <a:buChar char="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>
            <a:lumMod val="75000"/>
            <a:lumOff val="25000"/>
          </a:schemeClr>
        </a:buClr>
        <a:buFont typeface="Wingdings 2" charset="2"/>
        <a:buChar char="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>
            <a:lumMod val="75000"/>
            <a:lumOff val="25000"/>
          </a:schemeClr>
        </a:buClr>
        <a:buFont typeface="Wingdings 2" charset="2"/>
        <a:buChar char="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3.png"/><Relationship Id="rId3" Type="http://schemas.openxmlformats.org/officeDocument/2006/relationships/diagramLayout" Target="../diagrams/layout1.xml"/><Relationship Id="rId7" Type="http://schemas.openxmlformats.org/officeDocument/2006/relationships/image" Target="../media/image2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7" Type="http://schemas.openxmlformats.org/officeDocument/2006/relationships/image" Target="../media/image6.png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5.xml"/><Relationship Id="rId2" Type="http://schemas.openxmlformats.org/officeDocument/2006/relationships/diagramData" Target="../diagrams/data5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5.xml"/><Relationship Id="rId5" Type="http://schemas.openxmlformats.org/officeDocument/2006/relationships/diagramColors" Target="../diagrams/colors5.xml"/><Relationship Id="rId4" Type="http://schemas.openxmlformats.org/officeDocument/2006/relationships/diagramQuickStyle" Target="../diagrams/quickStyle5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6.xml"/><Relationship Id="rId2" Type="http://schemas.openxmlformats.org/officeDocument/2006/relationships/diagramData" Target="../diagrams/data6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6.xml"/><Relationship Id="rId5" Type="http://schemas.openxmlformats.org/officeDocument/2006/relationships/diagramColors" Target="../diagrams/colors6.xml"/><Relationship Id="rId4" Type="http://schemas.openxmlformats.org/officeDocument/2006/relationships/diagramQuickStyle" Target="../diagrams/quickStyle6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7.xml"/><Relationship Id="rId2" Type="http://schemas.openxmlformats.org/officeDocument/2006/relationships/diagramData" Target="../diagrams/data7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7.xml"/><Relationship Id="rId5" Type="http://schemas.openxmlformats.org/officeDocument/2006/relationships/diagramColors" Target="../diagrams/colors7.xml"/><Relationship Id="rId4" Type="http://schemas.openxmlformats.org/officeDocument/2006/relationships/diagramQuickStyle" Target="../diagrams/quickStyle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8.xml"/><Relationship Id="rId2" Type="http://schemas.openxmlformats.org/officeDocument/2006/relationships/diagramData" Target="../diagrams/data8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8.xml"/><Relationship Id="rId5" Type="http://schemas.openxmlformats.org/officeDocument/2006/relationships/diagramColors" Target="../diagrams/colors8.xml"/><Relationship Id="rId4" Type="http://schemas.openxmlformats.org/officeDocument/2006/relationships/diagramQuickStyle" Target="../diagrams/quickStyle8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hyperlink" Target="http://www.ceska-kamenice.cz/kultura/sport/sportovni-areal" TargetMode="External"/><Relationship Id="rId3" Type="http://schemas.openxmlformats.org/officeDocument/2006/relationships/hyperlink" Target="http://office.microsoft.com/" TargetMode="External"/><Relationship Id="rId7" Type="http://schemas.openxmlformats.org/officeDocument/2006/relationships/hyperlink" Target="http://www.ceska-kamenice.cz/mesto/bezpecnost/mp" TargetMode="Externa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Relationship Id="rId6" Type="http://schemas.openxmlformats.org/officeDocument/2006/relationships/hyperlink" Target="http://www.ceska-kamenice.cz/mesto/zdravotnictvi/poliklinika" TargetMode="External"/><Relationship Id="rId5" Type="http://schemas.openxmlformats.org/officeDocument/2006/relationships/hyperlink" Target="http://www.luzicke-hory.cz/mista/index.php?pg=obckamc" TargetMode="External"/><Relationship Id="rId10" Type="http://schemas.openxmlformats.org/officeDocument/2006/relationships/image" Target="../media/image1.jpeg"/><Relationship Id="rId4" Type="http://schemas.openxmlformats.org/officeDocument/2006/relationships/hyperlink" Target="http://cs.wikipedia.org/wiki/%C4%8Cesk%C3%A1_Kamenice" TargetMode="External"/><Relationship Id="rId9" Type="http://schemas.openxmlformats.org/officeDocument/2006/relationships/hyperlink" Target="http://www.ceska-kamenice.cz/fotogalerie/mpz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384884"/>
            <a:ext cx="7772400" cy="2088232"/>
          </a:xfrm>
        </p:spPr>
        <p:txBody>
          <a:bodyPr>
            <a:normAutofit fontScale="90000"/>
          </a:bodyPr>
          <a:lstStyle/>
          <a:p>
            <a:pPr marL="182880" indent="0" algn="ctr">
              <a:buNone/>
            </a:pPr>
            <a:r>
              <a:rPr lang="cs-CZ" sz="3600" b="1" dirty="0" smtClean="0">
                <a:solidFill>
                  <a:schemeClr val="accent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VLASTIVĚDA</a:t>
            </a:r>
            <a:br>
              <a:rPr lang="cs-CZ" sz="3600" b="1" dirty="0" smtClean="0">
                <a:solidFill>
                  <a:schemeClr val="accent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</a:br>
            <a:r>
              <a:rPr lang="cs-CZ" sz="3600" dirty="0" smtClean="0">
                <a:solidFill>
                  <a:schemeClr val="accent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Místo, kde žijeme</a:t>
            </a:r>
            <a:r>
              <a:rPr lang="cs-CZ" sz="3100" dirty="0" smtClean="0">
                <a:latin typeface="Arial" pitchFamily="34" charset="0"/>
                <a:cs typeface="Arial" pitchFamily="34" charset="0"/>
              </a:rPr>
              <a:t/>
            </a:r>
            <a:br>
              <a:rPr lang="cs-CZ" sz="3100" dirty="0" smtClean="0">
                <a:latin typeface="Arial" pitchFamily="34" charset="0"/>
                <a:cs typeface="Arial" pitchFamily="34" charset="0"/>
              </a:rPr>
            </a:br>
            <a:r>
              <a:rPr lang="cs-CZ" sz="3100" dirty="0" smtClean="0">
                <a:latin typeface="Arial" pitchFamily="34" charset="0"/>
                <a:cs typeface="Arial" pitchFamily="34" charset="0"/>
              </a:rPr>
              <a:t/>
            </a:r>
            <a:br>
              <a:rPr lang="cs-CZ" sz="3100" dirty="0" smtClean="0">
                <a:latin typeface="Arial" pitchFamily="34" charset="0"/>
                <a:cs typeface="Arial" pitchFamily="34" charset="0"/>
              </a:rPr>
            </a:br>
            <a:r>
              <a:rPr lang="cs-CZ" sz="3100" b="1" dirty="0" smtClean="0">
                <a:solidFill>
                  <a:schemeClr val="accent4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Naše obec – Česká Kamenice</a:t>
            </a:r>
            <a:endParaRPr lang="cs-CZ" sz="2000" dirty="0">
              <a:solidFill>
                <a:srgbClr val="1E17A9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4653136"/>
            <a:ext cx="6400800" cy="409600"/>
          </a:xfrm>
        </p:spPr>
        <p:txBody>
          <a:bodyPr>
            <a:normAutofit/>
          </a:bodyPr>
          <a:lstStyle/>
          <a:p>
            <a:pPr algn="ctr"/>
            <a:r>
              <a:rPr lang="cs-CZ" sz="2000" b="1" dirty="0" smtClean="0">
                <a:solidFill>
                  <a:schemeClr val="accent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Zpracovala: Mgr. </a:t>
            </a:r>
            <a:r>
              <a:rPr lang="cs-CZ" b="1" dirty="0" smtClean="0">
                <a:solidFill>
                  <a:schemeClr val="accent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Jana Ottová</a:t>
            </a:r>
            <a:endParaRPr lang="cs-CZ" sz="2000" b="1" dirty="0">
              <a:solidFill>
                <a:schemeClr val="accent2">
                  <a:lumMod val="50000"/>
                </a:schemeClr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609882" y="6309320"/>
            <a:ext cx="7924236" cy="365125"/>
          </a:xfrm>
        </p:spPr>
        <p:txBody>
          <a:bodyPr>
            <a:normAutofit/>
          </a:bodyPr>
          <a:lstStyle/>
          <a:p>
            <a:pPr algn="ctr"/>
            <a:r>
              <a:rPr lang="cs-CZ" dirty="0" smtClean="0">
                <a:solidFill>
                  <a:prstClr val="black">
                    <a:tint val="75000"/>
                  </a:prstClr>
                </a:solidFill>
              </a:rPr>
              <a:t>Speciální základní škola, Česká Kamenice, Jakubské nám. 113, příspěvková organizace</a:t>
            </a:r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8" name="Obrázek 7"/>
          <p:cNvPicPr/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799692" y="359621"/>
            <a:ext cx="5544616" cy="108012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  <p:extLst>
      <p:ext uri="{BB962C8B-B14F-4D97-AF65-F5344CB8AC3E}">
        <p14:creationId xmlns:p14="http://schemas.microsoft.com/office/powerpoint/2010/main" val="3344535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graphicFrame>
        <p:nvGraphicFramePr>
          <p:cNvPr id="5" name="Zástupný symbol pro obsah 4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183820949"/>
              </p:ext>
            </p:extLst>
          </p:nvPr>
        </p:nvGraphicFramePr>
        <p:xfrm>
          <a:off x="479617" y="1772816"/>
          <a:ext cx="8229600" cy="4440671"/>
        </p:xfrm>
        <a:graphic>
          <a:graphicData uri="http://schemas.openxmlformats.org/drawingml/2006/table">
            <a:tbl>
              <a:tblPr firstRow="1" bandRow="1">
                <a:tableStyleId>{22838BEF-8BB2-4498-84A7-C5851F593DF1}</a:tableStyleId>
              </a:tblPr>
              <a:tblGrid>
                <a:gridCol w="2386608"/>
                <a:gridCol w="5842992"/>
              </a:tblGrid>
              <a:tr h="308974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Název projektu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Moderní škola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Registrační číslo projektu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  <a:latin typeface="Arial"/>
                          <a:ea typeface="Times New Roman"/>
                        </a:rPr>
                        <a:t>CZ.1.07/1.4.00/21.3202</a:t>
                      </a:r>
                      <a:endParaRPr lang="cs-CZ" sz="1100" dirty="0" smtClean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Označení klíčové aktivity</a:t>
                      </a:r>
                      <a:endParaRPr kumimoji="0" lang="cs-CZ" sz="1100" b="0" i="0" u="none" strike="noStrike" kern="1200" cap="none" spc="0" normalizeH="0" baseline="0" noProof="0" dirty="0" smtClean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smtClean="0">
                          <a:latin typeface="Arial" pitchFamily="34" charset="0"/>
                          <a:cs typeface="Arial" pitchFamily="34" charset="0"/>
                        </a:rPr>
                        <a:t>VY_32_INOVACE_</a:t>
                      </a:r>
                      <a:r>
                        <a:rPr lang="cs-CZ" sz="1100" baseline="0" smtClean="0">
                          <a:latin typeface="Arial" pitchFamily="34" charset="0"/>
                          <a:cs typeface="Arial" pitchFamily="34" charset="0"/>
                        </a:rPr>
                        <a:t>42_PŘVL_12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34052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Předmět</a:t>
                      </a:r>
                      <a:endParaRPr kumimoji="0" lang="cs-CZ" sz="1100" b="0" i="0" u="none" strike="noStrike" kern="1200" cap="none" spc="0" normalizeH="0" baseline="0" noProof="0" dirty="0" smtClean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VLASTIVĚDA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34052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Téma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kumimoji="0" lang="cs-CZ" sz="12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+mj-ea"/>
                          <a:cs typeface="Arial" pitchFamily="34" charset="0"/>
                        </a:rPr>
                        <a:t>Naše obec</a:t>
                      </a:r>
                      <a:endParaRPr lang="cs-CZ" sz="120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Autor</a:t>
                      </a:r>
                      <a:endParaRPr kumimoji="0" lang="cs-CZ" sz="1100" b="0" i="0" u="none" strike="noStrike" kern="1200" cap="none" spc="0" normalizeH="0" baseline="0" noProof="0" dirty="0" smtClean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Mgr.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 Jana Ottová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Anotace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Seznámení s naší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 obcí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Očekávané výstupy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Znát důležité objekty v naší obci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Jazyk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čeština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Druh učebního materiálu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POWER POINT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Cílová skupina/ročník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žák Speciální ZŠ/4.-5.ročník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Cíl prezentace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Získání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 nových informací a p</a:t>
                      </a:r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rohloubení znalostí žáků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 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Časová dotace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20 minut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73853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Vytvořeno (škola, dne)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Speciální základní škola,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 Česká Kamenice, Jakubské nám. 113, p. o</a:t>
                      </a:r>
                      <a:r>
                        <a:rPr lang="cs-CZ" sz="1100" baseline="0" smtClean="0">
                          <a:latin typeface="Arial" pitchFamily="34" charset="0"/>
                          <a:cs typeface="Arial" pitchFamily="34" charset="0"/>
                        </a:rPr>
                        <a:t>.,  13.2.2013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1475656" y="6381328"/>
            <a:ext cx="6192688" cy="365125"/>
          </a:xfrm>
        </p:spPr>
        <p:txBody>
          <a:bodyPr/>
          <a:lstStyle/>
          <a:p>
            <a:pPr algn="ctr"/>
            <a:r>
              <a:rPr lang="cs-CZ" dirty="0">
                <a:solidFill>
                  <a:prstClr val="black">
                    <a:tint val="75000"/>
                  </a:prstClr>
                </a:solidFill>
              </a:rPr>
              <a:t>Speciální základní škola, Česká Kamenice, Jakubské nám. 113, příspěvková organizace</a:t>
            </a:r>
          </a:p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8" name="Obrázek 7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822109" y="301289"/>
            <a:ext cx="5544616" cy="108012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  <p:extLst>
      <p:ext uri="{BB962C8B-B14F-4D97-AF65-F5344CB8AC3E}">
        <p14:creationId xmlns:p14="http://schemas.microsoft.com/office/powerpoint/2010/main" val="26978320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b="1" dirty="0" smtClean="0">
                <a:solidFill>
                  <a:schemeClr val="accent2">
                    <a:lumMod val="50000"/>
                  </a:schemeClr>
                </a:solidFill>
              </a:rPr>
              <a:t>Česká Kamenice</a:t>
            </a:r>
            <a:endParaRPr lang="cs-CZ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graphicFrame>
        <p:nvGraphicFramePr>
          <p:cNvPr id="5" name="Zástupný symbol pro obsah 4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950781432"/>
              </p:ext>
            </p:extLst>
          </p:nvPr>
        </p:nvGraphicFramePr>
        <p:xfrm>
          <a:off x="1009650" y="1806575"/>
          <a:ext cx="7124700" cy="405288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16565" y="3860666"/>
            <a:ext cx="1528191" cy="179038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19872" y="3793830"/>
            <a:ext cx="2880320" cy="192405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3522003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b="1" dirty="0" smtClean="0">
                <a:solidFill>
                  <a:schemeClr val="accent2">
                    <a:lumMod val="50000"/>
                  </a:schemeClr>
                </a:solidFill>
              </a:rPr>
              <a:t>Co je důležité pro občany města</a:t>
            </a:r>
            <a:endParaRPr lang="cs-CZ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graphicFrame>
        <p:nvGraphicFramePr>
          <p:cNvPr id="5" name="Zástupný symbol pro obsah 4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006890336"/>
              </p:ext>
            </p:extLst>
          </p:nvPr>
        </p:nvGraphicFramePr>
        <p:xfrm>
          <a:off x="1009650" y="1806575"/>
          <a:ext cx="7124700" cy="405288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15616" y="1895197"/>
            <a:ext cx="1944216" cy="241386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66539292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b="1" dirty="0" smtClean="0">
                <a:solidFill>
                  <a:schemeClr val="accent2">
                    <a:lumMod val="50000"/>
                  </a:schemeClr>
                </a:solidFill>
              </a:rPr>
              <a:t>Co ještě občané města potřebují?</a:t>
            </a:r>
            <a:endParaRPr lang="cs-CZ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graphicFrame>
        <p:nvGraphicFramePr>
          <p:cNvPr id="5" name="Zástupný symbol pro obsah 4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548604000"/>
              </p:ext>
            </p:extLst>
          </p:nvPr>
        </p:nvGraphicFramePr>
        <p:xfrm>
          <a:off x="1009650" y="1806575"/>
          <a:ext cx="7124700" cy="405288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631214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b="1" dirty="0" smtClean="0">
                <a:solidFill>
                  <a:schemeClr val="accent2">
                    <a:lumMod val="50000"/>
                  </a:schemeClr>
                </a:solidFill>
              </a:rPr>
              <a:t>Památky našeho města</a:t>
            </a:r>
            <a:endParaRPr lang="cs-CZ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graphicFrame>
        <p:nvGraphicFramePr>
          <p:cNvPr id="5" name="Zástupný symbol pro obsah 4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039374054"/>
              </p:ext>
            </p:extLst>
          </p:nvPr>
        </p:nvGraphicFramePr>
        <p:xfrm>
          <a:off x="1009650" y="1806575"/>
          <a:ext cx="7124700" cy="405288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96396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b="1" dirty="0" smtClean="0">
                <a:solidFill>
                  <a:schemeClr val="accent2">
                    <a:lumMod val="50000"/>
                  </a:schemeClr>
                </a:solidFill>
              </a:rPr>
              <a:t>Zajímavosti ve městě, vhodné k výletům</a:t>
            </a:r>
            <a:endParaRPr lang="cs-CZ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graphicFrame>
        <p:nvGraphicFramePr>
          <p:cNvPr id="5" name="Zástupný symbol pro obsah 4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629311143"/>
              </p:ext>
            </p:extLst>
          </p:nvPr>
        </p:nvGraphicFramePr>
        <p:xfrm>
          <a:off x="1009650" y="1806575"/>
          <a:ext cx="7124700" cy="405288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3879970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b="1" dirty="0" smtClean="0">
                <a:solidFill>
                  <a:schemeClr val="accent2">
                    <a:lumMod val="50000"/>
                  </a:schemeClr>
                </a:solidFill>
              </a:rPr>
              <a:t>Kde trávit volný čas v našem městě? </a:t>
            </a:r>
            <a:endParaRPr lang="cs-CZ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graphicFrame>
        <p:nvGraphicFramePr>
          <p:cNvPr id="5" name="Zástupný symbol pro obsah 4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916830058"/>
              </p:ext>
            </p:extLst>
          </p:nvPr>
        </p:nvGraphicFramePr>
        <p:xfrm>
          <a:off x="1009650" y="1806575"/>
          <a:ext cx="7124700" cy="405288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3378850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b="1" dirty="0" smtClean="0">
                <a:solidFill>
                  <a:schemeClr val="accent2">
                    <a:lumMod val="50000"/>
                  </a:schemeClr>
                </a:solidFill>
              </a:rPr>
              <a:t>Zkus odpovědět na otázky</a:t>
            </a:r>
            <a:endParaRPr lang="cs-CZ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graphicFrame>
        <p:nvGraphicFramePr>
          <p:cNvPr id="5" name="Zástupný symbol pro obsah 4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008272532"/>
              </p:ext>
            </p:extLst>
          </p:nvPr>
        </p:nvGraphicFramePr>
        <p:xfrm>
          <a:off x="1009650" y="1806575"/>
          <a:ext cx="7124700" cy="405288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378404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b="1" dirty="0" smtClean="0">
                <a:solidFill>
                  <a:schemeClr val="accent2">
                    <a:lumMod val="50000"/>
                  </a:schemeClr>
                </a:solidFill>
              </a:rPr>
              <a:t>Poznáš, co je na fotografiích? </a:t>
            </a:r>
            <a:endParaRPr lang="cs-CZ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graphicFrame>
        <p:nvGraphicFramePr>
          <p:cNvPr id="5" name="Zástupný symbol pro obsah 4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587587533"/>
              </p:ext>
            </p:extLst>
          </p:nvPr>
        </p:nvGraphicFramePr>
        <p:xfrm>
          <a:off x="1009650" y="1806575"/>
          <a:ext cx="7124700" cy="405288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119549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sz="2400" b="1" dirty="0" smtClean="0">
                <a:solidFill>
                  <a:schemeClr val="accent2">
                    <a:lumMod val="50000"/>
                  </a:schemeClr>
                </a:solidFill>
              </a:rPr>
              <a:t>Fotografie z minulosti. Poznáš, co je na ní? Porovnej s dnešní dobou. </a:t>
            </a:r>
            <a:endParaRPr lang="cs-CZ" sz="2400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47664" y="1901874"/>
            <a:ext cx="6156126" cy="396044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35488659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58091" y="1772816"/>
            <a:ext cx="7772400" cy="576063"/>
          </a:xfrm>
        </p:spPr>
        <p:txBody>
          <a:bodyPr>
            <a:normAutofit/>
          </a:bodyPr>
          <a:lstStyle/>
          <a:p>
            <a:pPr algn="l"/>
            <a:r>
              <a:rPr lang="cs-CZ" sz="2000" dirty="0" smtClean="0">
                <a:solidFill>
                  <a:srgbClr val="1E17A9"/>
                </a:solidFill>
                <a:latin typeface="Arial" pitchFamily="34" charset="0"/>
                <a:cs typeface="Arial" pitchFamily="34" charset="0"/>
              </a:rPr>
              <a:t>POUŽITÉ ZDROJE</a:t>
            </a:r>
            <a:endParaRPr lang="cs-CZ" sz="2000" dirty="0">
              <a:solidFill>
                <a:srgbClr val="1E17A9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611560" y="1556792"/>
            <a:ext cx="7704856" cy="4320480"/>
          </a:xfrm>
        </p:spPr>
        <p:txBody>
          <a:bodyPr>
            <a:normAutofit fontScale="25000" lnSpcReduction="20000"/>
          </a:bodyPr>
          <a:lstStyle/>
          <a:p>
            <a:pPr marL="285750" indent="-285750" algn="l">
              <a:buFont typeface="Arial" pitchFamily="34" charset="0"/>
              <a:buChar char="•"/>
            </a:pPr>
            <a:endParaRPr lang="cs-CZ" sz="2200" dirty="0" smtClean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  <a:p>
            <a:pPr marL="285750" indent="-285750" algn="l">
              <a:buFont typeface="Arial" pitchFamily="34" charset="0"/>
              <a:buChar char="•"/>
            </a:pPr>
            <a:endParaRPr lang="cs-CZ" sz="2200" dirty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  <a:p>
            <a:pPr marL="285750" indent="-285750" algn="l">
              <a:buFont typeface="Arial" pitchFamily="34" charset="0"/>
              <a:buChar char="•"/>
            </a:pPr>
            <a:endParaRPr lang="cs-CZ" sz="2200" dirty="0" smtClean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  <a:p>
            <a:pPr marL="285750" indent="-285750" algn="l">
              <a:buFont typeface="Arial" pitchFamily="34" charset="0"/>
              <a:buChar char="•"/>
            </a:pPr>
            <a:endParaRPr lang="cs-CZ" sz="3500" dirty="0" smtClean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  <a:p>
            <a:pPr marL="285750" indent="-285750" algn="l">
              <a:buFont typeface="Arial" pitchFamily="34" charset="0"/>
              <a:buChar char="•"/>
            </a:pPr>
            <a:r>
              <a:rPr lang="cs-CZ" sz="5600" dirty="0" smtClean="0">
                <a:ln w="1905"/>
                <a:solidFill>
                  <a:srgbClr val="2A2D6C">
                    <a:shade val="55000"/>
                  </a:srgbClr>
                </a:solidFill>
                <a:latin typeface="Verdana"/>
                <a:ea typeface="Verdana"/>
                <a:cs typeface="Verdana"/>
              </a:rPr>
              <a:t>Microsoft - </a:t>
            </a:r>
            <a:r>
              <a:rPr lang="cs-CZ" sz="5600" dirty="0" smtClean="0">
                <a:ln w="1905"/>
                <a:solidFill>
                  <a:srgbClr val="2A2D6C">
                    <a:shade val="55000"/>
                  </a:srgbClr>
                </a:solidFill>
                <a:latin typeface="Verdana"/>
                <a:ea typeface="Verdana"/>
                <a:cs typeface="Verdana"/>
                <a:hlinkClick r:id="rId3"/>
              </a:rPr>
              <a:t>http://office.microsoft.com</a:t>
            </a:r>
            <a:endParaRPr lang="cs-CZ" sz="5600" dirty="0" smtClean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  <a:p>
            <a:pPr marL="285750" indent="-285750" algn="l">
              <a:buFont typeface="Arial" pitchFamily="34" charset="0"/>
              <a:buChar char="•"/>
            </a:pPr>
            <a:r>
              <a:rPr lang="cs-CZ" sz="5600" dirty="0" smtClean="0">
                <a:ln w="1905"/>
                <a:solidFill>
                  <a:srgbClr val="2A2D6C">
                    <a:shade val="55000"/>
                  </a:srgbClr>
                </a:solidFill>
                <a:latin typeface="Verdana"/>
                <a:ea typeface="Verdana"/>
                <a:cs typeface="Verdana"/>
              </a:rPr>
              <a:t>Archiv autora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sz="5600" dirty="0">
                <a:ln w="1905"/>
                <a:solidFill>
                  <a:srgbClr val="2A2D6C">
                    <a:shade val="55000"/>
                  </a:srgbClr>
                </a:solidFill>
                <a:ea typeface="Verdana"/>
                <a:cs typeface="Verdana"/>
                <a:hlinkClick r:id="rId4"/>
              </a:rPr>
              <a:t>http://cs.wikipedia.org/wiki/%</a:t>
            </a:r>
            <a:r>
              <a:rPr lang="cs-CZ" sz="5600" dirty="0" smtClean="0">
                <a:ln w="1905"/>
                <a:solidFill>
                  <a:srgbClr val="2A2D6C">
                    <a:shade val="55000"/>
                  </a:srgbClr>
                </a:solidFill>
                <a:ea typeface="Verdana"/>
                <a:cs typeface="Verdana"/>
                <a:hlinkClick r:id="rId4"/>
              </a:rPr>
              <a:t>C4%8Cesk%C3%A1_Kamenice</a:t>
            </a:r>
            <a:endParaRPr lang="cs-CZ" sz="5600" dirty="0" smtClean="0">
              <a:ln w="1905"/>
              <a:solidFill>
                <a:srgbClr val="2A2D6C">
                  <a:shade val="55000"/>
                </a:srgbClr>
              </a:solidFill>
              <a:ea typeface="Verdana"/>
              <a:cs typeface="Verdana"/>
            </a:endParaRPr>
          </a:p>
          <a:p>
            <a:pPr marL="285750" indent="-285750">
              <a:buFont typeface="Arial" pitchFamily="34" charset="0"/>
              <a:buChar char="•"/>
            </a:pPr>
            <a:r>
              <a:rPr lang="cs-CZ" sz="5600" dirty="0">
                <a:ln w="1905"/>
                <a:solidFill>
                  <a:srgbClr val="2A2D6C">
                    <a:shade val="55000"/>
                  </a:srgbClr>
                </a:solidFill>
                <a:ea typeface="Verdana"/>
                <a:cs typeface="Verdana"/>
                <a:hlinkClick r:id="rId5"/>
              </a:rPr>
              <a:t>http://</a:t>
            </a:r>
            <a:r>
              <a:rPr lang="cs-CZ" sz="5600" dirty="0" smtClean="0">
                <a:ln w="1905"/>
                <a:solidFill>
                  <a:srgbClr val="2A2D6C">
                    <a:shade val="55000"/>
                  </a:srgbClr>
                </a:solidFill>
                <a:ea typeface="Verdana"/>
                <a:cs typeface="Verdana"/>
                <a:hlinkClick r:id="rId5"/>
              </a:rPr>
              <a:t>www.luzicke-hory.cz/mista/index.php?pg=obckamc</a:t>
            </a:r>
            <a:endParaRPr lang="cs-CZ" sz="5600" dirty="0" smtClean="0">
              <a:ln w="1905"/>
              <a:solidFill>
                <a:srgbClr val="2A2D6C">
                  <a:shade val="55000"/>
                </a:srgbClr>
              </a:solidFill>
              <a:ea typeface="Verdana"/>
              <a:cs typeface="Verdana"/>
            </a:endParaRPr>
          </a:p>
          <a:p>
            <a:pPr marL="285750" indent="-285750">
              <a:buFont typeface="Arial" pitchFamily="34" charset="0"/>
              <a:buChar char="•"/>
            </a:pPr>
            <a:r>
              <a:rPr lang="cs-CZ" sz="5600" dirty="0">
                <a:ln w="1905"/>
                <a:solidFill>
                  <a:srgbClr val="2A2D6C">
                    <a:shade val="55000"/>
                  </a:srgbClr>
                </a:solidFill>
                <a:ea typeface="Verdana"/>
                <a:cs typeface="Verdana"/>
                <a:hlinkClick r:id="rId6"/>
              </a:rPr>
              <a:t>http://</a:t>
            </a:r>
            <a:r>
              <a:rPr lang="cs-CZ" sz="5600" dirty="0" smtClean="0">
                <a:ln w="1905"/>
                <a:solidFill>
                  <a:srgbClr val="2A2D6C">
                    <a:shade val="55000"/>
                  </a:srgbClr>
                </a:solidFill>
                <a:ea typeface="Verdana"/>
                <a:cs typeface="Verdana"/>
                <a:hlinkClick r:id="rId6"/>
              </a:rPr>
              <a:t>www.ceska-kamenice.cz/mesto/zdravotnictvi/poliklinika</a:t>
            </a:r>
            <a:endParaRPr lang="cs-CZ" sz="5600" dirty="0" smtClean="0">
              <a:ln w="1905"/>
              <a:solidFill>
                <a:srgbClr val="2A2D6C">
                  <a:shade val="55000"/>
                </a:srgbClr>
              </a:solidFill>
              <a:ea typeface="Verdana"/>
              <a:cs typeface="Verdana"/>
            </a:endParaRPr>
          </a:p>
          <a:p>
            <a:pPr marL="285750" indent="-285750">
              <a:buFont typeface="Arial" pitchFamily="34" charset="0"/>
              <a:buChar char="•"/>
            </a:pPr>
            <a:r>
              <a:rPr lang="cs-CZ" sz="5600" dirty="0">
                <a:ln w="1905"/>
                <a:solidFill>
                  <a:srgbClr val="2A2D6C">
                    <a:shade val="55000"/>
                  </a:srgbClr>
                </a:solidFill>
                <a:ea typeface="Verdana"/>
                <a:cs typeface="Verdana"/>
                <a:hlinkClick r:id="rId7"/>
              </a:rPr>
              <a:t>http://</a:t>
            </a:r>
            <a:r>
              <a:rPr lang="cs-CZ" sz="5600" dirty="0" smtClean="0">
                <a:ln w="1905"/>
                <a:solidFill>
                  <a:srgbClr val="2A2D6C">
                    <a:shade val="55000"/>
                  </a:srgbClr>
                </a:solidFill>
                <a:ea typeface="Verdana"/>
                <a:cs typeface="Verdana"/>
                <a:hlinkClick r:id="rId7"/>
              </a:rPr>
              <a:t>www.ceska-kamenice.cz/mesto/bezpecnost/mp</a:t>
            </a:r>
            <a:endParaRPr lang="cs-CZ" sz="5600" dirty="0" smtClean="0">
              <a:ln w="1905"/>
              <a:solidFill>
                <a:srgbClr val="2A2D6C">
                  <a:shade val="55000"/>
                </a:srgbClr>
              </a:solidFill>
              <a:ea typeface="Verdana"/>
              <a:cs typeface="Verdana"/>
            </a:endParaRPr>
          </a:p>
          <a:p>
            <a:pPr marL="285750" indent="-285750">
              <a:buFont typeface="Arial" pitchFamily="34" charset="0"/>
              <a:buChar char="•"/>
            </a:pPr>
            <a:r>
              <a:rPr lang="cs-CZ" sz="5600" dirty="0">
                <a:ln w="1905"/>
                <a:solidFill>
                  <a:srgbClr val="2A2D6C">
                    <a:shade val="55000"/>
                  </a:srgbClr>
                </a:solidFill>
                <a:ea typeface="Verdana"/>
                <a:cs typeface="Verdana"/>
                <a:hlinkClick r:id="rId8"/>
              </a:rPr>
              <a:t>http://</a:t>
            </a:r>
            <a:r>
              <a:rPr lang="cs-CZ" sz="5600" dirty="0" smtClean="0">
                <a:ln w="1905"/>
                <a:solidFill>
                  <a:srgbClr val="2A2D6C">
                    <a:shade val="55000"/>
                  </a:srgbClr>
                </a:solidFill>
                <a:ea typeface="Verdana"/>
                <a:cs typeface="Verdana"/>
                <a:hlinkClick r:id="rId8"/>
              </a:rPr>
              <a:t>www.ceska-kamenice.cz/kultura/sport/sportovni-areal</a:t>
            </a:r>
            <a:endParaRPr lang="cs-CZ" sz="5600" dirty="0" smtClean="0">
              <a:ln w="1905"/>
              <a:solidFill>
                <a:srgbClr val="2A2D6C">
                  <a:shade val="55000"/>
                </a:srgbClr>
              </a:solidFill>
              <a:ea typeface="Verdana"/>
              <a:cs typeface="Verdana"/>
            </a:endParaRPr>
          </a:p>
          <a:p>
            <a:pPr marL="285750" indent="-285750">
              <a:buFont typeface="Arial" pitchFamily="34" charset="0"/>
              <a:buChar char="•"/>
            </a:pPr>
            <a:r>
              <a:rPr lang="cs-CZ" sz="5600" dirty="0" smtClean="0">
                <a:ln w="1905"/>
                <a:solidFill>
                  <a:srgbClr val="2A2D6C">
                    <a:shade val="55000"/>
                  </a:srgbClr>
                </a:solidFill>
                <a:ea typeface="Verdana"/>
                <a:cs typeface="Verdana"/>
                <a:hlinkClick r:id="rId9"/>
              </a:rPr>
              <a:t>http</a:t>
            </a:r>
            <a:r>
              <a:rPr lang="cs-CZ" sz="5600" dirty="0">
                <a:ln w="1905"/>
                <a:solidFill>
                  <a:srgbClr val="2A2D6C">
                    <a:shade val="55000"/>
                  </a:srgbClr>
                </a:solidFill>
                <a:ea typeface="Verdana"/>
                <a:cs typeface="Verdana"/>
                <a:hlinkClick r:id="rId9"/>
              </a:rPr>
              <a:t>://</a:t>
            </a:r>
            <a:r>
              <a:rPr lang="cs-CZ" sz="5600" dirty="0" smtClean="0">
                <a:ln w="1905"/>
                <a:solidFill>
                  <a:srgbClr val="2A2D6C">
                    <a:shade val="55000"/>
                  </a:srgbClr>
                </a:solidFill>
                <a:ea typeface="Verdana"/>
                <a:cs typeface="Verdana"/>
                <a:hlinkClick r:id="rId9"/>
              </a:rPr>
              <a:t>www.ceska-kamenice.cz/fotogalerie/mpz</a:t>
            </a:r>
            <a:endParaRPr lang="cs-CZ" sz="5600" dirty="0" smtClean="0">
              <a:ln w="1905"/>
              <a:solidFill>
                <a:srgbClr val="2A2D6C">
                  <a:shade val="55000"/>
                </a:srgbClr>
              </a:solidFill>
              <a:ea typeface="Verdana"/>
              <a:cs typeface="Verdana"/>
            </a:endParaRPr>
          </a:p>
          <a:p>
            <a:pPr marL="285750" indent="-285750">
              <a:buFont typeface="Arial" pitchFamily="34" charset="0"/>
              <a:buChar char="•"/>
            </a:pPr>
            <a:r>
              <a:rPr lang="cs-CZ" sz="5600" dirty="0" smtClean="0">
                <a:ln w="1905"/>
                <a:solidFill>
                  <a:srgbClr val="2A2D6C">
                    <a:shade val="55000"/>
                  </a:srgbClr>
                </a:solidFill>
                <a:ea typeface="Verdana"/>
                <a:cs typeface="Verdana"/>
              </a:rPr>
              <a:t>http</a:t>
            </a:r>
            <a:r>
              <a:rPr lang="cs-CZ" sz="5600" dirty="0">
                <a:ln w="1905"/>
                <a:solidFill>
                  <a:srgbClr val="2A2D6C">
                    <a:shade val="55000"/>
                  </a:srgbClr>
                </a:solidFill>
                <a:ea typeface="Verdana"/>
                <a:cs typeface="Verdana"/>
              </a:rPr>
              <a:t>://www.luzicke-hory.cz/galerie/index.php?pg=hpckamc</a:t>
            </a:r>
          </a:p>
          <a:p>
            <a:pPr marL="285750" indent="-285750">
              <a:buFont typeface="Arial" pitchFamily="34" charset="0"/>
              <a:buChar char="•"/>
            </a:pPr>
            <a:endParaRPr lang="cs-CZ" sz="5600" dirty="0" smtClean="0">
              <a:ln w="1905"/>
              <a:solidFill>
                <a:srgbClr val="2A2D6C">
                  <a:shade val="55000"/>
                </a:srgbClr>
              </a:solidFill>
              <a:ea typeface="Verdana"/>
              <a:cs typeface="Verdana"/>
            </a:endParaRPr>
          </a:p>
          <a:p>
            <a:pPr marL="285750" indent="-285750">
              <a:buFont typeface="Arial" pitchFamily="34" charset="0"/>
              <a:buChar char="•"/>
            </a:pPr>
            <a:endParaRPr lang="cs-CZ" sz="5600" dirty="0">
              <a:ln w="1905"/>
              <a:solidFill>
                <a:srgbClr val="2A2D6C">
                  <a:shade val="55000"/>
                </a:srgbClr>
              </a:solidFill>
              <a:ea typeface="Verdana"/>
              <a:cs typeface="Verdana"/>
            </a:endParaRPr>
          </a:p>
          <a:p>
            <a:pPr algn="just">
              <a:lnSpc>
                <a:spcPct val="115000"/>
              </a:lnSpc>
              <a:spcAft>
                <a:spcPts val="1000"/>
              </a:spcAft>
            </a:pPr>
            <a:endParaRPr lang="cs-CZ" sz="4400" dirty="0" smtClean="0">
              <a:latin typeface="Arial"/>
              <a:ea typeface="Times New Roman"/>
            </a:endParaRPr>
          </a:p>
          <a:p>
            <a:pPr algn="just">
              <a:lnSpc>
                <a:spcPct val="115000"/>
              </a:lnSpc>
              <a:spcAft>
                <a:spcPts val="1000"/>
              </a:spcAft>
            </a:pPr>
            <a:r>
              <a:rPr lang="cs-CZ" sz="4400" dirty="0" smtClean="0">
                <a:latin typeface="Arial"/>
                <a:ea typeface="Times New Roman"/>
              </a:rPr>
              <a:t>Materiál </a:t>
            </a:r>
            <a:r>
              <a:rPr lang="cs-CZ" sz="4400" dirty="0">
                <a:latin typeface="Arial"/>
                <a:ea typeface="Times New Roman"/>
              </a:rPr>
              <a:t>je určen pro bezplatné používání pro potřeby výuky a vzdělávání ve všech typech škol a školských zařízení. Jakékoliv další využití podléhá autorskému zákonu. Veškerá vlastní díla autora (fotografie, videa) lze bezplatně dále používat i šířit při uvedení autorova jména."</a:t>
            </a:r>
          </a:p>
          <a:p>
            <a:pPr marL="285750" indent="-285750" algn="just">
              <a:buFont typeface="Arial" pitchFamily="34" charset="0"/>
              <a:buChar char="•"/>
            </a:pPr>
            <a:endParaRPr lang="cs-CZ" sz="4400" dirty="0" smtClean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  <a:p>
            <a:pPr marL="285750" indent="-285750" algn="l">
              <a:buFont typeface="Arial" pitchFamily="34" charset="0"/>
              <a:buChar char="•"/>
            </a:pPr>
            <a:endParaRPr lang="cs-CZ" sz="2200" dirty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1483951" y="6381328"/>
            <a:ext cx="6120680" cy="365125"/>
          </a:xfrm>
        </p:spPr>
        <p:txBody>
          <a:bodyPr/>
          <a:lstStyle/>
          <a:p>
            <a:pPr algn="ctr"/>
            <a:r>
              <a:rPr lang="cs-CZ" dirty="0">
                <a:solidFill>
                  <a:prstClr val="black">
                    <a:tint val="75000"/>
                  </a:prstClr>
                </a:solidFill>
              </a:rPr>
              <a:t>Speciální základní škola, Česká Kamenice, Jakubské nám. 113, příspěvková organizace</a:t>
            </a:r>
          </a:p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5" name="Obrázek 4"/>
          <p:cNvPicPr/>
          <p:nvPr/>
        </p:nvPicPr>
        <p:blipFill>
          <a:blip r:embed="rId10" cstate="print"/>
          <a:srcRect/>
          <a:stretch>
            <a:fillRect/>
          </a:stretch>
        </p:blipFill>
        <p:spPr bwMode="auto">
          <a:xfrm>
            <a:off x="1771983" y="332656"/>
            <a:ext cx="5544616" cy="108012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  <p:extLst>
      <p:ext uri="{BB962C8B-B14F-4D97-AF65-F5344CB8AC3E}">
        <p14:creationId xmlns:p14="http://schemas.microsoft.com/office/powerpoint/2010/main" val="4537520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Spring">
  <a:themeElements>
    <a:clrScheme name="Spring">
      <a:dk1>
        <a:sysClr val="windowText" lastClr="000000"/>
      </a:dk1>
      <a:lt1>
        <a:sysClr val="window" lastClr="FFFFFF"/>
      </a:lt1>
      <a:dk2>
        <a:srgbClr val="66822D"/>
      </a:dk2>
      <a:lt2>
        <a:srgbClr val="BEEA73"/>
      </a:lt2>
      <a:accent1>
        <a:srgbClr val="C1EC76"/>
      </a:accent1>
      <a:accent2>
        <a:srgbClr val="8FE28A"/>
      </a:accent2>
      <a:accent3>
        <a:srgbClr val="F3BF45"/>
      </a:accent3>
      <a:accent4>
        <a:srgbClr val="F47E5A"/>
      </a:accent4>
      <a:accent5>
        <a:srgbClr val="F489CF"/>
      </a:accent5>
      <a:accent6>
        <a:srgbClr val="B56FF4"/>
      </a:accent6>
      <a:hlink>
        <a:srgbClr val="408080"/>
      </a:hlink>
      <a:folHlink>
        <a:srgbClr val="5EAEAE"/>
      </a:folHlink>
    </a:clrScheme>
    <a:fontScheme name="Spring">
      <a:maj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Spring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lumMod val="110000"/>
              </a:schemeClr>
            </a:gs>
            <a:gs pos="100000">
              <a:schemeClr val="phClr">
                <a:tint val="100000"/>
                <a:shade val="85000"/>
                <a:lumMod val="8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7000"/>
                <a:satMod val="100000"/>
                <a:lumMod val="110000"/>
              </a:schemeClr>
            </a:gs>
            <a:gs pos="100000">
              <a:schemeClr val="phClr">
                <a:shade val="85000"/>
                <a:lumMod val="80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88900" dist="38100" dir="5400000" algn="ctr" rotWithShape="0">
              <a:srgbClr val="000000">
                <a:alpha val="65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5400000"/>
            </a:lightRig>
          </a:scene3d>
          <a:sp3d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100000"/>
                <a:shade val="100000"/>
                <a:hueMod val="100000"/>
                <a:satMod val="106000"/>
                <a:lumMod val="100000"/>
              </a:schemeClr>
            </a:gs>
            <a:gs pos="88000">
              <a:schemeClr val="phClr">
                <a:tint val="90000"/>
                <a:shade val="68000"/>
                <a:hueMod val="100000"/>
                <a:satMod val="114000"/>
                <a:lumMod val="74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4000"/>
                <a:shade val="100000"/>
                <a:hueMod val="100000"/>
                <a:satMod val="118000"/>
                <a:lumMod val="100000"/>
              </a:schemeClr>
            </a:gs>
            <a:gs pos="100000">
              <a:schemeClr val="phClr">
                <a:tint val="98000"/>
                <a:shade val="68000"/>
                <a:hueMod val="100000"/>
                <a:satMod val="118000"/>
                <a:lumMod val="82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339</TotalTime>
  <Words>444</Words>
  <Application>Microsoft Office PowerPoint</Application>
  <PresentationFormat>Předvádění na obrazovce (4:3)</PresentationFormat>
  <Paragraphs>101</Paragraphs>
  <Slides>12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Spring</vt:lpstr>
      <vt:lpstr>VLASTIVĚDA Místo, kde žijeme  Naše obec – Česká Kamenice</vt:lpstr>
      <vt:lpstr>Prezentace aplikace PowerPoint</vt:lpstr>
      <vt:lpstr>Česká Kamenice</vt:lpstr>
      <vt:lpstr>Co je důležité pro občany města</vt:lpstr>
      <vt:lpstr>Co ještě občané města potřebují?</vt:lpstr>
      <vt:lpstr>Památky našeho města</vt:lpstr>
      <vt:lpstr>Zajímavosti ve městě, vhodné k výletům</vt:lpstr>
      <vt:lpstr>Kde trávit volný čas v našem městě? </vt:lpstr>
      <vt:lpstr>Zkus odpovědět na otázky</vt:lpstr>
      <vt:lpstr>Poznáš, co je na fotografiích? </vt:lpstr>
      <vt:lpstr>Fotografie z minulosti. Poznáš, co je na ní? Porovnej s dnešní dobou. </vt:lpstr>
      <vt:lpstr>POUŽITÉ ZDROJE</vt:lpstr>
    </vt:vector>
  </TitlesOfParts>
  <Company>Speciální základní škola Česká Kamenice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PROTIDROGOVÁ PREVENCE  Historie a současnost drogové situace  v České republice </dc:title>
  <dc:creator>franzova</dc:creator>
  <cp:lastModifiedBy>franzova</cp:lastModifiedBy>
  <cp:revision>41</cp:revision>
  <dcterms:created xsi:type="dcterms:W3CDTF">2012-06-27T08:54:30Z</dcterms:created>
  <dcterms:modified xsi:type="dcterms:W3CDTF">2013-03-01T07:29:50Z</dcterms:modified>
</cp:coreProperties>
</file>