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7" r:id="rId2"/>
    <p:sldId id="258" r:id="rId3"/>
    <p:sldId id="260" r:id="rId4"/>
    <p:sldId id="261" r:id="rId5"/>
    <p:sldId id="263" r:id="rId6"/>
    <p:sldId id="262" r:id="rId7"/>
    <p:sldId id="265" r:id="rId8"/>
    <p:sldId id="264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Relationship Id="rId4" Type="http://schemas.openxmlformats.org/officeDocument/2006/relationships/image" Target="../media/image20.pn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6" Type="http://schemas.openxmlformats.org/officeDocument/2006/relationships/image" Target="../media/image26.wmf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Relationship Id="rId4" Type="http://schemas.openxmlformats.org/officeDocument/2006/relationships/image" Target="../media/image20.pn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6" Type="http://schemas.openxmlformats.org/officeDocument/2006/relationships/image" Target="../media/image26.wmf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7E5A6F-FA8C-4B82-87DB-B2A91142DDC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28934A-7B0F-483B-814D-7786C042A55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 vládli králové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6119376-199A-40E1-B4B4-E4F9A35C13AC}" type="parTrans" cxnId="{71FFCE99-C179-4348-A463-DBE3D4B961E5}">
      <dgm:prSet/>
      <dgm:spPr/>
      <dgm:t>
        <a:bodyPr/>
        <a:lstStyle/>
        <a:p>
          <a:endParaRPr lang="cs-CZ"/>
        </a:p>
      </dgm:t>
    </dgm:pt>
    <dgm:pt modelId="{CE067B46-DD86-4D79-A409-00A27ED8F120}" type="sibTrans" cxnId="{71FFCE99-C179-4348-A463-DBE3D4B961E5}">
      <dgm:prSet/>
      <dgm:spPr/>
      <dgm:t>
        <a:bodyPr/>
        <a:lstStyle/>
        <a:p>
          <a:endParaRPr lang="cs-CZ"/>
        </a:p>
      </dgm:t>
    </dgm:pt>
    <dgm:pt modelId="{8BD95F61-120B-4E21-9A2C-2E33C683AB7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žili rytíři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0B37DF7-3985-44A8-B3D9-EFB15EB5ADFE}" type="parTrans" cxnId="{287D4457-172D-41D3-AA53-EF4F365C99FF}">
      <dgm:prSet/>
      <dgm:spPr/>
      <dgm:t>
        <a:bodyPr/>
        <a:lstStyle/>
        <a:p>
          <a:endParaRPr lang="cs-CZ"/>
        </a:p>
      </dgm:t>
    </dgm:pt>
    <dgm:pt modelId="{2C585F1E-4BFC-4B79-9511-EA4E0EA13463}" type="sibTrans" cxnId="{287D4457-172D-41D3-AA53-EF4F365C99FF}">
      <dgm:prSet/>
      <dgm:spPr/>
      <dgm:t>
        <a:bodyPr/>
        <a:lstStyle/>
        <a:p>
          <a:endParaRPr lang="cs-CZ"/>
        </a:p>
      </dgm:t>
    </dgm:pt>
    <dgm:pt modelId="{3362E2C8-01B1-42FE-9EFA-AC5E3ED6F2A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stavěly se hrady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9015196-CC6F-4FA7-BE26-0C66C4850126}" type="parTrans" cxnId="{C6455F3E-8045-47EA-840E-90122A1C30A7}">
      <dgm:prSet/>
      <dgm:spPr/>
      <dgm:t>
        <a:bodyPr/>
        <a:lstStyle/>
        <a:p>
          <a:endParaRPr lang="cs-CZ"/>
        </a:p>
      </dgm:t>
    </dgm:pt>
    <dgm:pt modelId="{1E7B6C3B-8362-4DCF-946D-DF806C64E359}" type="sibTrans" cxnId="{C6455F3E-8045-47EA-840E-90122A1C30A7}">
      <dgm:prSet/>
      <dgm:spPr/>
      <dgm:t>
        <a:bodyPr/>
        <a:lstStyle/>
        <a:p>
          <a:endParaRPr lang="cs-CZ"/>
        </a:p>
      </dgm:t>
    </dgm:pt>
    <dgm:pt modelId="{6DA717E1-11B2-4FF0-84A1-12538D64FD0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zakládala se města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606B8F8-63DC-41D2-A0CB-D30713CAB80C}" type="parTrans" cxnId="{36CCF3A2-5420-482B-9301-6AF040C16461}">
      <dgm:prSet/>
      <dgm:spPr/>
      <dgm:t>
        <a:bodyPr/>
        <a:lstStyle/>
        <a:p>
          <a:endParaRPr lang="cs-CZ"/>
        </a:p>
      </dgm:t>
    </dgm:pt>
    <dgm:pt modelId="{6C082107-369D-4BC8-A50B-F94AD856B6A0}" type="sibTrans" cxnId="{36CCF3A2-5420-482B-9301-6AF040C16461}">
      <dgm:prSet/>
      <dgm:spPr/>
      <dgm:t>
        <a:bodyPr/>
        <a:lstStyle/>
        <a:p>
          <a:endParaRPr lang="cs-CZ"/>
        </a:p>
      </dgm:t>
    </dgm:pt>
    <dgm:pt modelId="{83C0E0E9-EB4E-4EDB-9BE0-C475C88B4FA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rozvíjela se řemesla, obchod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0F6E4D1-4DAA-4DBA-B1D4-4739CD416293}" type="parTrans" cxnId="{901DD537-8CE7-4EA3-8373-E10CEFF403CB}">
      <dgm:prSet/>
      <dgm:spPr/>
      <dgm:t>
        <a:bodyPr/>
        <a:lstStyle/>
        <a:p>
          <a:endParaRPr lang="cs-CZ"/>
        </a:p>
      </dgm:t>
    </dgm:pt>
    <dgm:pt modelId="{EE467E04-92E0-42C7-89D1-C8C2E9D581E5}" type="sibTrans" cxnId="{901DD537-8CE7-4EA3-8373-E10CEFF403CB}">
      <dgm:prSet/>
      <dgm:spPr/>
      <dgm:t>
        <a:bodyPr/>
        <a:lstStyle/>
        <a:p>
          <a:endParaRPr lang="cs-CZ"/>
        </a:p>
      </dgm:t>
    </dgm:pt>
    <dgm:pt modelId="{66B074EA-3DAC-4410-9108-3741A7021E42}" type="pres">
      <dgm:prSet presAssocID="{407E5A6F-FA8C-4B82-87DB-B2A91142DDC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2F1F61E-8C48-4500-91DF-2B0A57A613BD}" type="pres">
      <dgm:prSet presAssocID="{7E28934A-7B0F-483B-814D-7786C042A55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6DAD19-3D83-4F03-B074-7EFBF92B57D5}" type="pres">
      <dgm:prSet presAssocID="{CE067B46-DD86-4D79-A409-00A27ED8F120}" presName="sibTrans" presStyleCnt="0"/>
      <dgm:spPr/>
    </dgm:pt>
    <dgm:pt modelId="{4F5E3573-62AC-4F78-AA74-279D96B8F76D}" type="pres">
      <dgm:prSet presAssocID="{8BD95F61-120B-4E21-9A2C-2E33C683AB7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B21477-B4AC-4ECF-9312-C15C14909558}" type="pres">
      <dgm:prSet presAssocID="{2C585F1E-4BFC-4B79-9511-EA4E0EA13463}" presName="sibTrans" presStyleCnt="0"/>
      <dgm:spPr/>
    </dgm:pt>
    <dgm:pt modelId="{A739ACA4-7F16-4B8F-B188-96C06B5F1D25}" type="pres">
      <dgm:prSet presAssocID="{3362E2C8-01B1-42FE-9EFA-AC5E3ED6F2A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D0EA22-AF6D-405F-8F9D-BD07984C7D34}" type="pres">
      <dgm:prSet presAssocID="{1E7B6C3B-8362-4DCF-946D-DF806C64E359}" presName="sibTrans" presStyleCnt="0"/>
      <dgm:spPr/>
    </dgm:pt>
    <dgm:pt modelId="{B738F1AC-DBF7-4719-A5AF-C0A94DE82812}" type="pres">
      <dgm:prSet presAssocID="{6DA717E1-11B2-4FF0-84A1-12538D64FD0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4DF137-A207-4891-8530-C10E852334FF}" type="pres">
      <dgm:prSet presAssocID="{6C082107-369D-4BC8-A50B-F94AD856B6A0}" presName="sibTrans" presStyleCnt="0"/>
      <dgm:spPr/>
    </dgm:pt>
    <dgm:pt modelId="{5749E5BE-3835-43AD-8F86-6D7E043759A4}" type="pres">
      <dgm:prSet presAssocID="{83C0E0E9-EB4E-4EDB-9BE0-C475C88B4FAC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7D4457-172D-41D3-AA53-EF4F365C99FF}" srcId="{407E5A6F-FA8C-4B82-87DB-B2A91142DDC8}" destId="{8BD95F61-120B-4E21-9A2C-2E33C683AB7C}" srcOrd="1" destOrd="0" parTransId="{90B37DF7-3985-44A8-B3D9-EFB15EB5ADFE}" sibTransId="{2C585F1E-4BFC-4B79-9511-EA4E0EA13463}"/>
    <dgm:cxn modelId="{AC1A4BDD-1FB7-499A-8C1E-C09C0BFD0855}" type="presOf" srcId="{6DA717E1-11B2-4FF0-84A1-12538D64FD00}" destId="{B738F1AC-DBF7-4719-A5AF-C0A94DE82812}" srcOrd="0" destOrd="0" presId="urn:microsoft.com/office/officeart/2005/8/layout/default"/>
    <dgm:cxn modelId="{3362B1A4-4B5D-481C-8DBB-496F698E3646}" type="presOf" srcId="{3362E2C8-01B1-42FE-9EFA-AC5E3ED6F2AB}" destId="{A739ACA4-7F16-4B8F-B188-96C06B5F1D25}" srcOrd="0" destOrd="0" presId="urn:microsoft.com/office/officeart/2005/8/layout/default"/>
    <dgm:cxn modelId="{901DD537-8CE7-4EA3-8373-E10CEFF403CB}" srcId="{407E5A6F-FA8C-4B82-87DB-B2A91142DDC8}" destId="{83C0E0E9-EB4E-4EDB-9BE0-C475C88B4FAC}" srcOrd="4" destOrd="0" parTransId="{80F6E4D1-4DAA-4DBA-B1D4-4739CD416293}" sibTransId="{EE467E04-92E0-42C7-89D1-C8C2E9D581E5}"/>
    <dgm:cxn modelId="{7D5630F9-8FEC-435B-B4BF-AD68048599F3}" type="presOf" srcId="{83C0E0E9-EB4E-4EDB-9BE0-C475C88B4FAC}" destId="{5749E5BE-3835-43AD-8F86-6D7E043759A4}" srcOrd="0" destOrd="0" presId="urn:microsoft.com/office/officeart/2005/8/layout/default"/>
    <dgm:cxn modelId="{CDB2FFD0-10D4-41D9-95A6-32A41A9E290F}" type="presOf" srcId="{7E28934A-7B0F-483B-814D-7786C042A551}" destId="{F2F1F61E-8C48-4500-91DF-2B0A57A613BD}" srcOrd="0" destOrd="0" presId="urn:microsoft.com/office/officeart/2005/8/layout/default"/>
    <dgm:cxn modelId="{36CCF3A2-5420-482B-9301-6AF040C16461}" srcId="{407E5A6F-FA8C-4B82-87DB-B2A91142DDC8}" destId="{6DA717E1-11B2-4FF0-84A1-12538D64FD00}" srcOrd="3" destOrd="0" parTransId="{A606B8F8-63DC-41D2-A0CB-D30713CAB80C}" sibTransId="{6C082107-369D-4BC8-A50B-F94AD856B6A0}"/>
    <dgm:cxn modelId="{C6455F3E-8045-47EA-840E-90122A1C30A7}" srcId="{407E5A6F-FA8C-4B82-87DB-B2A91142DDC8}" destId="{3362E2C8-01B1-42FE-9EFA-AC5E3ED6F2AB}" srcOrd="2" destOrd="0" parTransId="{19015196-CC6F-4FA7-BE26-0C66C4850126}" sibTransId="{1E7B6C3B-8362-4DCF-946D-DF806C64E359}"/>
    <dgm:cxn modelId="{71FFCE99-C179-4348-A463-DBE3D4B961E5}" srcId="{407E5A6F-FA8C-4B82-87DB-B2A91142DDC8}" destId="{7E28934A-7B0F-483B-814D-7786C042A551}" srcOrd="0" destOrd="0" parTransId="{66119376-199A-40E1-B4B4-E4F9A35C13AC}" sibTransId="{CE067B46-DD86-4D79-A409-00A27ED8F120}"/>
    <dgm:cxn modelId="{454CAF1C-5F22-422A-99A6-EB118B967270}" type="presOf" srcId="{8BD95F61-120B-4E21-9A2C-2E33C683AB7C}" destId="{4F5E3573-62AC-4F78-AA74-279D96B8F76D}" srcOrd="0" destOrd="0" presId="urn:microsoft.com/office/officeart/2005/8/layout/default"/>
    <dgm:cxn modelId="{DFBDD5F2-E565-4099-AC6B-FED9F7B6DFA0}" type="presOf" srcId="{407E5A6F-FA8C-4B82-87DB-B2A91142DDC8}" destId="{66B074EA-3DAC-4410-9108-3741A7021E42}" srcOrd="0" destOrd="0" presId="urn:microsoft.com/office/officeart/2005/8/layout/default"/>
    <dgm:cxn modelId="{9269026E-D871-4A2A-8C47-47CF8BFF142C}" type="presParOf" srcId="{66B074EA-3DAC-4410-9108-3741A7021E42}" destId="{F2F1F61E-8C48-4500-91DF-2B0A57A613BD}" srcOrd="0" destOrd="0" presId="urn:microsoft.com/office/officeart/2005/8/layout/default"/>
    <dgm:cxn modelId="{19BD612F-2528-493D-813A-83E96E1D1B69}" type="presParOf" srcId="{66B074EA-3DAC-4410-9108-3741A7021E42}" destId="{C76DAD19-3D83-4F03-B074-7EFBF92B57D5}" srcOrd="1" destOrd="0" presId="urn:microsoft.com/office/officeart/2005/8/layout/default"/>
    <dgm:cxn modelId="{73D28CDB-4F77-4900-B024-B80449B59002}" type="presParOf" srcId="{66B074EA-3DAC-4410-9108-3741A7021E42}" destId="{4F5E3573-62AC-4F78-AA74-279D96B8F76D}" srcOrd="2" destOrd="0" presId="urn:microsoft.com/office/officeart/2005/8/layout/default"/>
    <dgm:cxn modelId="{D032E004-EAC2-4498-B262-5E24E8391018}" type="presParOf" srcId="{66B074EA-3DAC-4410-9108-3741A7021E42}" destId="{F7B21477-B4AC-4ECF-9312-C15C14909558}" srcOrd="3" destOrd="0" presId="urn:microsoft.com/office/officeart/2005/8/layout/default"/>
    <dgm:cxn modelId="{39C4A884-6013-4472-AE50-ED6198236A4A}" type="presParOf" srcId="{66B074EA-3DAC-4410-9108-3741A7021E42}" destId="{A739ACA4-7F16-4B8F-B188-96C06B5F1D25}" srcOrd="4" destOrd="0" presId="urn:microsoft.com/office/officeart/2005/8/layout/default"/>
    <dgm:cxn modelId="{3F3E28A8-F1A2-4B9D-A5B7-9DEA1BFFC63D}" type="presParOf" srcId="{66B074EA-3DAC-4410-9108-3741A7021E42}" destId="{DDD0EA22-AF6D-405F-8F9D-BD07984C7D34}" srcOrd="5" destOrd="0" presId="urn:microsoft.com/office/officeart/2005/8/layout/default"/>
    <dgm:cxn modelId="{31EC197D-6BC9-4B7E-8251-C30D8BE98617}" type="presParOf" srcId="{66B074EA-3DAC-4410-9108-3741A7021E42}" destId="{B738F1AC-DBF7-4719-A5AF-C0A94DE82812}" srcOrd="6" destOrd="0" presId="urn:microsoft.com/office/officeart/2005/8/layout/default"/>
    <dgm:cxn modelId="{B1EAA581-17E2-49A9-B758-982BC0E812AB}" type="presParOf" srcId="{66B074EA-3DAC-4410-9108-3741A7021E42}" destId="{D04DF137-A207-4891-8530-C10E852334FF}" srcOrd="7" destOrd="0" presId="urn:microsoft.com/office/officeart/2005/8/layout/default"/>
    <dgm:cxn modelId="{7764609B-54A3-44AE-A096-E9162262DF4D}" type="presParOf" srcId="{66B074EA-3DAC-4410-9108-3741A7021E42}" destId="{5749E5BE-3835-43AD-8F86-6D7E043759A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8E5C4A-AFE1-48D6-9FA7-040018DE841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E3EC926-AD13-48C9-A209-3E5A20513BA0}">
      <dgm:prSet phldrT="[Text]" custT="1"/>
      <dgm:spPr/>
      <dgm:t>
        <a:bodyPr/>
        <a:lstStyle/>
        <a:p>
          <a:r>
            <a:rPr lang="cs-CZ" sz="1700" b="1" dirty="0" smtClean="0">
              <a:solidFill>
                <a:schemeClr val="accent2">
                  <a:lumMod val="50000"/>
                </a:schemeClr>
              </a:solidFill>
            </a:rPr>
            <a:t>    </a:t>
          </a:r>
          <a:r>
            <a:rPr lang="cs-CZ" sz="1800" b="1" dirty="0" smtClean="0">
              <a:solidFill>
                <a:schemeClr val="accent2">
                  <a:lumMod val="50000"/>
                </a:schemeClr>
              </a:solidFill>
            </a:rPr>
            <a:t>jednoduchý styl</a:t>
          </a:r>
          <a:endParaRPr lang="cs-CZ" sz="1800" b="1" dirty="0">
            <a:solidFill>
              <a:schemeClr val="accent2">
                <a:lumMod val="50000"/>
              </a:schemeClr>
            </a:solidFill>
          </a:endParaRPr>
        </a:p>
      </dgm:t>
    </dgm:pt>
    <dgm:pt modelId="{7D6A1D50-9B53-4FDC-98C4-1B01E5E51985}" type="parTrans" cxnId="{8A935305-C39F-4BFD-80F2-17B9CC08F950}">
      <dgm:prSet/>
      <dgm:spPr/>
      <dgm:t>
        <a:bodyPr/>
        <a:lstStyle/>
        <a:p>
          <a:endParaRPr lang="cs-CZ"/>
        </a:p>
      </dgm:t>
    </dgm:pt>
    <dgm:pt modelId="{D8635625-E996-4759-9D11-2F3407DF158A}" type="sibTrans" cxnId="{8A935305-C39F-4BFD-80F2-17B9CC08F950}">
      <dgm:prSet/>
      <dgm:spPr/>
      <dgm:t>
        <a:bodyPr/>
        <a:lstStyle/>
        <a:p>
          <a:endParaRPr lang="cs-CZ"/>
        </a:p>
      </dgm:t>
    </dgm:pt>
    <dgm:pt modelId="{23375858-821B-4CBC-B144-1B573E58A0FF}">
      <dgm:prSet phldrT="[Text]" custT="1"/>
      <dgm:spPr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sz="2400" b="1" dirty="0">
            <a:solidFill>
              <a:schemeClr val="accent2">
                <a:lumMod val="50000"/>
              </a:schemeClr>
            </a:solidFill>
          </a:endParaRPr>
        </a:p>
      </dgm:t>
    </dgm:pt>
    <dgm:pt modelId="{12B9AB02-FDFC-4306-937D-36A64083F597}" type="parTrans" cxnId="{6EE45553-6848-458B-AD6A-D0F8D6E3D68E}">
      <dgm:prSet/>
      <dgm:spPr/>
      <dgm:t>
        <a:bodyPr/>
        <a:lstStyle/>
        <a:p>
          <a:endParaRPr lang="cs-CZ"/>
        </a:p>
      </dgm:t>
    </dgm:pt>
    <dgm:pt modelId="{086A7B9F-BB31-40B0-91B2-BA5CBB026170}" type="sibTrans" cxnId="{6EE45553-6848-458B-AD6A-D0F8D6E3D68E}">
      <dgm:prSet/>
      <dgm:spPr/>
      <dgm:t>
        <a:bodyPr/>
        <a:lstStyle/>
        <a:p>
          <a:endParaRPr lang="cs-CZ"/>
        </a:p>
      </dgm:t>
    </dgm:pt>
    <dgm:pt modelId="{8639D467-0259-4B4D-AB2D-15C2C685FFDC}">
      <dgm:prSet phldrT="[Text]" phldr="1"/>
      <dgm:spPr>
        <a:blipFill rotWithShape="0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E89E3039-A86E-484E-8B40-096E278540DB}" type="sibTrans" cxnId="{0D6B9473-57DE-4B09-9C62-2AA8CE4E8661}">
      <dgm:prSet/>
      <dgm:spPr/>
      <dgm:t>
        <a:bodyPr/>
        <a:lstStyle/>
        <a:p>
          <a:endParaRPr lang="cs-CZ"/>
        </a:p>
      </dgm:t>
    </dgm:pt>
    <dgm:pt modelId="{69255CBB-08DC-4E02-BA90-C108045E0816}" type="parTrans" cxnId="{0D6B9473-57DE-4B09-9C62-2AA8CE4E8661}">
      <dgm:prSet/>
      <dgm:spPr/>
      <dgm:t>
        <a:bodyPr/>
        <a:lstStyle/>
        <a:p>
          <a:endParaRPr lang="cs-CZ"/>
        </a:p>
      </dgm:t>
    </dgm:pt>
    <dgm:pt modelId="{4FEC5504-B421-428E-BEA7-3572C475EC1B}">
      <dgm:prSet phldrT="[Text]" phldr="1"/>
      <dgm:spPr>
        <a:blipFill rotWithShape="0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9C7E19BD-07E8-41F7-9566-42A5ED91095B}" type="sibTrans" cxnId="{9B069AFE-B742-467C-9EFB-0B49C83B129D}">
      <dgm:prSet/>
      <dgm:spPr/>
      <dgm:t>
        <a:bodyPr/>
        <a:lstStyle/>
        <a:p>
          <a:endParaRPr lang="cs-CZ"/>
        </a:p>
      </dgm:t>
    </dgm:pt>
    <dgm:pt modelId="{9E75BFC7-BCB9-4B23-A59C-1B79910FDE2A}" type="parTrans" cxnId="{9B069AFE-B742-467C-9EFB-0B49C83B129D}">
      <dgm:prSet/>
      <dgm:spPr/>
      <dgm:t>
        <a:bodyPr/>
        <a:lstStyle/>
        <a:p>
          <a:endParaRPr lang="cs-CZ"/>
        </a:p>
      </dgm:t>
    </dgm:pt>
    <dgm:pt modelId="{FC6CC139-0214-4350-B878-BC150C1F5D05}" type="pres">
      <dgm:prSet presAssocID="{E08E5C4A-AFE1-48D6-9FA7-040018DE841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713DFB-690C-4417-A4F2-CDF92C3291FD}" type="pres">
      <dgm:prSet presAssocID="{9E3EC926-AD13-48C9-A209-3E5A20513BA0}" presName="node" presStyleLbl="node1" presStyleIdx="0" presStyleCnt="4" custScaleY="1544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F65E7F-082F-47E1-AFFF-D31FB110BCEC}" type="pres">
      <dgm:prSet presAssocID="{D8635625-E996-4759-9D11-2F3407DF158A}" presName="sibTrans" presStyleCnt="0"/>
      <dgm:spPr/>
    </dgm:pt>
    <dgm:pt modelId="{00877909-F4E9-4693-AD62-84DC885F1089}" type="pres">
      <dgm:prSet presAssocID="{23375858-821B-4CBC-B144-1B573E58A0FF}" presName="node" presStyleLbl="node1" presStyleIdx="1" presStyleCnt="4" custScaleY="1544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A81842-D417-42A5-A513-C574233FCA6D}" type="pres">
      <dgm:prSet presAssocID="{086A7B9F-BB31-40B0-91B2-BA5CBB026170}" presName="sibTrans" presStyleCnt="0"/>
      <dgm:spPr/>
    </dgm:pt>
    <dgm:pt modelId="{69E46B5E-E980-4854-8B0F-686C534DEAC4}" type="pres">
      <dgm:prSet presAssocID="{8639D467-0259-4B4D-AB2D-15C2C685FFDC}" presName="node" presStyleLbl="node1" presStyleIdx="2" presStyleCnt="4" custScaleY="1532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AB69CB-D28A-40EB-B4E4-072A5B1A2ACC}" type="pres">
      <dgm:prSet presAssocID="{E89E3039-A86E-484E-8B40-096E278540DB}" presName="sibTrans" presStyleCnt="0"/>
      <dgm:spPr/>
    </dgm:pt>
    <dgm:pt modelId="{97553847-BB9E-4D78-98A8-D706AD5153BD}" type="pres">
      <dgm:prSet presAssocID="{4FEC5504-B421-428E-BEA7-3572C475EC1B}" presName="node" presStyleLbl="node1" presStyleIdx="3" presStyleCnt="4" custScaleY="1532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C1AB6-6741-4610-A2F7-A7D3F0FC0925}" type="presOf" srcId="{E08E5C4A-AFE1-48D6-9FA7-040018DE841E}" destId="{FC6CC139-0214-4350-B878-BC150C1F5D05}" srcOrd="0" destOrd="0" presId="urn:microsoft.com/office/officeart/2005/8/layout/default"/>
    <dgm:cxn modelId="{3BC56180-1E01-4DBD-9A5B-4B18D84C7656}" type="presOf" srcId="{9E3EC926-AD13-48C9-A209-3E5A20513BA0}" destId="{48713DFB-690C-4417-A4F2-CDF92C3291FD}" srcOrd="0" destOrd="0" presId="urn:microsoft.com/office/officeart/2005/8/layout/default"/>
    <dgm:cxn modelId="{9B069AFE-B742-467C-9EFB-0B49C83B129D}" srcId="{E08E5C4A-AFE1-48D6-9FA7-040018DE841E}" destId="{4FEC5504-B421-428E-BEA7-3572C475EC1B}" srcOrd="3" destOrd="0" parTransId="{9E75BFC7-BCB9-4B23-A59C-1B79910FDE2A}" sibTransId="{9C7E19BD-07E8-41F7-9566-42A5ED91095B}"/>
    <dgm:cxn modelId="{6EE45553-6848-458B-AD6A-D0F8D6E3D68E}" srcId="{E08E5C4A-AFE1-48D6-9FA7-040018DE841E}" destId="{23375858-821B-4CBC-B144-1B573E58A0FF}" srcOrd="1" destOrd="0" parTransId="{12B9AB02-FDFC-4306-937D-36A64083F597}" sibTransId="{086A7B9F-BB31-40B0-91B2-BA5CBB026170}"/>
    <dgm:cxn modelId="{0D6B9473-57DE-4B09-9C62-2AA8CE4E8661}" srcId="{E08E5C4A-AFE1-48D6-9FA7-040018DE841E}" destId="{8639D467-0259-4B4D-AB2D-15C2C685FFDC}" srcOrd="2" destOrd="0" parTransId="{69255CBB-08DC-4E02-BA90-C108045E0816}" sibTransId="{E89E3039-A86E-484E-8B40-096E278540DB}"/>
    <dgm:cxn modelId="{8A935305-C39F-4BFD-80F2-17B9CC08F950}" srcId="{E08E5C4A-AFE1-48D6-9FA7-040018DE841E}" destId="{9E3EC926-AD13-48C9-A209-3E5A20513BA0}" srcOrd="0" destOrd="0" parTransId="{7D6A1D50-9B53-4FDC-98C4-1B01E5E51985}" sibTransId="{D8635625-E996-4759-9D11-2F3407DF158A}"/>
    <dgm:cxn modelId="{7D0D39B8-E4D6-4EA0-A1D8-8F4F7C81D2C4}" type="presOf" srcId="{8639D467-0259-4B4D-AB2D-15C2C685FFDC}" destId="{69E46B5E-E980-4854-8B0F-686C534DEAC4}" srcOrd="0" destOrd="0" presId="urn:microsoft.com/office/officeart/2005/8/layout/default"/>
    <dgm:cxn modelId="{56577E9B-78AE-43B6-A1CD-50D5467E8959}" type="presOf" srcId="{4FEC5504-B421-428E-BEA7-3572C475EC1B}" destId="{97553847-BB9E-4D78-98A8-D706AD5153BD}" srcOrd="0" destOrd="0" presId="urn:microsoft.com/office/officeart/2005/8/layout/default"/>
    <dgm:cxn modelId="{C9DC05DB-E4F4-4FA1-BB11-B27C71151EEB}" type="presOf" srcId="{23375858-821B-4CBC-B144-1B573E58A0FF}" destId="{00877909-F4E9-4693-AD62-84DC885F1089}" srcOrd="0" destOrd="0" presId="urn:microsoft.com/office/officeart/2005/8/layout/default"/>
    <dgm:cxn modelId="{BE8037AF-BF08-4C8C-B1C4-FB61D7F2B6F0}" type="presParOf" srcId="{FC6CC139-0214-4350-B878-BC150C1F5D05}" destId="{48713DFB-690C-4417-A4F2-CDF92C3291FD}" srcOrd="0" destOrd="0" presId="urn:microsoft.com/office/officeart/2005/8/layout/default"/>
    <dgm:cxn modelId="{57F086EF-BCFB-487C-9A98-1B0D1661DE63}" type="presParOf" srcId="{FC6CC139-0214-4350-B878-BC150C1F5D05}" destId="{F4F65E7F-082F-47E1-AFFF-D31FB110BCEC}" srcOrd="1" destOrd="0" presId="urn:microsoft.com/office/officeart/2005/8/layout/default"/>
    <dgm:cxn modelId="{28141A17-183F-4B01-B32C-29800343941F}" type="presParOf" srcId="{FC6CC139-0214-4350-B878-BC150C1F5D05}" destId="{00877909-F4E9-4693-AD62-84DC885F1089}" srcOrd="2" destOrd="0" presId="urn:microsoft.com/office/officeart/2005/8/layout/default"/>
    <dgm:cxn modelId="{0AEA5704-09EE-4BD8-9643-369E32A4D90B}" type="presParOf" srcId="{FC6CC139-0214-4350-B878-BC150C1F5D05}" destId="{C3A81842-D417-42A5-A513-C574233FCA6D}" srcOrd="3" destOrd="0" presId="urn:microsoft.com/office/officeart/2005/8/layout/default"/>
    <dgm:cxn modelId="{783CCC36-3B83-45D7-89D2-6510D87DC2C1}" type="presParOf" srcId="{FC6CC139-0214-4350-B878-BC150C1F5D05}" destId="{69E46B5E-E980-4854-8B0F-686C534DEAC4}" srcOrd="4" destOrd="0" presId="urn:microsoft.com/office/officeart/2005/8/layout/default"/>
    <dgm:cxn modelId="{1179490D-B921-4A50-872A-1D67D7656F9E}" type="presParOf" srcId="{FC6CC139-0214-4350-B878-BC150C1F5D05}" destId="{6DAB69CB-D28A-40EB-B4E4-072A5B1A2ACC}" srcOrd="5" destOrd="0" presId="urn:microsoft.com/office/officeart/2005/8/layout/default"/>
    <dgm:cxn modelId="{FF06F17A-FE30-4471-9CF5-79AC38072FFC}" type="presParOf" srcId="{FC6CC139-0214-4350-B878-BC150C1F5D05}" destId="{97553847-BB9E-4D78-98A8-D706AD5153B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3D381C-78D1-4FD4-8BAF-D797E276AAB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6E6E5F-79D0-4E24-A44A-70381D86ACF4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 honosný styl 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86DBE262-E77D-4C1B-B969-18A3279F2F6D}" type="parTrans" cxnId="{EBE0DDD9-2BE2-4325-9355-39F8420CEEB0}">
      <dgm:prSet/>
      <dgm:spPr/>
      <dgm:t>
        <a:bodyPr/>
        <a:lstStyle/>
        <a:p>
          <a:endParaRPr lang="cs-CZ"/>
        </a:p>
      </dgm:t>
    </dgm:pt>
    <dgm:pt modelId="{C1745AFB-D709-42B9-9BC4-BB24477CDD74}" type="sibTrans" cxnId="{EBE0DDD9-2BE2-4325-9355-39F8420CEEB0}">
      <dgm:prSet/>
      <dgm:spPr/>
      <dgm:t>
        <a:bodyPr/>
        <a:lstStyle/>
        <a:p>
          <a:endParaRPr lang="cs-CZ"/>
        </a:p>
      </dgm:t>
    </dgm:pt>
    <dgm:pt modelId="{2CC597E9-8D6A-453C-972A-6A1F31F4D073}">
      <dgm:prSet phldrT="[Text]"/>
      <dgm:spPr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606F88E6-E61A-4C68-B945-0F726AEDF57F}" type="parTrans" cxnId="{9EBA7EAA-D22B-4C84-B093-A4A5B2BD83AC}">
      <dgm:prSet/>
      <dgm:spPr/>
      <dgm:t>
        <a:bodyPr/>
        <a:lstStyle/>
        <a:p>
          <a:endParaRPr lang="cs-CZ"/>
        </a:p>
      </dgm:t>
    </dgm:pt>
    <dgm:pt modelId="{11B1D5B2-B1CE-46D8-A61E-79165F9B7EC2}" type="sibTrans" cxnId="{9EBA7EAA-D22B-4C84-B093-A4A5B2BD83AC}">
      <dgm:prSet/>
      <dgm:spPr/>
      <dgm:t>
        <a:bodyPr/>
        <a:lstStyle/>
        <a:p>
          <a:endParaRPr lang="cs-CZ"/>
        </a:p>
      </dgm:t>
    </dgm:pt>
    <dgm:pt modelId="{3EDFB3EC-538A-4E5C-82E7-C0AB129A414B}">
      <dgm:prSet phldrT="[Text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5B6C310D-C741-4B19-AAAA-E13A9388F41F}" type="parTrans" cxnId="{537FB052-05A8-4B87-BCE0-A7636AEBB075}">
      <dgm:prSet/>
      <dgm:spPr/>
      <dgm:t>
        <a:bodyPr/>
        <a:lstStyle/>
        <a:p>
          <a:endParaRPr lang="cs-CZ"/>
        </a:p>
      </dgm:t>
    </dgm:pt>
    <dgm:pt modelId="{586B2E24-8AB2-46C0-8D78-D7DA657C1C4D}" type="sibTrans" cxnId="{537FB052-05A8-4B87-BCE0-A7636AEBB075}">
      <dgm:prSet/>
      <dgm:spPr/>
      <dgm:t>
        <a:bodyPr/>
        <a:lstStyle/>
        <a:p>
          <a:endParaRPr lang="cs-CZ"/>
        </a:p>
      </dgm:t>
    </dgm:pt>
    <dgm:pt modelId="{9CB040F4-83BF-45E0-93F7-53417679801E}">
      <dgm:prSet phldrT="[Text]" phldr="1"/>
      <dgm:spPr>
        <a:blipFill rotWithShape="0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FC5CB1CC-915E-4087-ABD3-914CB6BE099F}" type="parTrans" cxnId="{27A52D87-03F9-4C91-B79F-1B428CC8690F}">
      <dgm:prSet/>
      <dgm:spPr/>
      <dgm:t>
        <a:bodyPr/>
        <a:lstStyle/>
        <a:p>
          <a:endParaRPr lang="cs-CZ"/>
        </a:p>
      </dgm:t>
    </dgm:pt>
    <dgm:pt modelId="{1E6C3239-9CE4-471A-9E62-0684F63C2FBE}" type="sibTrans" cxnId="{27A52D87-03F9-4C91-B79F-1B428CC8690F}">
      <dgm:prSet/>
      <dgm:spPr/>
      <dgm:t>
        <a:bodyPr/>
        <a:lstStyle/>
        <a:p>
          <a:endParaRPr lang="cs-CZ"/>
        </a:p>
      </dgm:t>
    </dgm:pt>
    <dgm:pt modelId="{F21212DB-6A0C-4909-9C9A-E27D90052980}" type="pres">
      <dgm:prSet presAssocID="{CE3D381C-78D1-4FD4-8BAF-D797E276AAB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FD4CFF-603D-4BD1-B517-B9021FB628A1}" type="pres">
      <dgm:prSet presAssocID="{236E6E5F-79D0-4E24-A44A-70381D86ACF4}" presName="node" presStyleLbl="node1" presStyleIdx="0" presStyleCnt="4" custScaleY="154416" custLinFactNeighborX="-1144" custLinFactNeighborY="48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0E3C66-73FB-4836-A146-E5410652E1EA}" type="pres">
      <dgm:prSet presAssocID="{C1745AFB-D709-42B9-9BC4-BB24477CDD74}" presName="sibTrans" presStyleCnt="0"/>
      <dgm:spPr/>
    </dgm:pt>
    <dgm:pt modelId="{5C0F45DB-8232-4A3B-8FBC-4C0684E5D7A0}" type="pres">
      <dgm:prSet presAssocID="{2CC597E9-8D6A-453C-972A-6A1F31F4D073}" presName="node" presStyleLbl="node1" presStyleIdx="1" presStyleCnt="4" custScaleY="154416" custLinFactNeighborX="-2230" custLinFactNeighborY="48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FFD047-46BF-4215-885A-CEC1B10BAC3E}" type="pres">
      <dgm:prSet presAssocID="{11B1D5B2-B1CE-46D8-A61E-79165F9B7EC2}" presName="sibTrans" presStyleCnt="0"/>
      <dgm:spPr/>
    </dgm:pt>
    <dgm:pt modelId="{726BBB06-417C-4A16-B11D-30294AABFD29}" type="pres">
      <dgm:prSet presAssocID="{3EDFB3EC-538A-4E5C-82E7-C0AB129A414B}" presName="node" presStyleLbl="node1" presStyleIdx="2" presStyleCnt="4" custScaleY="1532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9E7754-B21F-430B-9D86-48AFD335B451}" type="pres">
      <dgm:prSet presAssocID="{586B2E24-8AB2-46C0-8D78-D7DA657C1C4D}" presName="sibTrans" presStyleCnt="0"/>
      <dgm:spPr/>
    </dgm:pt>
    <dgm:pt modelId="{844E9F1D-805A-4A59-A346-85F24AD1C395}" type="pres">
      <dgm:prSet presAssocID="{9CB040F4-83BF-45E0-93F7-53417679801E}" presName="node" presStyleLbl="node1" presStyleIdx="3" presStyleCnt="4" custScaleY="1532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A52D87-03F9-4C91-B79F-1B428CC8690F}" srcId="{CE3D381C-78D1-4FD4-8BAF-D797E276AAB0}" destId="{9CB040F4-83BF-45E0-93F7-53417679801E}" srcOrd="3" destOrd="0" parTransId="{FC5CB1CC-915E-4087-ABD3-914CB6BE099F}" sibTransId="{1E6C3239-9CE4-471A-9E62-0684F63C2FBE}"/>
    <dgm:cxn modelId="{17E35CF5-1AA0-4920-B628-FCE966538F91}" type="presOf" srcId="{9CB040F4-83BF-45E0-93F7-53417679801E}" destId="{844E9F1D-805A-4A59-A346-85F24AD1C395}" srcOrd="0" destOrd="0" presId="urn:microsoft.com/office/officeart/2005/8/layout/default"/>
    <dgm:cxn modelId="{537FB052-05A8-4B87-BCE0-A7636AEBB075}" srcId="{CE3D381C-78D1-4FD4-8BAF-D797E276AAB0}" destId="{3EDFB3EC-538A-4E5C-82E7-C0AB129A414B}" srcOrd="2" destOrd="0" parTransId="{5B6C310D-C741-4B19-AAAA-E13A9388F41F}" sibTransId="{586B2E24-8AB2-46C0-8D78-D7DA657C1C4D}"/>
    <dgm:cxn modelId="{A5C07507-5B3E-4169-AD1A-CD5D03F0CFBE}" type="presOf" srcId="{236E6E5F-79D0-4E24-A44A-70381D86ACF4}" destId="{70FD4CFF-603D-4BD1-B517-B9021FB628A1}" srcOrd="0" destOrd="0" presId="urn:microsoft.com/office/officeart/2005/8/layout/default"/>
    <dgm:cxn modelId="{9EBA7EAA-D22B-4C84-B093-A4A5B2BD83AC}" srcId="{CE3D381C-78D1-4FD4-8BAF-D797E276AAB0}" destId="{2CC597E9-8D6A-453C-972A-6A1F31F4D073}" srcOrd="1" destOrd="0" parTransId="{606F88E6-E61A-4C68-B945-0F726AEDF57F}" sibTransId="{11B1D5B2-B1CE-46D8-A61E-79165F9B7EC2}"/>
    <dgm:cxn modelId="{EBE0DDD9-2BE2-4325-9355-39F8420CEEB0}" srcId="{CE3D381C-78D1-4FD4-8BAF-D797E276AAB0}" destId="{236E6E5F-79D0-4E24-A44A-70381D86ACF4}" srcOrd="0" destOrd="0" parTransId="{86DBE262-E77D-4C1B-B969-18A3279F2F6D}" sibTransId="{C1745AFB-D709-42B9-9BC4-BB24477CDD74}"/>
    <dgm:cxn modelId="{528DFE45-1F85-41DB-9961-3E4D422765CF}" type="presOf" srcId="{CE3D381C-78D1-4FD4-8BAF-D797E276AAB0}" destId="{F21212DB-6A0C-4909-9C9A-E27D90052980}" srcOrd="0" destOrd="0" presId="urn:microsoft.com/office/officeart/2005/8/layout/default"/>
    <dgm:cxn modelId="{EF325C6F-1E53-4FA1-B5C9-02804E95D527}" type="presOf" srcId="{3EDFB3EC-538A-4E5C-82E7-C0AB129A414B}" destId="{726BBB06-417C-4A16-B11D-30294AABFD29}" srcOrd="0" destOrd="0" presId="urn:microsoft.com/office/officeart/2005/8/layout/default"/>
    <dgm:cxn modelId="{A45B5282-9C85-477C-AE5B-1455B1FD1AD3}" type="presOf" srcId="{2CC597E9-8D6A-453C-972A-6A1F31F4D073}" destId="{5C0F45DB-8232-4A3B-8FBC-4C0684E5D7A0}" srcOrd="0" destOrd="0" presId="urn:microsoft.com/office/officeart/2005/8/layout/default"/>
    <dgm:cxn modelId="{57615266-53D1-4DB0-BF31-C04EB9A5973F}" type="presParOf" srcId="{F21212DB-6A0C-4909-9C9A-E27D90052980}" destId="{70FD4CFF-603D-4BD1-B517-B9021FB628A1}" srcOrd="0" destOrd="0" presId="urn:microsoft.com/office/officeart/2005/8/layout/default"/>
    <dgm:cxn modelId="{4E10C4F3-77A3-402A-8D3F-D9D16CB43FFC}" type="presParOf" srcId="{F21212DB-6A0C-4909-9C9A-E27D90052980}" destId="{CF0E3C66-73FB-4836-A146-E5410652E1EA}" srcOrd="1" destOrd="0" presId="urn:microsoft.com/office/officeart/2005/8/layout/default"/>
    <dgm:cxn modelId="{9A27ECCA-D295-4C2A-BC22-F93795A132E7}" type="presParOf" srcId="{F21212DB-6A0C-4909-9C9A-E27D90052980}" destId="{5C0F45DB-8232-4A3B-8FBC-4C0684E5D7A0}" srcOrd="2" destOrd="0" presId="urn:microsoft.com/office/officeart/2005/8/layout/default"/>
    <dgm:cxn modelId="{ACFE4884-0CB8-439A-8681-7ECA371124F6}" type="presParOf" srcId="{F21212DB-6A0C-4909-9C9A-E27D90052980}" destId="{5AFFD047-46BF-4215-885A-CEC1B10BAC3E}" srcOrd="3" destOrd="0" presId="urn:microsoft.com/office/officeart/2005/8/layout/default"/>
    <dgm:cxn modelId="{EA767DF5-6558-47E6-A919-EC4A51850452}" type="presParOf" srcId="{F21212DB-6A0C-4909-9C9A-E27D90052980}" destId="{726BBB06-417C-4A16-B11D-30294AABFD29}" srcOrd="4" destOrd="0" presId="urn:microsoft.com/office/officeart/2005/8/layout/default"/>
    <dgm:cxn modelId="{EA17D42A-6A0E-4AB5-ACA6-00564C5FB17E}" type="presParOf" srcId="{F21212DB-6A0C-4909-9C9A-E27D90052980}" destId="{6F9E7754-B21F-430B-9D86-48AFD335B451}" srcOrd="5" destOrd="0" presId="urn:microsoft.com/office/officeart/2005/8/layout/default"/>
    <dgm:cxn modelId="{CF6790EC-BE75-4FC6-A3BD-75BBE1611B93}" type="presParOf" srcId="{F21212DB-6A0C-4909-9C9A-E27D90052980}" destId="{844E9F1D-805A-4A59-A346-85F24AD1C39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5CAB6C-6183-4F3B-A8A9-A31245BCF84C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092FBB-348C-4722-ADFC-97FD4551DBB6}">
      <dgm:prSet phldrT="[Text]" phldr="1"/>
      <dgm:spPr/>
      <dgm:t>
        <a:bodyPr/>
        <a:lstStyle/>
        <a:p>
          <a:endParaRPr lang="cs-CZ"/>
        </a:p>
      </dgm:t>
    </dgm:pt>
    <dgm:pt modelId="{54780E52-505A-4836-9B24-6C3FA633305C}" type="parTrans" cxnId="{67A67099-74D2-4454-AC79-37E0A26A01BE}">
      <dgm:prSet/>
      <dgm:spPr/>
      <dgm:t>
        <a:bodyPr/>
        <a:lstStyle/>
        <a:p>
          <a:endParaRPr lang="cs-CZ"/>
        </a:p>
      </dgm:t>
    </dgm:pt>
    <dgm:pt modelId="{4FDF1919-042E-4C2B-82EC-963B239699AE}" type="sibTrans" cxnId="{67A67099-74D2-4454-AC79-37E0A26A01BE}">
      <dgm:prSet/>
      <dgm:spPr/>
      <dgm:t>
        <a:bodyPr/>
        <a:lstStyle/>
        <a:p>
          <a:endParaRPr lang="cs-CZ"/>
        </a:p>
      </dgm:t>
    </dgm:pt>
    <dgm:pt modelId="{5195A99A-1302-42FB-A8AF-AABB73972DDA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Sloužili pánům, pracovali na poli, někteří i žebrali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F3BD729D-C0FB-4C9F-B4EC-9C08C5BDE247}" type="parTrans" cxnId="{9BD047CC-FB03-4BF8-BE7C-C11F5433ABE6}">
      <dgm:prSet/>
      <dgm:spPr/>
      <dgm:t>
        <a:bodyPr/>
        <a:lstStyle/>
        <a:p>
          <a:endParaRPr lang="cs-CZ"/>
        </a:p>
      </dgm:t>
    </dgm:pt>
    <dgm:pt modelId="{32888491-A8FE-4203-91AB-50DB6D5B976F}" type="sibTrans" cxnId="{9BD047CC-FB03-4BF8-BE7C-C11F5433ABE6}">
      <dgm:prSet/>
      <dgm:spPr/>
      <dgm:t>
        <a:bodyPr/>
        <a:lstStyle/>
        <a:p>
          <a:endParaRPr lang="cs-CZ"/>
        </a:p>
      </dgm:t>
    </dgm:pt>
    <dgm:pt modelId="{B88F31B8-CCFA-4276-A049-F1AD8BD29F8D}" type="pres">
      <dgm:prSet presAssocID="{2B5CAB6C-6183-4F3B-A8A9-A31245BCF84C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84510D8A-EB88-44B8-9305-FFC68205B27E}" type="pres">
      <dgm:prSet presAssocID="{4D092FBB-348C-4722-ADFC-97FD4551DBB6}" presName="composite" presStyleCnt="0"/>
      <dgm:spPr/>
    </dgm:pt>
    <dgm:pt modelId="{09EC7E51-46EE-4494-B33A-5819DE0996C9}" type="pres">
      <dgm:prSet presAssocID="{4D092FBB-348C-4722-ADFC-97FD4551DBB6}" presName="ParentAccentShape" presStyleLbl="trBgShp" presStyleIdx="0" presStyleCnt="2"/>
      <dgm:spPr/>
    </dgm:pt>
    <dgm:pt modelId="{0C56D2C3-F2C8-4E4E-A0F7-E073B334F059}" type="pres">
      <dgm:prSet presAssocID="{4D092FBB-348C-4722-ADFC-97FD4551DBB6}" presName="ParentText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2DCA2F-CED4-4769-BBD6-6D6A1E1AB00D}" type="pres">
      <dgm:prSet presAssocID="{4D092FBB-348C-4722-ADFC-97FD4551DBB6}" presName="ChildText" presStyleLbl="revTx" presStyleIdx="1" presStyleCnt="2" custScaleX="456316" custScaleY="88878" custLinFactY="17884" custLinFactNeighborX="-60777" custLinFactNeighborY="100000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1F40AB7B-8F83-4501-B1BB-16C44D34073C}" type="pres">
      <dgm:prSet presAssocID="{4D092FBB-348C-4722-ADFC-97FD4551DBB6}" presName="ChildAccentShape" presStyleLbl="trBgShp" presStyleIdx="1" presStyleCnt="2"/>
      <dgm:spPr/>
    </dgm:pt>
    <dgm:pt modelId="{028AB412-C638-4A01-88E2-B5F1049107C2}" type="pres">
      <dgm:prSet presAssocID="{4D092FBB-348C-4722-ADFC-97FD4551DBB6}" presName="Image" presStyleLbl="alignImgPlace1" presStyleIdx="0" presStyleCnt="1" custScaleX="165459" custScaleY="205087" custLinFactNeighborX="31354" custLinFactNeighborY="-34483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67A67099-74D2-4454-AC79-37E0A26A01BE}" srcId="{2B5CAB6C-6183-4F3B-A8A9-A31245BCF84C}" destId="{4D092FBB-348C-4722-ADFC-97FD4551DBB6}" srcOrd="0" destOrd="0" parTransId="{54780E52-505A-4836-9B24-6C3FA633305C}" sibTransId="{4FDF1919-042E-4C2B-82EC-963B239699AE}"/>
    <dgm:cxn modelId="{9BD047CC-FB03-4BF8-BE7C-C11F5433ABE6}" srcId="{4D092FBB-348C-4722-ADFC-97FD4551DBB6}" destId="{5195A99A-1302-42FB-A8AF-AABB73972DDA}" srcOrd="0" destOrd="0" parTransId="{F3BD729D-C0FB-4C9F-B4EC-9C08C5BDE247}" sibTransId="{32888491-A8FE-4203-91AB-50DB6D5B976F}"/>
    <dgm:cxn modelId="{7527CC40-ACE8-42D2-9D75-0B2AA544D1A2}" type="presOf" srcId="{4D092FBB-348C-4722-ADFC-97FD4551DBB6}" destId="{0C56D2C3-F2C8-4E4E-A0F7-E073B334F059}" srcOrd="0" destOrd="0" presId="urn:microsoft.com/office/officeart/2009/3/layout/SnapshotPictureList"/>
    <dgm:cxn modelId="{E9EEEC04-908A-4622-AD06-A16B36E07335}" type="presOf" srcId="{2B5CAB6C-6183-4F3B-A8A9-A31245BCF84C}" destId="{B88F31B8-CCFA-4276-A049-F1AD8BD29F8D}" srcOrd="0" destOrd="0" presId="urn:microsoft.com/office/officeart/2009/3/layout/SnapshotPictureList"/>
    <dgm:cxn modelId="{6BB097A0-1B59-4AF8-9BCE-6F3D6CA85F21}" type="presOf" srcId="{5195A99A-1302-42FB-A8AF-AABB73972DDA}" destId="{972DCA2F-CED4-4769-BBD6-6D6A1E1AB00D}" srcOrd="0" destOrd="0" presId="urn:microsoft.com/office/officeart/2009/3/layout/SnapshotPictureList"/>
    <dgm:cxn modelId="{FE8EF05F-7468-4D80-ABB3-5E1FD00E0776}" type="presParOf" srcId="{B88F31B8-CCFA-4276-A049-F1AD8BD29F8D}" destId="{84510D8A-EB88-44B8-9305-FFC68205B27E}" srcOrd="0" destOrd="0" presId="urn:microsoft.com/office/officeart/2009/3/layout/SnapshotPictureList"/>
    <dgm:cxn modelId="{C4A4A344-D061-4AB9-B2BD-1F1CDEABA464}" type="presParOf" srcId="{84510D8A-EB88-44B8-9305-FFC68205B27E}" destId="{09EC7E51-46EE-4494-B33A-5819DE0996C9}" srcOrd="0" destOrd="0" presId="urn:microsoft.com/office/officeart/2009/3/layout/SnapshotPictureList"/>
    <dgm:cxn modelId="{4CBDF3E8-BE5C-43B9-97EE-254D99757D06}" type="presParOf" srcId="{84510D8A-EB88-44B8-9305-FFC68205B27E}" destId="{0C56D2C3-F2C8-4E4E-A0F7-E073B334F059}" srcOrd="1" destOrd="0" presId="urn:microsoft.com/office/officeart/2009/3/layout/SnapshotPictureList"/>
    <dgm:cxn modelId="{F7E49F85-A300-4728-B445-244F17600217}" type="presParOf" srcId="{84510D8A-EB88-44B8-9305-FFC68205B27E}" destId="{972DCA2F-CED4-4769-BBD6-6D6A1E1AB00D}" srcOrd="2" destOrd="0" presId="urn:microsoft.com/office/officeart/2009/3/layout/SnapshotPictureList"/>
    <dgm:cxn modelId="{07901CAF-684F-4512-8309-F5EAD9859731}" type="presParOf" srcId="{84510D8A-EB88-44B8-9305-FFC68205B27E}" destId="{1F40AB7B-8F83-4501-B1BB-16C44D34073C}" srcOrd="3" destOrd="0" presId="urn:microsoft.com/office/officeart/2009/3/layout/SnapshotPictureList"/>
    <dgm:cxn modelId="{8C21B40A-281B-4934-BF5F-A4DFEEA03FD8}" type="presParOf" srcId="{84510D8A-EB88-44B8-9305-FFC68205B27E}" destId="{028AB412-C638-4A01-88E2-B5F1049107C2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C5B0F9-EFDF-43F4-9D52-6A1EFC6DE738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E7FE499-B41A-4E9B-B207-98ABA1CB3E23}">
      <dgm:prSet phldrT="[Text]" phldr="1"/>
      <dgm:spPr/>
      <dgm:t>
        <a:bodyPr/>
        <a:lstStyle/>
        <a:p>
          <a:endParaRPr lang="cs-CZ"/>
        </a:p>
      </dgm:t>
    </dgm:pt>
    <dgm:pt modelId="{3DC25144-D5BA-4CA9-82C9-99F667FAE313}" type="parTrans" cxnId="{6CA0C4F3-B49D-4F99-A14F-4B6B61B240FC}">
      <dgm:prSet/>
      <dgm:spPr/>
      <dgm:t>
        <a:bodyPr/>
        <a:lstStyle/>
        <a:p>
          <a:endParaRPr lang="cs-CZ"/>
        </a:p>
      </dgm:t>
    </dgm:pt>
    <dgm:pt modelId="{16FE2054-0BA6-415E-A796-37055CB38334}" type="sibTrans" cxnId="{6CA0C4F3-B49D-4F99-A14F-4B6B61B240FC}">
      <dgm:prSet/>
      <dgm:spPr/>
      <dgm:t>
        <a:bodyPr/>
        <a:lstStyle/>
        <a:p>
          <a:endParaRPr lang="cs-CZ"/>
        </a:p>
      </dgm:t>
    </dgm:pt>
    <dgm:pt modelId="{ACE72A8E-B779-438C-BE03-42F56796DB1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Žili v honosných domech, hradech, měli sluhy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7A6974A-5BD5-47BB-85FB-9341B28F7317}" type="parTrans" cxnId="{70F11A1B-8BE2-456F-95A0-666B4EBA7A12}">
      <dgm:prSet/>
      <dgm:spPr/>
      <dgm:t>
        <a:bodyPr/>
        <a:lstStyle/>
        <a:p>
          <a:endParaRPr lang="cs-CZ"/>
        </a:p>
      </dgm:t>
    </dgm:pt>
    <dgm:pt modelId="{4BA4DD43-76D2-4D0D-B360-C9C45B2EC8A6}" type="sibTrans" cxnId="{70F11A1B-8BE2-456F-95A0-666B4EBA7A12}">
      <dgm:prSet/>
      <dgm:spPr/>
      <dgm:t>
        <a:bodyPr/>
        <a:lstStyle/>
        <a:p>
          <a:endParaRPr lang="cs-CZ"/>
        </a:p>
      </dgm:t>
    </dgm:pt>
    <dgm:pt modelId="{B602320E-5EF2-4495-A2A5-6B843D10300A}" type="pres">
      <dgm:prSet presAssocID="{54C5B0F9-EFDF-43F4-9D52-6A1EFC6DE738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6FAA40B-9FCD-4072-A19A-E0384537E4BF}" type="pres">
      <dgm:prSet presAssocID="{3E7FE499-B41A-4E9B-B207-98ABA1CB3E23}" presName="composite" presStyleCnt="0"/>
      <dgm:spPr/>
    </dgm:pt>
    <dgm:pt modelId="{19E754C5-D260-49B8-8FB7-D7EC0E5F9982}" type="pres">
      <dgm:prSet presAssocID="{3E7FE499-B41A-4E9B-B207-98ABA1CB3E23}" presName="ParentAccentShape" presStyleLbl="trBgShp" presStyleIdx="0" presStyleCnt="2"/>
      <dgm:spPr/>
    </dgm:pt>
    <dgm:pt modelId="{F6146E1B-1AA5-491A-90F2-B9B530AB6B63}" type="pres">
      <dgm:prSet presAssocID="{3E7FE499-B41A-4E9B-B207-98ABA1CB3E23}" presName="ParentText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5BE8-91EA-4BCC-AE40-E7F66B00D953}" type="pres">
      <dgm:prSet presAssocID="{3E7FE499-B41A-4E9B-B207-98ABA1CB3E23}" presName="ChildText" presStyleLbl="revTx" presStyleIdx="1" presStyleCnt="2" custScaleX="361115" custScaleY="74690" custLinFactY="8463" custLinFactNeighborX="-87851" custLinFactNeighborY="100000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A59385D0-04E9-4BD6-B98B-A9FF62B0FB4E}" type="pres">
      <dgm:prSet presAssocID="{3E7FE499-B41A-4E9B-B207-98ABA1CB3E23}" presName="ChildAccentShape" presStyleLbl="trBgShp" presStyleIdx="1" presStyleCnt="2"/>
      <dgm:spPr/>
    </dgm:pt>
    <dgm:pt modelId="{BB0A5CF4-03F7-448B-808E-4201B68970D2}" type="pres">
      <dgm:prSet presAssocID="{3E7FE499-B41A-4E9B-B207-98ABA1CB3E23}" presName="Image" presStyleLbl="alignImgPlace1" presStyleIdx="0" presStyleCnt="1" custScaleX="162839" custScaleY="190297" custLinFactNeighborX="34655" custLinFactNeighborY="-19148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6CA0C4F3-B49D-4F99-A14F-4B6B61B240FC}" srcId="{54C5B0F9-EFDF-43F4-9D52-6A1EFC6DE738}" destId="{3E7FE499-B41A-4E9B-B207-98ABA1CB3E23}" srcOrd="0" destOrd="0" parTransId="{3DC25144-D5BA-4CA9-82C9-99F667FAE313}" sibTransId="{16FE2054-0BA6-415E-A796-37055CB38334}"/>
    <dgm:cxn modelId="{70F11A1B-8BE2-456F-95A0-666B4EBA7A12}" srcId="{3E7FE499-B41A-4E9B-B207-98ABA1CB3E23}" destId="{ACE72A8E-B779-438C-BE03-42F56796DB17}" srcOrd="0" destOrd="0" parTransId="{37A6974A-5BD5-47BB-85FB-9341B28F7317}" sibTransId="{4BA4DD43-76D2-4D0D-B360-C9C45B2EC8A6}"/>
    <dgm:cxn modelId="{011EB28C-81CA-42EE-AC7F-682E946E420C}" type="presOf" srcId="{ACE72A8E-B779-438C-BE03-42F56796DB17}" destId="{1E275BE8-91EA-4BCC-AE40-E7F66B00D953}" srcOrd="0" destOrd="0" presId="urn:microsoft.com/office/officeart/2009/3/layout/SnapshotPictureList"/>
    <dgm:cxn modelId="{687DA0A9-89BC-48AA-AB29-628A1455C778}" type="presOf" srcId="{3E7FE499-B41A-4E9B-B207-98ABA1CB3E23}" destId="{F6146E1B-1AA5-491A-90F2-B9B530AB6B63}" srcOrd="0" destOrd="0" presId="urn:microsoft.com/office/officeart/2009/3/layout/SnapshotPictureList"/>
    <dgm:cxn modelId="{30BE3BB1-FFC3-4649-A827-C94BF41B6B6E}" type="presOf" srcId="{54C5B0F9-EFDF-43F4-9D52-6A1EFC6DE738}" destId="{B602320E-5EF2-4495-A2A5-6B843D10300A}" srcOrd="0" destOrd="0" presId="urn:microsoft.com/office/officeart/2009/3/layout/SnapshotPictureList"/>
    <dgm:cxn modelId="{2F063058-1948-4893-8B02-99F403807554}" type="presParOf" srcId="{B602320E-5EF2-4495-A2A5-6B843D10300A}" destId="{D6FAA40B-9FCD-4072-A19A-E0384537E4BF}" srcOrd="0" destOrd="0" presId="urn:microsoft.com/office/officeart/2009/3/layout/SnapshotPictureList"/>
    <dgm:cxn modelId="{8FE12535-84EC-4436-9BEE-2650677E673F}" type="presParOf" srcId="{D6FAA40B-9FCD-4072-A19A-E0384537E4BF}" destId="{19E754C5-D260-49B8-8FB7-D7EC0E5F9982}" srcOrd="0" destOrd="0" presId="urn:microsoft.com/office/officeart/2009/3/layout/SnapshotPictureList"/>
    <dgm:cxn modelId="{AF27ED8A-8038-42EE-9BD7-E117F2F3ACBF}" type="presParOf" srcId="{D6FAA40B-9FCD-4072-A19A-E0384537E4BF}" destId="{F6146E1B-1AA5-491A-90F2-B9B530AB6B63}" srcOrd="1" destOrd="0" presId="urn:microsoft.com/office/officeart/2009/3/layout/SnapshotPictureList"/>
    <dgm:cxn modelId="{0C82816E-D92C-4D1E-95FE-CA7D3DE16FBD}" type="presParOf" srcId="{D6FAA40B-9FCD-4072-A19A-E0384537E4BF}" destId="{1E275BE8-91EA-4BCC-AE40-E7F66B00D953}" srcOrd="2" destOrd="0" presId="urn:microsoft.com/office/officeart/2009/3/layout/SnapshotPictureList"/>
    <dgm:cxn modelId="{6CD12A1A-8F3A-4169-9501-5EB63A1FF79C}" type="presParOf" srcId="{D6FAA40B-9FCD-4072-A19A-E0384537E4BF}" destId="{A59385D0-04E9-4BD6-B98B-A9FF62B0FB4E}" srcOrd="3" destOrd="0" presId="urn:microsoft.com/office/officeart/2009/3/layout/SnapshotPictureList"/>
    <dgm:cxn modelId="{6ED367DB-52C7-4145-8763-50980E0C2EA3}" type="presParOf" srcId="{D6FAA40B-9FCD-4072-A19A-E0384537E4BF}" destId="{BB0A5CF4-03F7-448B-808E-4201B68970D2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55954D2-C6D8-44BE-945F-38E55FC9BC39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FFE0F0-1863-40EF-9032-6D82896AFA48}">
      <dgm:prSet phldrT="[Text]" phldr="1"/>
      <dgm:spPr/>
      <dgm:t>
        <a:bodyPr/>
        <a:lstStyle/>
        <a:p>
          <a:endParaRPr lang="cs-CZ"/>
        </a:p>
      </dgm:t>
    </dgm:pt>
    <dgm:pt modelId="{3C58270C-651E-4C10-A140-13E12937C927}" type="parTrans" cxnId="{B89FC8D4-65E2-4FF7-BC8E-ED3542E1AF68}">
      <dgm:prSet/>
      <dgm:spPr/>
      <dgm:t>
        <a:bodyPr/>
        <a:lstStyle/>
        <a:p>
          <a:endParaRPr lang="cs-CZ"/>
        </a:p>
      </dgm:t>
    </dgm:pt>
    <dgm:pt modelId="{3A54B188-0495-4D5A-8E3A-AF5E3013C34B}" type="sibTrans" cxnId="{B89FC8D4-65E2-4FF7-BC8E-ED3542E1AF68}">
      <dgm:prSet/>
      <dgm:spPr/>
      <dgm:t>
        <a:bodyPr/>
        <a:lstStyle/>
        <a:p>
          <a:endParaRPr lang="cs-CZ"/>
        </a:p>
      </dgm:t>
    </dgm:pt>
    <dgm:pt modelId="{A9DD49F1-5EF5-4679-ADCF-AFA5B7A4A394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Nová města byla vždy opevněná zdí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4A3D4C58-1ACF-4F71-8F81-BCAE5D8179B5}" type="parTrans" cxnId="{7E721C15-A1C4-472E-BA9D-90A4754162A5}">
      <dgm:prSet/>
      <dgm:spPr/>
      <dgm:t>
        <a:bodyPr/>
        <a:lstStyle/>
        <a:p>
          <a:endParaRPr lang="cs-CZ"/>
        </a:p>
      </dgm:t>
    </dgm:pt>
    <dgm:pt modelId="{5B3C8D15-5FF4-45A4-B824-904F7DADCBF3}" type="sibTrans" cxnId="{7E721C15-A1C4-472E-BA9D-90A4754162A5}">
      <dgm:prSet/>
      <dgm:spPr/>
      <dgm:t>
        <a:bodyPr/>
        <a:lstStyle/>
        <a:p>
          <a:endParaRPr lang="cs-CZ"/>
        </a:p>
      </dgm:t>
    </dgm:pt>
    <dgm:pt modelId="{960B46A7-42CF-4D9F-9F1D-3219D9D033C6}" type="pres">
      <dgm:prSet presAssocID="{955954D2-C6D8-44BE-945F-38E55FC9BC39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7057A5B5-774C-472F-B3FC-56D7917EEC6F}" type="pres">
      <dgm:prSet presAssocID="{57FFE0F0-1863-40EF-9032-6D82896AFA48}" presName="composite" presStyleCnt="0"/>
      <dgm:spPr/>
    </dgm:pt>
    <dgm:pt modelId="{C3EAE769-8754-42B0-83CE-AA08EC7B38E9}" type="pres">
      <dgm:prSet presAssocID="{57FFE0F0-1863-40EF-9032-6D82896AFA48}" presName="ParentAccentShape" presStyleLbl="trBgShp" presStyleIdx="0" presStyleCnt="2"/>
      <dgm:spPr/>
    </dgm:pt>
    <dgm:pt modelId="{A535EA0B-5D41-4BFB-8AA6-D928266F6BB6}" type="pres">
      <dgm:prSet presAssocID="{57FFE0F0-1863-40EF-9032-6D82896AFA48}" presName="ParentText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B90EB-2F7F-4E29-9AD7-DEA44D64FF11}" type="pres">
      <dgm:prSet presAssocID="{57FFE0F0-1863-40EF-9032-6D82896AFA48}" presName="ChildText" presStyleLbl="revTx" presStyleIdx="1" presStyleCnt="2" custScaleX="452921" custScaleY="50611" custLinFactX="-3584" custLinFactY="33218" custLinFactNeighborX="-100000" custLinFactNeighborY="100000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F4410227-5BEB-4E88-A296-C27AE7115987}" type="pres">
      <dgm:prSet presAssocID="{57FFE0F0-1863-40EF-9032-6D82896AFA48}" presName="ChildAccentShape" presStyleLbl="trBgShp" presStyleIdx="1" presStyleCnt="2"/>
      <dgm:spPr/>
    </dgm:pt>
    <dgm:pt modelId="{9B9E2460-A68D-420F-9399-4E55655A31B5}" type="pres">
      <dgm:prSet presAssocID="{57FFE0F0-1863-40EF-9032-6D82896AFA48}" presName="Image" presStyleLbl="alignImgPlace1" presStyleIdx="0" presStyleCnt="1" custScaleX="256934" custScaleY="271823" custLinFactNeighborX="28533" custLinFactNeighborY="-34916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4E9A4D76-61E8-421D-82AC-3F284177B535}" type="presOf" srcId="{955954D2-C6D8-44BE-945F-38E55FC9BC39}" destId="{960B46A7-42CF-4D9F-9F1D-3219D9D033C6}" srcOrd="0" destOrd="0" presId="urn:microsoft.com/office/officeart/2009/3/layout/SnapshotPictureList"/>
    <dgm:cxn modelId="{C924901A-619E-4EB5-A596-812D0D8C061E}" type="presOf" srcId="{57FFE0F0-1863-40EF-9032-6D82896AFA48}" destId="{A535EA0B-5D41-4BFB-8AA6-D928266F6BB6}" srcOrd="0" destOrd="0" presId="urn:microsoft.com/office/officeart/2009/3/layout/SnapshotPictureList"/>
    <dgm:cxn modelId="{B89FC8D4-65E2-4FF7-BC8E-ED3542E1AF68}" srcId="{955954D2-C6D8-44BE-945F-38E55FC9BC39}" destId="{57FFE0F0-1863-40EF-9032-6D82896AFA48}" srcOrd="0" destOrd="0" parTransId="{3C58270C-651E-4C10-A140-13E12937C927}" sibTransId="{3A54B188-0495-4D5A-8E3A-AF5E3013C34B}"/>
    <dgm:cxn modelId="{7E721C15-A1C4-472E-BA9D-90A4754162A5}" srcId="{57FFE0F0-1863-40EF-9032-6D82896AFA48}" destId="{A9DD49F1-5EF5-4679-ADCF-AFA5B7A4A394}" srcOrd="0" destOrd="0" parTransId="{4A3D4C58-1ACF-4F71-8F81-BCAE5D8179B5}" sibTransId="{5B3C8D15-5FF4-45A4-B824-904F7DADCBF3}"/>
    <dgm:cxn modelId="{D0E52A81-C6F1-4C76-A5B8-37FD09221297}" type="presOf" srcId="{A9DD49F1-5EF5-4679-ADCF-AFA5B7A4A394}" destId="{B6AB90EB-2F7F-4E29-9AD7-DEA44D64FF11}" srcOrd="0" destOrd="0" presId="urn:microsoft.com/office/officeart/2009/3/layout/SnapshotPictureList"/>
    <dgm:cxn modelId="{90A98B05-A9BE-4073-9FC3-35B5F8AD6DE7}" type="presParOf" srcId="{960B46A7-42CF-4D9F-9F1D-3219D9D033C6}" destId="{7057A5B5-774C-472F-B3FC-56D7917EEC6F}" srcOrd="0" destOrd="0" presId="urn:microsoft.com/office/officeart/2009/3/layout/SnapshotPictureList"/>
    <dgm:cxn modelId="{AD6A7FFD-3E69-4520-A4B2-7AC4596CD784}" type="presParOf" srcId="{7057A5B5-774C-472F-B3FC-56D7917EEC6F}" destId="{C3EAE769-8754-42B0-83CE-AA08EC7B38E9}" srcOrd="0" destOrd="0" presId="urn:microsoft.com/office/officeart/2009/3/layout/SnapshotPictureList"/>
    <dgm:cxn modelId="{720A485A-0A5E-4DF9-B287-C13B168350A9}" type="presParOf" srcId="{7057A5B5-774C-472F-B3FC-56D7917EEC6F}" destId="{A535EA0B-5D41-4BFB-8AA6-D928266F6BB6}" srcOrd="1" destOrd="0" presId="urn:microsoft.com/office/officeart/2009/3/layout/SnapshotPictureList"/>
    <dgm:cxn modelId="{B428C953-62A2-483A-B7D7-4758A7D1D05A}" type="presParOf" srcId="{7057A5B5-774C-472F-B3FC-56D7917EEC6F}" destId="{B6AB90EB-2F7F-4E29-9AD7-DEA44D64FF11}" srcOrd="2" destOrd="0" presId="urn:microsoft.com/office/officeart/2009/3/layout/SnapshotPictureList"/>
    <dgm:cxn modelId="{F6ACF73B-7C6E-4DDA-BCF7-7C17D4971831}" type="presParOf" srcId="{7057A5B5-774C-472F-B3FC-56D7917EEC6F}" destId="{F4410227-5BEB-4E88-A296-C27AE7115987}" srcOrd="3" destOrd="0" presId="urn:microsoft.com/office/officeart/2009/3/layout/SnapshotPictureList"/>
    <dgm:cxn modelId="{83E65105-48AF-4128-82AC-69355D668E09}" type="presParOf" srcId="{7057A5B5-774C-472F-B3FC-56D7917EEC6F}" destId="{9B9E2460-A68D-420F-9399-4E55655A31B5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652C569-2FCE-4EAB-804D-4D52A1A6451F}" type="doc">
      <dgm:prSet loTypeId="urn:microsoft.com/office/officeart/2008/layout/CaptionedPicture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576717-92D1-485A-9972-55C4F0DD4DB2}">
      <dgm:prSet phldrT="[Text]" phldr="1"/>
      <dgm:spPr/>
      <dgm:t>
        <a:bodyPr/>
        <a:lstStyle/>
        <a:p>
          <a:endParaRPr lang="cs-CZ"/>
        </a:p>
      </dgm:t>
    </dgm:pt>
    <dgm:pt modelId="{7AC4B246-6D9C-4897-B73F-DA222AB300CE}" type="parTrans" cxnId="{30F20021-79A2-4E17-A3CE-26C1510AC2C1}">
      <dgm:prSet/>
      <dgm:spPr/>
      <dgm:t>
        <a:bodyPr/>
        <a:lstStyle/>
        <a:p>
          <a:endParaRPr lang="cs-CZ"/>
        </a:p>
      </dgm:t>
    </dgm:pt>
    <dgm:pt modelId="{DACA86FF-016C-4FA8-BC66-6AD992827881}" type="sibTrans" cxnId="{30F20021-79A2-4E17-A3CE-26C1510AC2C1}">
      <dgm:prSet/>
      <dgm:spPr/>
      <dgm:t>
        <a:bodyPr/>
        <a:lstStyle/>
        <a:p>
          <a:endParaRPr lang="cs-CZ"/>
        </a:p>
      </dgm:t>
    </dgm:pt>
    <dgm:pt modelId="{2CE944B0-6B15-43E4-BDAD-D49CB1D2C335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kovář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14B2CF90-EBA3-4E47-8EA1-1127C71D6D1E}" type="parTrans" cxnId="{9D924E08-2106-4542-A1E2-535C4129DFB4}">
      <dgm:prSet/>
      <dgm:spPr/>
      <dgm:t>
        <a:bodyPr/>
        <a:lstStyle/>
        <a:p>
          <a:endParaRPr lang="cs-CZ"/>
        </a:p>
      </dgm:t>
    </dgm:pt>
    <dgm:pt modelId="{6201FC34-7DC3-43FE-8E09-A3B8BCCFF669}" type="sibTrans" cxnId="{9D924E08-2106-4542-A1E2-535C4129DFB4}">
      <dgm:prSet/>
      <dgm:spPr/>
      <dgm:t>
        <a:bodyPr/>
        <a:lstStyle/>
        <a:p>
          <a:endParaRPr lang="cs-CZ"/>
        </a:p>
      </dgm:t>
    </dgm:pt>
    <dgm:pt modelId="{83D3FE87-11D9-4D3F-8DB0-99D979003A81}">
      <dgm:prSet phldrT="[Text]" phldr="1"/>
      <dgm:spPr/>
      <dgm:t>
        <a:bodyPr/>
        <a:lstStyle/>
        <a:p>
          <a:endParaRPr lang="cs-CZ"/>
        </a:p>
      </dgm:t>
    </dgm:pt>
    <dgm:pt modelId="{2B018D00-62BA-4794-B0B5-1F6AB1B6E3E5}" type="parTrans" cxnId="{9D31D4BA-120A-41B3-9746-F7E13CB50425}">
      <dgm:prSet/>
      <dgm:spPr/>
      <dgm:t>
        <a:bodyPr/>
        <a:lstStyle/>
        <a:p>
          <a:endParaRPr lang="cs-CZ"/>
        </a:p>
      </dgm:t>
    </dgm:pt>
    <dgm:pt modelId="{951D6EBA-FCB7-4551-A3CE-AF8CD5F7381A}" type="sibTrans" cxnId="{9D31D4BA-120A-41B3-9746-F7E13CB50425}">
      <dgm:prSet/>
      <dgm:spPr/>
      <dgm:t>
        <a:bodyPr/>
        <a:lstStyle/>
        <a:p>
          <a:endParaRPr lang="cs-CZ"/>
        </a:p>
      </dgm:t>
    </dgm:pt>
    <dgm:pt modelId="{1DED31B9-8D2F-47AC-9F18-965F39E33D27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přadlena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FBF9471A-6C9F-424F-8039-02DCBEE7AE58}" type="parTrans" cxnId="{B761D3A5-F322-46FB-902B-B527729F1DAD}">
      <dgm:prSet/>
      <dgm:spPr/>
      <dgm:t>
        <a:bodyPr/>
        <a:lstStyle/>
        <a:p>
          <a:endParaRPr lang="cs-CZ"/>
        </a:p>
      </dgm:t>
    </dgm:pt>
    <dgm:pt modelId="{059E832A-09C8-4A58-B6CB-2CE678BC0166}" type="sibTrans" cxnId="{B761D3A5-F322-46FB-902B-B527729F1DAD}">
      <dgm:prSet/>
      <dgm:spPr/>
      <dgm:t>
        <a:bodyPr/>
        <a:lstStyle/>
        <a:p>
          <a:endParaRPr lang="cs-CZ"/>
        </a:p>
      </dgm:t>
    </dgm:pt>
    <dgm:pt modelId="{92468B65-13DE-4ED0-A8DA-BC267DC72B0C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pekař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4083843D-8DA3-43A9-88F5-72819A41982A}" type="parTrans" cxnId="{FD26A1AA-D794-4AFC-A613-CD11102A8538}">
      <dgm:prSet/>
      <dgm:spPr/>
      <dgm:t>
        <a:bodyPr/>
        <a:lstStyle/>
        <a:p>
          <a:endParaRPr lang="cs-CZ"/>
        </a:p>
      </dgm:t>
    </dgm:pt>
    <dgm:pt modelId="{BDAEA1D5-1330-418E-885C-13D2B1CFBB5B}" type="sibTrans" cxnId="{FD26A1AA-D794-4AFC-A613-CD11102A8538}">
      <dgm:prSet/>
      <dgm:spPr/>
      <dgm:t>
        <a:bodyPr/>
        <a:lstStyle/>
        <a:p>
          <a:endParaRPr lang="cs-CZ"/>
        </a:p>
      </dgm:t>
    </dgm:pt>
    <dgm:pt modelId="{40C805E5-EF46-4BE0-A9D7-00B2CA775C63}">
      <dgm:prSet phldrT="[Text]"/>
      <dgm:spPr/>
      <dgm:t>
        <a:bodyPr/>
        <a:lstStyle/>
        <a:p>
          <a:endParaRPr lang="cs-CZ" dirty="0"/>
        </a:p>
      </dgm:t>
    </dgm:pt>
    <dgm:pt modelId="{52EFC5F6-69ED-4844-ADE6-CCFEB44B9184}" type="parTrans" cxnId="{882A0F64-909E-4912-9A19-EE8ABD23E7E5}">
      <dgm:prSet/>
      <dgm:spPr/>
      <dgm:t>
        <a:bodyPr/>
        <a:lstStyle/>
        <a:p>
          <a:endParaRPr lang="cs-CZ"/>
        </a:p>
      </dgm:t>
    </dgm:pt>
    <dgm:pt modelId="{D5DB0611-974B-4E11-922F-74EAFD4C3FE7}" type="sibTrans" cxnId="{882A0F64-909E-4912-9A19-EE8ABD23E7E5}">
      <dgm:prSet/>
      <dgm:spPr/>
      <dgm:t>
        <a:bodyPr/>
        <a:lstStyle/>
        <a:p>
          <a:endParaRPr lang="cs-CZ"/>
        </a:p>
      </dgm:t>
    </dgm:pt>
    <dgm:pt modelId="{EF821993-03F7-49AF-9EBD-DFD7F6BDF775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hrnčíř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5BD7310A-5C8C-490E-873B-336F1BF06EFE}" type="sibTrans" cxnId="{B09FDD99-283C-482B-957F-105D937794C0}">
      <dgm:prSet/>
      <dgm:spPr/>
      <dgm:t>
        <a:bodyPr/>
        <a:lstStyle/>
        <a:p>
          <a:endParaRPr lang="cs-CZ"/>
        </a:p>
      </dgm:t>
    </dgm:pt>
    <dgm:pt modelId="{1DD35F98-50C3-4F46-8172-4BAF3DC30915}" type="parTrans" cxnId="{B09FDD99-283C-482B-957F-105D937794C0}">
      <dgm:prSet/>
      <dgm:spPr/>
      <dgm:t>
        <a:bodyPr/>
        <a:lstStyle/>
        <a:p>
          <a:endParaRPr lang="cs-CZ"/>
        </a:p>
      </dgm:t>
    </dgm:pt>
    <dgm:pt modelId="{EC61DAD6-39BD-43D0-A42B-EC5DD54FE9CE}" type="pres">
      <dgm:prSet presAssocID="{8652C569-2FCE-4EAB-804D-4D52A1A6451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0BE04429-3E35-48A0-8C56-4956A95CCEED}" type="pres">
      <dgm:prSet presAssocID="{D0576717-92D1-485A-9972-55C4F0DD4DB2}" presName="composite" presStyleCnt="0">
        <dgm:presLayoutVars>
          <dgm:chMax val="1"/>
          <dgm:chPref val="1"/>
        </dgm:presLayoutVars>
      </dgm:prSet>
      <dgm:spPr/>
    </dgm:pt>
    <dgm:pt modelId="{E1D476AD-3E89-4ADF-A559-4558F8843BCB}" type="pres">
      <dgm:prSet presAssocID="{D0576717-92D1-485A-9972-55C4F0DD4DB2}" presName="Accent" presStyleLbl="trAlignAcc1" presStyleIdx="0" presStyleCnt="4">
        <dgm:presLayoutVars>
          <dgm:chMax val="0"/>
          <dgm:chPref val="0"/>
        </dgm:presLayoutVars>
      </dgm:prSet>
      <dgm:spPr/>
    </dgm:pt>
    <dgm:pt modelId="{939C92A3-557C-4855-8666-2CD478002C99}" type="pres">
      <dgm:prSet presAssocID="{D0576717-92D1-485A-9972-55C4F0DD4DB2}" presName="Image" presStyleLbl="alignImgPlace1" presStyleIdx="0" presStyleCnt="4" custScaleX="121669" custScaleY="119089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5A0F0FF-F5CB-4CC4-AB07-3E538AF2D9E5}" type="pres">
      <dgm:prSet presAssocID="{D0576717-92D1-485A-9972-55C4F0DD4DB2}" presName="ChildComposite" presStyleCnt="0"/>
      <dgm:spPr/>
    </dgm:pt>
    <dgm:pt modelId="{E0237153-6F70-4ABA-8574-00FED8AB0CE6}" type="pres">
      <dgm:prSet presAssocID="{D0576717-92D1-485A-9972-55C4F0DD4DB2}" presName="Child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9054C-EFBC-4511-A694-EF2CB625C885}" type="pres">
      <dgm:prSet presAssocID="{D0576717-92D1-485A-9972-55C4F0DD4DB2}" presName="Parent" presStyleLbl="revTx" presStyleIdx="0" presStyleCnt="4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5573F4-F2FC-4633-B88F-46C3CB8769A8}" type="pres">
      <dgm:prSet presAssocID="{DACA86FF-016C-4FA8-BC66-6AD992827881}" presName="sibTrans" presStyleCnt="0"/>
      <dgm:spPr/>
    </dgm:pt>
    <dgm:pt modelId="{CCFB241D-FFD7-4ECE-83D3-F2395291C8B8}" type="pres">
      <dgm:prSet presAssocID="{83D3FE87-11D9-4D3F-8DB0-99D979003A81}" presName="composite" presStyleCnt="0">
        <dgm:presLayoutVars>
          <dgm:chMax val="1"/>
          <dgm:chPref val="1"/>
        </dgm:presLayoutVars>
      </dgm:prSet>
      <dgm:spPr/>
    </dgm:pt>
    <dgm:pt modelId="{2CD7D394-383D-41D7-99E8-D2A6B9EAC546}" type="pres">
      <dgm:prSet presAssocID="{83D3FE87-11D9-4D3F-8DB0-99D979003A81}" presName="Accent" presStyleLbl="trAlignAcc1" presStyleIdx="1" presStyleCnt="4">
        <dgm:presLayoutVars>
          <dgm:chMax val="0"/>
          <dgm:chPref val="0"/>
        </dgm:presLayoutVars>
      </dgm:prSet>
      <dgm:spPr/>
    </dgm:pt>
    <dgm:pt modelId="{2FCD2FB1-EF06-4D2B-8EAB-303C33A36CB9}" type="pres">
      <dgm:prSet presAssocID="{83D3FE87-11D9-4D3F-8DB0-99D979003A81}" presName="Image" presStyleLbl="alignImgPlace1" presStyleIdx="1" presStyleCnt="4" custScaleX="115915" custScaleY="118162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9CCC7BD-72CF-4F29-A7AA-9FBCFC49BE48}" type="pres">
      <dgm:prSet presAssocID="{83D3FE87-11D9-4D3F-8DB0-99D979003A81}" presName="ChildComposite" presStyleCnt="0"/>
      <dgm:spPr/>
    </dgm:pt>
    <dgm:pt modelId="{38DBEBF3-8304-4A87-A438-92A2284430D7}" type="pres">
      <dgm:prSet presAssocID="{83D3FE87-11D9-4D3F-8DB0-99D979003A81}" presName="Child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ED0B80-0129-49E8-B849-28EE76F5AF15}" type="pres">
      <dgm:prSet presAssocID="{83D3FE87-11D9-4D3F-8DB0-99D979003A81}" presName="Parent" presStyleLbl="revTx" presStyleIdx="1" presStyleCnt="4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CD70DB-EDC1-4BC1-BA30-160D336EC1E4}" type="pres">
      <dgm:prSet presAssocID="{951D6EBA-FCB7-4551-A3CE-AF8CD5F7381A}" presName="sibTrans" presStyleCnt="0"/>
      <dgm:spPr/>
    </dgm:pt>
    <dgm:pt modelId="{5D8A1696-0AD0-4117-9169-F107555121C0}" type="pres">
      <dgm:prSet presAssocID="{92468B65-13DE-4ED0-A8DA-BC267DC72B0C}" presName="composite" presStyleCnt="0">
        <dgm:presLayoutVars>
          <dgm:chMax val="1"/>
          <dgm:chPref val="1"/>
        </dgm:presLayoutVars>
      </dgm:prSet>
      <dgm:spPr/>
    </dgm:pt>
    <dgm:pt modelId="{826D9C9C-ACFC-4358-8EC4-4DE487D001F3}" type="pres">
      <dgm:prSet presAssocID="{92468B65-13DE-4ED0-A8DA-BC267DC72B0C}" presName="Accent" presStyleLbl="trAlignAcc1" presStyleIdx="2" presStyleCnt="4">
        <dgm:presLayoutVars>
          <dgm:chMax val="0"/>
          <dgm:chPref val="0"/>
        </dgm:presLayoutVars>
      </dgm:prSet>
      <dgm:spPr/>
    </dgm:pt>
    <dgm:pt modelId="{B76B6065-F304-42DB-8565-5CC237B82F57}" type="pres">
      <dgm:prSet presAssocID="{92468B65-13DE-4ED0-A8DA-BC267DC72B0C}" presName="Image" presStyleLbl="alignImgPlace1" presStyleIdx="2" presStyleCnt="4" custScaleX="121669" custScaleY="110725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CF4D28C-3E0C-44AD-8C6E-2EBA06F296CC}" type="pres">
      <dgm:prSet presAssocID="{92468B65-13DE-4ED0-A8DA-BC267DC72B0C}" presName="ChildComposite" presStyleCnt="0"/>
      <dgm:spPr/>
    </dgm:pt>
    <dgm:pt modelId="{91CD411E-45B1-442F-A117-1D3A1A018065}" type="pres">
      <dgm:prSet presAssocID="{92468B65-13DE-4ED0-A8DA-BC267DC72B0C}" presName="Child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CAED949-2604-4779-BA91-727789612D4B}" type="pres">
      <dgm:prSet presAssocID="{92468B65-13DE-4ED0-A8DA-BC267DC72B0C}" presName="Parent" presStyleLbl="revTx" presStyleIdx="2" presStyleCnt="4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05E370-7E4A-4DB5-B56F-8D2F384B2BF8}" type="pres">
      <dgm:prSet presAssocID="{BDAEA1D5-1330-418E-885C-13D2B1CFBB5B}" presName="sibTrans" presStyleCnt="0"/>
      <dgm:spPr/>
    </dgm:pt>
    <dgm:pt modelId="{FB1A31D0-0C5F-41B5-96BF-F030717E636D}" type="pres">
      <dgm:prSet presAssocID="{40C805E5-EF46-4BE0-A9D7-00B2CA775C63}" presName="composite" presStyleCnt="0">
        <dgm:presLayoutVars>
          <dgm:chMax val="1"/>
          <dgm:chPref val="1"/>
        </dgm:presLayoutVars>
      </dgm:prSet>
      <dgm:spPr/>
    </dgm:pt>
    <dgm:pt modelId="{98BC4B84-8EAE-4E15-85A5-936F14960165}" type="pres">
      <dgm:prSet presAssocID="{40C805E5-EF46-4BE0-A9D7-00B2CA775C63}" presName="Accent" presStyleLbl="trAlignAcc1" presStyleIdx="3" presStyleCnt="4">
        <dgm:presLayoutVars>
          <dgm:chMax val="0"/>
          <dgm:chPref val="0"/>
        </dgm:presLayoutVars>
      </dgm:prSet>
      <dgm:spPr/>
    </dgm:pt>
    <dgm:pt modelId="{DA07BFD4-46B5-472E-9387-C0AC9853A84B}" type="pres">
      <dgm:prSet presAssocID="{40C805E5-EF46-4BE0-A9D7-00B2CA775C63}" presName="Image" presStyleLbl="alignImgPlace1" presStyleIdx="3" presStyleCnt="4" custScaleX="115915" custScaleY="110725">
        <dgm:presLayoutVars>
          <dgm:chMax val="0"/>
          <dgm:chPref val="0"/>
        </dgm:presLayoutVars>
      </dgm:prSet>
      <dgm:spPr>
        <a:blipFill rotWithShape="1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2CDF917-139A-4C7A-BF52-5913B5220E98}" type="pres">
      <dgm:prSet presAssocID="{40C805E5-EF46-4BE0-A9D7-00B2CA775C63}" presName="ChildComposite" presStyleCnt="0"/>
      <dgm:spPr/>
    </dgm:pt>
    <dgm:pt modelId="{544EE2EC-114F-465D-BF65-3B6E854AF292}" type="pres">
      <dgm:prSet presAssocID="{40C805E5-EF46-4BE0-A9D7-00B2CA775C63}" presName="Child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6208B-E763-4002-9DCC-9DD2D6369515}" type="pres">
      <dgm:prSet presAssocID="{40C805E5-EF46-4BE0-A9D7-00B2CA775C63}" presName="Parent" presStyleLbl="revTx" presStyleIdx="3" presStyleCnt="4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924E08-2106-4542-A1E2-535C4129DFB4}" srcId="{D0576717-92D1-485A-9972-55C4F0DD4DB2}" destId="{2CE944B0-6B15-43E4-BDAD-D49CB1D2C335}" srcOrd="0" destOrd="0" parTransId="{14B2CF90-EBA3-4E47-8EA1-1127C71D6D1E}" sibTransId="{6201FC34-7DC3-43FE-8E09-A3B8BCCFF669}"/>
    <dgm:cxn modelId="{AFA3CD57-EE35-489B-B5B6-79757B2D8E68}" type="presOf" srcId="{D0576717-92D1-485A-9972-55C4F0DD4DB2}" destId="{9B69054C-EFBC-4511-A694-EF2CB625C885}" srcOrd="0" destOrd="0" presId="urn:microsoft.com/office/officeart/2008/layout/CaptionedPictures"/>
    <dgm:cxn modelId="{05225257-D125-4490-9612-0E485912F535}" type="presOf" srcId="{83D3FE87-11D9-4D3F-8DB0-99D979003A81}" destId="{53ED0B80-0129-49E8-B849-28EE76F5AF15}" srcOrd="0" destOrd="0" presId="urn:microsoft.com/office/officeart/2008/layout/CaptionedPictures"/>
    <dgm:cxn modelId="{C6841878-2F7F-4C36-A7A2-3C57756D9729}" type="presOf" srcId="{8652C569-2FCE-4EAB-804D-4D52A1A6451F}" destId="{EC61DAD6-39BD-43D0-A42B-EC5DD54FE9CE}" srcOrd="0" destOrd="0" presId="urn:microsoft.com/office/officeart/2008/layout/CaptionedPictures"/>
    <dgm:cxn modelId="{9D31D4BA-120A-41B3-9746-F7E13CB50425}" srcId="{8652C569-2FCE-4EAB-804D-4D52A1A6451F}" destId="{83D3FE87-11D9-4D3F-8DB0-99D979003A81}" srcOrd="1" destOrd="0" parTransId="{2B018D00-62BA-4794-B0B5-1F6AB1B6E3E5}" sibTransId="{951D6EBA-FCB7-4551-A3CE-AF8CD5F7381A}"/>
    <dgm:cxn modelId="{B09FDD99-283C-482B-957F-105D937794C0}" srcId="{40C805E5-EF46-4BE0-A9D7-00B2CA775C63}" destId="{EF821993-03F7-49AF-9EBD-DFD7F6BDF775}" srcOrd="0" destOrd="0" parTransId="{1DD35F98-50C3-4F46-8172-4BAF3DC30915}" sibTransId="{5BD7310A-5C8C-490E-873B-336F1BF06EFE}"/>
    <dgm:cxn modelId="{B761D3A5-F322-46FB-902B-B527729F1DAD}" srcId="{83D3FE87-11D9-4D3F-8DB0-99D979003A81}" destId="{1DED31B9-8D2F-47AC-9F18-965F39E33D27}" srcOrd="0" destOrd="0" parTransId="{FBF9471A-6C9F-424F-8039-02DCBEE7AE58}" sibTransId="{059E832A-09C8-4A58-B6CB-2CE678BC0166}"/>
    <dgm:cxn modelId="{8A463A18-4640-470C-92FD-551A1CBB29D9}" type="presOf" srcId="{1DED31B9-8D2F-47AC-9F18-965F39E33D27}" destId="{38DBEBF3-8304-4A87-A438-92A2284430D7}" srcOrd="0" destOrd="0" presId="urn:microsoft.com/office/officeart/2008/layout/CaptionedPictures"/>
    <dgm:cxn modelId="{FD26A1AA-D794-4AFC-A613-CD11102A8538}" srcId="{8652C569-2FCE-4EAB-804D-4D52A1A6451F}" destId="{92468B65-13DE-4ED0-A8DA-BC267DC72B0C}" srcOrd="2" destOrd="0" parTransId="{4083843D-8DA3-43A9-88F5-72819A41982A}" sibTransId="{BDAEA1D5-1330-418E-885C-13D2B1CFBB5B}"/>
    <dgm:cxn modelId="{882A0F64-909E-4912-9A19-EE8ABD23E7E5}" srcId="{8652C569-2FCE-4EAB-804D-4D52A1A6451F}" destId="{40C805E5-EF46-4BE0-A9D7-00B2CA775C63}" srcOrd="3" destOrd="0" parTransId="{52EFC5F6-69ED-4844-ADE6-CCFEB44B9184}" sibTransId="{D5DB0611-974B-4E11-922F-74EAFD4C3FE7}"/>
    <dgm:cxn modelId="{30F20021-79A2-4E17-A3CE-26C1510AC2C1}" srcId="{8652C569-2FCE-4EAB-804D-4D52A1A6451F}" destId="{D0576717-92D1-485A-9972-55C4F0DD4DB2}" srcOrd="0" destOrd="0" parTransId="{7AC4B246-6D9C-4897-B73F-DA222AB300CE}" sibTransId="{DACA86FF-016C-4FA8-BC66-6AD992827881}"/>
    <dgm:cxn modelId="{BEAFFF73-DE4F-4CC4-84DC-38A99D5C576C}" type="presOf" srcId="{92468B65-13DE-4ED0-A8DA-BC267DC72B0C}" destId="{9CAED949-2604-4779-BA91-727789612D4B}" srcOrd="0" destOrd="0" presId="urn:microsoft.com/office/officeart/2008/layout/CaptionedPictures"/>
    <dgm:cxn modelId="{C32E9C36-CC94-4CE6-AB8C-49559993122A}" type="presOf" srcId="{EF821993-03F7-49AF-9EBD-DFD7F6BDF775}" destId="{544EE2EC-114F-465D-BF65-3B6E854AF292}" srcOrd="0" destOrd="0" presId="urn:microsoft.com/office/officeart/2008/layout/CaptionedPictures"/>
    <dgm:cxn modelId="{965EA1FF-C5CE-4E53-829D-B397ADECFBE9}" type="presOf" srcId="{40C805E5-EF46-4BE0-A9D7-00B2CA775C63}" destId="{17B6208B-E763-4002-9DCC-9DD2D6369515}" srcOrd="0" destOrd="0" presId="urn:microsoft.com/office/officeart/2008/layout/CaptionedPictures"/>
    <dgm:cxn modelId="{977C6941-35A0-488A-BE42-F95547428788}" type="presOf" srcId="{2CE944B0-6B15-43E4-BDAD-D49CB1D2C335}" destId="{E0237153-6F70-4ABA-8574-00FED8AB0CE6}" srcOrd="0" destOrd="0" presId="urn:microsoft.com/office/officeart/2008/layout/CaptionedPictures"/>
    <dgm:cxn modelId="{C0659DF6-CB66-4666-9ABF-FA51F0C22AF5}" type="presParOf" srcId="{EC61DAD6-39BD-43D0-A42B-EC5DD54FE9CE}" destId="{0BE04429-3E35-48A0-8C56-4956A95CCEED}" srcOrd="0" destOrd="0" presId="urn:microsoft.com/office/officeart/2008/layout/CaptionedPictures"/>
    <dgm:cxn modelId="{7CF0FE92-63E3-4241-802A-854B857443B2}" type="presParOf" srcId="{0BE04429-3E35-48A0-8C56-4956A95CCEED}" destId="{E1D476AD-3E89-4ADF-A559-4558F8843BCB}" srcOrd="0" destOrd="0" presId="urn:microsoft.com/office/officeart/2008/layout/CaptionedPictures"/>
    <dgm:cxn modelId="{8AB8EFC1-7381-4904-A8D3-927AD508E32C}" type="presParOf" srcId="{0BE04429-3E35-48A0-8C56-4956A95CCEED}" destId="{939C92A3-557C-4855-8666-2CD478002C99}" srcOrd="1" destOrd="0" presId="urn:microsoft.com/office/officeart/2008/layout/CaptionedPictures"/>
    <dgm:cxn modelId="{8781D23A-114C-45A0-9567-EAC2E1CFCF2D}" type="presParOf" srcId="{0BE04429-3E35-48A0-8C56-4956A95CCEED}" destId="{C5A0F0FF-F5CB-4CC4-AB07-3E538AF2D9E5}" srcOrd="2" destOrd="0" presId="urn:microsoft.com/office/officeart/2008/layout/CaptionedPictures"/>
    <dgm:cxn modelId="{BF491800-E2B7-40C8-8EF6-5CEBFD314C5B}" type="presParOf" srcId="{C5A0F0FF-F5CB-4CC4-AB07-3E538AF2D9E5}" destId="{E0237153-6F70-4ABA-8574-00FED8AB0CE6}" srcOrd="0" destOrd="0" presId="urn:microsoft.com/office/officeart/2008/layout/CaptionedPictures"/>
    <dgm:cxn modelId="{E66383A1-89A5-4DD0-AE0D-73929FC11AC3}" type="presParOf" srcId="{C5A0F0FF-F5CB-4CC4-AB07-3E538AF2D9E5}" destId="{9B69054C-EFBC-4511-A694-EF2CB625C885}" srcOrd="1" destOrd="0" presId="urn:microsoft.com/office/officeart/2008/layout/CaptionedPictures"/>
    <dgm:cxn modelId="{06DC82AD-D134-427E-A9EF-721C387BE666}" type="presParOf" srcId="{EC61DAD6-39BD-43D0-A42B-EC5DD54FE9CE}" destId="{4C5573F4-F2FC-4633-B88F-46C3CB8769A8}" srcOrd="1" destOrd="0" presId="urn:microsoft.com/office/officeart/2008/layout/CaptionedPictures"/>
    <dgm:cxn modelId="{7C6B9F05-A1BA-47C5-A346-E6B47E1D86A5}" type="presParOf" srcId="{EC61DAD6-39BD-43D0-A42B-EC5DD54FE9CE}" destId="{CCFB241D-FFD7-4ECE-83D3-F2395291C8B8}" srcOrd="2" destOrd="0" presId="urn:microsoft.com/office/officeart/2008/layout/CaptionedPictures"/>
    <dgm:cxn modelId="{59048475-84F2-41AB-A8F2-FF4BA4230DDA}" type="presParOf" srcId="{CCFB241D-FFD7-4ECE-83D3-F2395291C8B8}" destId="{2CD7D394-383D-41D7-99E8-D2A6B9EAC546}" srcOrd="0" destOrd="0" presId="urn:microsoft.com/office/officeart/2008/layout/CaptionedPictures"/>
    <dgm:cxn modelId="{DA0EA05B-09C7-4C52-839A-57DDBD51DA8A}" type="presParOf" srcId="{CCFB241D-FFD7-4ECE-83D3-F2395291C8B8}" destId="{2FCD2FB1-EF06-4D2B-8EAB-303C33A36CB9}" srcOrd="1" destOrd="0" presId="urn:microsoft.com/office/officeart/2008/layout/CaptionedPictures"/>
    <dgm:cxn modelId="{2B316FC1-83B3-4B64-9DFA-B0B748C9F55C}" type="presParOf" srcId="{CCFB241D-FFD7-4ECE-83D3-F2395291C8B8}" destId="{79CCC7BD-72CF-4F29-A7AA-9FBCFC49BE48}" srcOrd="2" destOrd="0" presId="urn:microsoft.com/office/officeart/2008/layout/CaptionedPictures"/>
    <dgm:cxn modelId="{A6769894-7B70-4692-B7BF-2B37A01174BB}" type="presParOf" srcId="{79CCC7BD-72CF-4F29-A7AA-9FBCFC49BE48}" destId="{38DBEBF3-8304-4A87-A438-92A2284430D7}" srcOrd="0" destOrd="0" presId="urn:microsoft.com/office/officeart/2008/layout/CaptionedPictures"/>
    <dgm:cxn modelId="{FB164157-8A86-4B84-BFA1-9045E8735CF0}" type="presParOf" srcId="{79CCC7BD-72CF-4F29-A7AA-9FBCFC49BE48}" destId="{53ED0B80-0129-49E8-B849-28EE76F5AF15}" srcOrd="1" destOrd="0" presId="urn:microsoft.com/office/officeart/2008/layout/CaptionedPictures"/>
    <dgm:cxn modelId="{7A19B2B6-6FB8-4F45-AD02-2643C3876ED0}" type="presParOf" srcId="{EC61DAD6-39BD-43D0-A42B-EC5DD54FE9CE}" destId="{EBCD70DB-EDC1-4BC1-BA30-160D336EC1E4}" srcOrd="3" destOrd="0" presId="urn:microsoft.com/office/officeart/2008/layout/CaptionedPictures"/>
    <dgm:cxn modelId="{43BC28E2-C09C-4F16-94AC-A7F99C0A4C7E}" type="presParOf" srcId="{EC61DAD6-39BD-43D0-A42B-EC5DD54FE9CE}" destId="{5D8A1696-0AD0-4117-9169-F107555121C0}" srcOrd="4" destOrd="0" presId="urn:microsoft.com/office/officeart/2008/layout/CaptionedPictures"/>
    <dgm:cxn modelId="{DA53D693-ABFA-4782-B1EE-B39D457895AC}" type="presParOf" srcId="{5D8A1696-0AD0-4117-9169-F107555121C0}" destId="{826D9C9C-ACFC-4358-8EC4-4DE487D001F3}" srcOrd="0" destOrd="0" presId="urn:microsoft.com/office/officeart/2008/layout/CaptionedPictures"/>
    <dgm:cxn modelId="{F8A04CB5-5B03-4D15-849A-24A0C357FFF0}" type="presParOf" srcId="{5D8A1696-0AD0-4117-9169-F107555121C0}" destId="{B76B6065-F304-42DB-8565-5CC237B82F57}" srcOrd="1" destOrd="0" presId="urn:microsoft.com/office/officeart/2008/layout/CaptionedPictures"/>
    <dgm:cxn modelId="{09995CD1-699F-495B-B687-704B2B2518FA}" type="presParOf" srcId="{5D8A1696-0AD0-4117-9169-F107555121C0}" destId="{CCF4D28C-3E0C-44AD-8C6E-2EBA06F296CC}" srcOrd="2" destOrd="0" presId="urn:microsoft.com/office/officeart/2008/layout/CaptionedPictures"/>
    <dgm:cxn modelId="{20F0A026-AA10-4A90-91CF-A130AA6F0C08}" type="presParOf" srcId="{CCF4D28C-3E0C-44AD-8C6E-2EBA06F296CC}" destId="{91CD411E-45B1-442F-A117-1D3A1A018065}" srcOrd="0" destOrd="0" presId="urn:microsoft.com/office/officeart/2008/layout/CaptionedPictures"/>
    <dgm:cxn modelId="{4389F33F-96C3-4438-B893-4A7D8FDF8456}" type="presParOf" srcId="{CCF4D28C-3E0C-44AD-8C6E-2EBA06F296CC}" destId="{9CAED949-2604-4779-BA91-727789612D4B}" srcOrd="1" destOrd="0" presId="urn:microsoft.com/office/officeart/2008/layout/CaptionedPictures"/>
    <dgm:cxn modelId="{B98EE7A0-1C25-4785-8581-A57C990D5A07}" type="presParOf" srcId="{EC61DAD6-39BD-43D0-A42B-EC5DD54FE9CE}" destId="{7005E370-7E4A-4DB5-B56F-8D2F384B2BF8}" srcOrd="5" destOrd="0" presId="urn:microsoft.com/office/officeart/2008/layout/CaptionedPictures"/>
    <dgm:cxn modelId="{3A58F2F9-B82E-48EF-BE57-15293A5CB2EC}" type="presParOf" srcId="{EC61DAD6-39BD-43D0-A42B-EC5DD54FE9CE}" destId="{FB1A31D0-0C5F-41B5-96BF-F030717E636D}" srcOrd="6" destOrd="0" presId="urn:microsoft.com/office/officeart/2008/layout/CaptionedPictures"/>
    <dgm:cxn modelId="{1C442486-F73A-427B-9176-5749353CCDB2}" type="presParOf" srcId="{FB1A31D0-0C5F-41B5-96BF-F030717E636D}" destId="{98BC4B84-8EAE-4E15-85A5-936F14960165}" srcOrd="0" destOrd="0" presId="urn:microsoft.com/office/officeart/2008/layout/CaptionedPictures"/>
    <dgm:cxn modelId="{07514E93-112F-41E3-8055-CB17AA3B36DE}" type="presParOf" srcId="{FB1A31D0-0C5F-41B5-96BF-F030717E636D}" destId="{DA07BFD4-46B5-472E-9387-C0AC9853A84B}" srcOrd="1" destOrd="0" presId="urn:microsoft.com/office/officeart/2008/layout/CaptionedPictures"/>
    <dgm:cxn modelId="{FAB0816C-CEC5-4DE7-B71A-29A58ABD0FE4}" type="presParOf" srcId="{FB1A31D0-0C5F-41B5-96BF-F030717E636D}" destId="{22CDF917-139A-4C7A-BF52-5913B5220E98}" srcOrd="2" destOrd="0" presId="urn:microsoft.com/office/officeart/2008/layout/CaptionedPictures"/>
    <dgm:cxn modelId="{E94FE4D4-6D09-427C-8B68-C3C685F64ACC}" type="presParOf" srcId="{22CDF917-139A-4C7A-BF52-5913B5220E98}" destId="{544EE2EC-114F-465D-BF65-3B6E854AF292}" srcOrd="0" destOrd="0" presId="urn:microsoft.com/office/officeart/2008/layout/CaptionedPictures"/>
    <dgm:cxn modelId="{5F1D78FC-54DB-4DA0-AAB1-9DFB82EF769B}" type="presParOf" srcId="{22CDF917-139A-4C7A-BF52-5913B5220E98}" destId="{17B6208B-E763-4002-9DCC-9DD2D6369515}" srcOrd="1" destOrd="0" presId="urn:microsoft.com/office/officeart/2008/layout/CaptionedPicture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5A47424-16AE-4100-8E45-534A74BA384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86BD8F-20EE-428F-9756-BD2483B0953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Byl velmi vzdělaný a moudrý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5D4B74F-16FD-45F4-987B-6F2176198EC8}" type="parTrans" cxnId="{754F5628-8618-48B4-9E7F-93CD6F380FCE}">
      <dgm:prSet/>
      <dgm:spPr/>
      <dgm:t>
        <a:bodyPr/>
        <a:lstStyle/>
        <a:p>
          <a:endParaRPr lang="cs-CZ"/>
        </a:p>
      </dgm:t>
    </dgm:pt>
    <dgm:pt modelId="{56DB9E38-1182-4660-9210-BD6144051437}" type="sibTrans" cxnId="{754F5628-8618-48B4-9E7F-93CD6F380FCE}">
      <dgm:prSet/>
      <dgm:spPr/>
      <dgm:t>
        <a:bodyPr/>
        <a:lstStyle/>
        <a:p>
          <a:endParaRPr lang="cs-CZ"/>
        </a:p>
      </dgm:t>
    </dgm:pt>
    <dgm:pt modelId="{F505D0AC-68B5-4A58-8210-C03BE4C868D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Nechal postavit hrad Karlštejn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DAA6C2B-C5CC-4504-80F2-D994BD400948}" type="parTrans" cxnId="{CF71ACA3-E23D-40E5-B96C-28A831C5C375}">
      <dgm:prSet/>
      <dgm:spPr/>
      <dgm:t>
        <a:bodyPr/>
        <a:lstStyle/>
        <a:p>
          <a:endParaRPr lang="cs-CZ"/>
        </a:p>
      </dgm:t>
    </dgm:pt>
    <dgm:pt modelId="{8F25141D-7A54-4BA8-95F4-ADBBC4CAFB04}" type="sibTrans" cxnId="{CF71ACA3-E23D-40E5-B96C-28A831C5C375}">
      <dgm:prSet/>
      <dgm:spPr/>
      <dgm:t>
        <a:bodyPr/>
        <a:lstStyle/>
        <a:p>
          <a:endParaRPr lang="cs-CZ"/>
        </a:p>
      </dgm:t>
    </dgm:pt>
    <dgm:pt modelId="{9184D22F-7828-402F-A8D2-989B9CF99FF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Rozšířil Prahu o Nové Město pražské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ED67708-D3FB-4322-86AA-75EF17878C1D}" type="parTrans" cxnId="{4DF3E932-708F-44CC-8E32-6EAF1AB8E701}">
      <dgm:prSet/>
      <dgm:spPr/>
      <dgm:t>
        <a:bodyPr/>
        <a:lstStyle/>
        <a:p>
          <a:endParaRPr lang="cs-CZ"/>
        </a:p>
      </dgm:t>
    </dgm:pt>
    <dgm:pt modelId="{58AACFF7-4F1C-467E-B0A5-1A7D1BBC0604}" type="sibTrans" cxnId="{4DF3E932-708F-44CC-8E32-6EAF1AB8E701}">
      <dgm:prSet/>
      <dgm:spPr/>
      <dgm:t>
        <a:bodyPr/>
        <a:lstStyle/>
        <a:p>
          <a:endParaRPr lang="cs-CZ"/>
        </a:p>
      </dgm:t>
    </dgm:pt>
    <dgm:pt modelId="{8C1ED35A-5D1C-4949-9AB8-A485074FB20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Nechal postavit Karlův most v Praze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95B5382-379B-4062-B6D1-0C00D004114F}" type="parTrans" cxnId="{19C831B0-1506-4C56-B10D-A4FF88D878B8}">
      <dgm:prSet/>
      <dgm:spPr/>
      <dgm:t>
        <a:bodyPr/>
        <a:lstStyle/>
        <a:p>
          <a:endParaRPr lang="cs-CZ"/>
        </a:p>
      </dgm:t>
    </dgm:pt>
    <dgm:pt modelId="{DA7B5C39-ACF5-4A43-B445-432F30CF8C52}" type="sibTrans" cxnId="{19C831B0-1506-4C56-B10D-A4FF88D878B8}">
      <dgm:prSet/>
      <dgm:spPr/>
      <dgm:t>
        <a:bodyPr/>
        <a:lstStyle/>
        <a:p>
          <a:endParaRPr lang="cs-CZ"/>
        </a:p>
      </dgm:t>
    </dgm:pt>
    <dgm:pt modelId="{4E2B8ECC-309E-4CF9-9B65-DFA10CB0913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Založil Karlovu univerzitu v Praze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871D808-EE96-4004-9199-2249637FB502}" type="parTrans" cxnId="{55756A24-33FC-428D-BF8A-66246C98DF96}">
      <dgm:prSet/>
      <dgm:spPr/>
      <dgm:t>
        <a:bodyPr/>
        <a:lstStyle/>
        <a:p>
          <a:endParaRPr lang="cs-CZ"/>
        </a:p>
      </dgm:t>
    </dgm:pt>
    <dgm:pt modelId="{E6FC9AD6-7F29-482B-86DE-BE751F204BC4}" type="sibTrans" cxnId="{55756A24-33FC-428D-BF8A-66246C98DF96}">
      <dgm:prSet/>
      <dgm:spPr/>
      <dgm:t>
        <a:bodyPr/>
        <a:lstStyle/>
        <a:p>
          <a:endParaRPr lang="cs-CZ"/>
        </a:p>
      </dgm:t>
    </dgm:pt>
    <dgm:pt modelId="{C98022DE-2787-487B-B42A-BEA6297BC568}" type="pres">
      <dgm:prSet presAssocID="{25A47424-16AE-4100-8E45-534A74BA384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5A876A-4F23-4A16-B61D-58DC2EAAE357}" type="pres">
      <dgm:prSet presAssocID="{5986BD8F-20EE-428F-9756-BD2483B0953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10AF25-60B3-4448-A707-D9E2023C5742}" type="pres">
      <dgm:prSet presAssocID="{56DB9E38-1182-4660-9210-BD6144051437}" presName="sibTrans" presStyleCnt="0"/>
      <dgm:spPr/>
    </dgm:pt>
    <dgm:pt modelId="{06265448-7DCF-4CD9-9CE8-DD1A6EC5977D}" type="pres">
      <dgm:prSet presAssocID="{F505D0AC-68B5-4A58-8210-C03BE4C868D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747E4C-9C00-425F-8150-406DE72ED224}" type="pres">
      <dgm:prSet presAssocID="{8F25141D-7A54-4BA8-95F4-ADBBC4CAFB04}" presName="sibTrans" presStyleCnt="0"/>
      <dgm:spPr/>
    </dgm:pt>
    <dgm:pt modelId="{510B65BD-98CA-4A1B-85AE-98487F3FBB11}" type="pres">
      <dgm:prSet presAssocID="{9184D22F-7828-402F-A8D2-989B9CF99FF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CAD3D8-0023-4809-A668-13B3DE884290}" type="pres">
      <dgm:prSet presAssocID="{58AACFF7-4F1C-467E-B0A5-1A7D1BBC0604}" presName="sibTrans" presStyleCnt="0"/>
      <dgm:spPr/>
    </dgm:pt>
    <dgm:pt modelId="{CF87AA90-D4DC-49C2-9307-F714E1457A8E}" type="pres">
      <dgm:prSet presAssocID="{8C1ED35A-5D1C-4949-9AB8-A485074FB20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EBD274-C7BB-4456-A4C1-13910FB97DC6}" type="pres">
      <dgm:prSet presAssocID="{DA7B5C39-ACF5-4A43-B445-432F30CF8C52}" presName="sibTrans" presStyleCnt="0"/>
      <dgm:spPr/>
    </dgm:pt>
    <dgm:pt modelId="{11F3F694-10D8-4026-9166-D88A63A211F5}" type="pres">
      <dgm:prSet presAssocID="{4E2B8ECC-309E-4CF9-9B65-DFA10CB0913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25917E-6202-4577-98DD-EFF29AFBACFB}" type="presOf" srcId="{8C1ED35A-5D1C-4949-9AB8-A485074FB209}" destId="{CF87AA90-D4DC-49C2-9307-F714E1457A8E}" srcOrd="0" destOrd="0" presId="urn:microsoft.com/office/officeart/2005/8/layout/default"/>
    <dgm:cxn modelId="{0F371B36-FFDA-450B-B747-DC06CC33A6E9}" type="presOf" srcId="{5986BD8F-20EE-428F-9756-BD2483B09539}" destId="{C65A876A-4F23-4A16-B61D-58DC2EAAE357}" srcOrd="0" destOrd="0" presId="urn:microsoft.com/office/officeart/2005/8/layout/default"/>
    <dgm:cxn modelId="{93C18584-51FB-4035-B48E-60766DCC0738}" type="presOf" srcId="{9184D22F-7828-402F-A8D2-989B9CF99FF5}" destId="{510B65BD-98CA-4A1B-85AE-98487F3FBB11}" srcOrd="0" destOrd="0" presId="urn:microsoft.com/office/officeart/2005/8/layout/default"/>
    <dgm:cxn modelId="{754F5628-8618-48B4-9E7F-93CD6F380FCE}" srcId="{25A47424-16AE-4100-8E45-534A74BA384D}" destId="{5986BD8F-20EE-428F-9756-BD2483B09539}" srcOrd="0" destOrd="0" parTransId="{F5D4B74F-16FD-45F4-987B-6F2176198EC8}" sibTransId="{56DB9E38-1182-4660-9210-BD6144051437}"/>
    <dgm:cxn modelId="{B6BBE03D-1653-4F2B-A87F-E2B14096DAAC}" type="presOf" srcId="{4E2B8ECC-309E-4CF9-9B65-DFA10CB09135}" destId="{11F3F694-10D8-4026-9166-D88A63A211F5}" srcOrd="0" destOrd="0" presId="urn:microsoft.com/office/officeart/2005/8/layout/default"/>
    <dgm:cxn modelId="{93AA78F4-33C9-44D8-821D-01C198040112}" type="presOf" srcId="{F505D0AC-68B5-4A58-8210-C03BE4C868DC}" destId="{06265448-7DCF-4CD9-9CE8-DD1A6EC5977D}" srcOrd="0" destOrd="0" presId="urn:microsoft.com/office/officeart/2005/8/layout/default"/>
    <dgm:cxn modelId="{4DF3E932-708F-44CC-8E32-6EAF1AB8E701}" srcId="{25A47424-16AE-4100-8E45-534A74BA384D}" destId="{9184D22F-7828-402F-A8D2-989B9CF99FF5}" srcOrd="2" destOrd="0" parTransId="{2ED67708-D3FB-4322-86AA-75EF17878C1D}" sibTransId="{58AACFF7-4F1C-467E-B0A5-1A7D1BBC0604}"/>
    <dgm:cxn modelId="{19C831B0-1506-4C56-B10D-A4FF88D878B8}" srcId="{25A47424-16AE-4100-8E45-534A74BA384D}" destId="{8C1ED35A-5D1C-4949-9AB8-A485074FB209}" srcOrd="3" destOrd="0" parTransId="{B95B5382-379B-4062-B6D1-0C00D004114F}" sibTransId="{DA7B5C39-ACF5-4A43-B445-432F30CF8C52}"/>
    <dgm:cxn modelId="{CF71ACA3-E23D-40E5-B96C-28A831C5C375}" srcId="{25A47424-16AE-4100-8E45-534A74BA384D}" destId="{F505D0AC-68B5-4A58-8210-C03BE4C868DC}" srcOrd="1" destOrd="0" parTransId="{FDAA6C2B-C5CC-4504-80F2-D994BD400948}" sibTransId="{8F25141D-7A54-4BA8-95F4-ADBBC4CAFB04}"/>
    <dgm:cxn modelId="{30E5AE70-8DBB-460C-AA13-6FE635545FFB}" type="presOf" srcId="{25A47424-16AE-4100-8E45-534A74BA384D}" destId="{C98022DE-2787-487B-B42A-BEA6297BC568}" srcOrd="0" destOrd="0" presId="urn:microsoft.com/office/officeart/2005/8/layout/default"/>
    <dgm:cxn modelId="{55756A24-33FC-428D-BF8A-66246C98DF96}" srcId="{25A47424-16AE-4100-8E45-534A74BA384D}" destId="{4E2B8ECC-309E-4CF9-9B65-DFA10CB09135}" srcOrd="4" destOrd="0" parTransId="{9871D808-EE96-4004-9199-2249637FB502}" sibTransId="{E6FC9AD6-7F29-482B-86DE-BE751F204BC4}"/>
    <dgm:cxn modelId="{412F179D-5CC2-4968-8FCF-EB8EBAEDEED2}" type="presParOf" srcId="{C98022DE-2787-487B-B42A-BEA6297BC568}" destId="{C65A876A-4F23-4A16-B61D-58DC2EAAE357}" srcOrd="0" destOrd="0" presId="urn:microsoft.com/office/officeart/2005/8/layout/default"/>
    <dgm:cxn modelId="{67B05975-C92F-4BB2-8A75-9E6C0A610C6A}" type="presParOf" srcId="{C98022DE-2787-487B-B42A-BEA6297BC568}" destId="{7910AF25-60B3-4448-A707-D9E2023C5742}" srcOrd="1" destOrd="0" presId="urn:microsoft.com/office/officeart/2005/8/layout/default"/>
    <dgm:cxn modelId="{17E9AD70-15BE-46F5-BE14-F65EA69F00A5}" type="presParOf" srcId="{C98022DE-2787-487B-B42A-BEA6297BC568}" destId="{06265448-7DCF-4CD9-9CE8-DD1A6EC5977D}" srcOrd="2" destOrd="0" presId="urn:microsoft.com/office/officeart/2005/8/layout/default"/>
    <dgm:cxn modelId="{2B9B399B-FE2C-4D40-B112-F39A1D10E7F5}" type="presParOf" srcId="{C98022DE-2787-487B-B42A-BEA6297BC568}" destId="{2E747E4C-9C00-425F-8150-406DE72ED224}" srcOrd="3" destOrd="0" presId="urn:microsoft.com/office/officeart/2005/8/layout/default"/>
    <dgm:cxn modelId="{F827C6A5-5F3C-4D7B-9514-A3567FA686BF}" type="presParOf" srcId="{C98022DE-2787-487B-B42A-BEA6297BC568}" destId="{510B65BD-98CA-4A1B-85AE-98487F3FBB11}" srcOrd="4" destOrd="0" presId="urn:microsoft.com/office/officeart/2005/8/layout/default"/>
    <dgm:cxn modelId="{C426103B-E2F9-4A8B-8EC2-90B55F07F810}" type="presParOf" srcId="{C98022DE-2787-487B-B42A-BEA6297BC568}" destId="{B6CAD3D8-0023-4809-A668-13B3DE884290}" srcOrd="5" destOrd="0" presId="urn:microsoft.com/office/officeart/2005/8/layout/default"/>
    <dgm:cxn modelId="{6B3EF82E-8C2F-4C06-8099-74A564ECF911}" type="presParOf" srcId="{C98022DE-2787-487B-B42A-BEA6297BC568}" destId="{CF87AA90-D4DC-49C2-9307-F714E1457A8E}" srcOrd="6" destOrd="0" presId="urn:microsoft.com/office/officeart/2005/8/layout/default"/>
    <dgm:cxn modelId="{CAE0ED35-04B1-4190-AEBE-707154062081}" type="presParOf" srcId="{C98022DE-2787-487B-B42A-BEA6297BC568}" destId="{74EBD274-C7BB-4456-A4C1-13910FB97DC6}" srcOrd="7" destOrd="0" presId="urn:microsoft.com/office/officeart/2005/8/layout/default"/>
    <dgm:cxn modelId="{B9C4A585-48D0-440A-AA7D-4BA41BD15D6E}" type="presParOf" srcId="{C98022DE-2787-487B-B42A-BEA6297BC568}" destId="{11F3F694-10D8-4026-9166-D88A63A211F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27FFCE7-2252-4AC6-864B-7F0A6E763DAC}" type="doc">
      <dgm:prSet loTypeId="urn:microsoft.com/office/officeart/2008/layout/PictureGrid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76A574B-E508-45C3-B5BD-10244B97C42E}">
      <dgm:prSet phldrT="[Text]" custT="1"/>
      <dgm:spPr/>
      <dgm:t>
        <a:bodyPr/>
        <a:lstStyle/>
        <a:p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3378CD72-79F5-4931-BCAC-EC66DA3B3B0B}" type="parTrans" cxnId="{06905EB9-F885-4CB2-9453-01B61620F385}">
      <dgm:prSet/>
      <dgm:spPr/>
      <dgm:t>
        <a:bodyPr/>
        <a:lstStyle/>
        <a:p>
          <a:endParaRPr lang="cs-CZ"/>
        </a:p>
      </dgm:t>
    </dgm:pt>
    <dgm:pt modelId="{946A06A7-38BD-4373-BB29-573E300C0153}" type="sibTrans" cxnId="{06905EB9-F885-4CB2-9453-01B61620F385}">
      <dgm:prSet/>
      <dgm:spPr/>
      <dgm:t>
        <a:bodyPr/>
        <a:lstStyle/>
        <a:p>
          <a:endParaRPr lang="cs-CZ"/>
        </a:p>
      </dgm:t>
    </dgm:pt>
    <dgm:pt modelId="{8201A44A-E072-45A3-B3FC-BC1BCB8195F5}">
      <dgm:prSet phldrT="[Text]" custT="1"/>
      <dgm:spPr/>
      <dgm:t>
        <a:bodyPr/>
        <a:lstStyle/>
        <a:p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758288D4-51BE-43C3-885F-1FFAE090F5E9}" type="parTrans" cxnId="{58E66D11-781A-46DD-8F74-1A460EA3323E}">
      <dgm:prSet/>
      <dgm:spPr/>
      <dgm:t>
        <a:bodyPr/>
        <a:lstStyle/>
        <a:p>
          <a:endParaRPr lang="cs-CZ"/>
        </a:p>
      </dgm:t>
    </dgm:pt>
    <dgm:pt modelId="{BBA8E8C4-2252-4DB9-8AAE-F19B62482CC1}" type="sibTrans" cxnId="{58E66D11-781A-46DD-8F74-1A460EA3323E}">
      <dgm:prSet/>
      <dgm:spPr/>
      <dgm:t>
        <a:bodyPr/>
        <a:lstStyle/>
        <a:p>
          <a:endParaRPr lang="cs-CZ"/>
        </a:p>
      </dgm:t>
    </dgm:pt>
    <dgm:pt modelId="{C367A24D-C566-4A30-A9C5-5C4C1E11E6B7}">
      <dgm:prSet phldrT="[Text]" phldr="1"/>
      <dgm:spPr/>
      <dgm:t>
        <a:bodyPr/>
        <a:lstStyle/>
        <a:p>
          <a:endParaRPr lang="cs-CZ" dirty="0"/>
        </a:p>
      </dgm:t>
    </dgm:pt>
    <dgm:pt modelId="{55A42E02-D7B8-4ED5-A0FC-B56225F9F8F9}" type="parTrans" cxnId="{CCB03EB5-B92D-4672-84DC-062E95F04DA4}">
      <dgm:prSet/>
      <dgm:spPr/>
      <dgm:t>
        <a:bodyPr/>
        <a:lstStyle/>
        <a:p>
          <a:endParaRPr lang="cs-CZ"/>
        </a:p>
      </dgm:t>
    </dgm:pt>
    <dgm:pt modelId="{F819031E-4079-4019-8812-42B2AA891E04}" type="sibTrans" cxnId="{CCB03EB5-B92D-4672-84DC-062E95F04DA4}">
      <dgm:prSet/>
      <dgm:spPr/>
      <dgm:t>
        <a:bodyPr/>
        <a:lstStyle/>
        <a:p>
          <a:endParaRPr lang="cs-CZ"/>
        </a:p>
      </dgm:t>
    </dgm:pt>
    <dgm:pt modelId="{A0442724-B13B-4582-9ADC-39061E26D3C9}">
      <dgm:prSet phldrT="[Text]" phldr="1"/>
      <dgm:spPr/>
      <dgm:t>
        <a:bodyPr/>
        <a:lstStyle/>
        <a:p>
          <a:endParaRPr lang="cs-CZ" dirty="0"/>
        </a:p>
      </dgm:t>
    </dgm:pt>
    <dgm:pt modelId="{7271FF00-B439-405B-B080-2F76C7D3EDC0}" type="parTrans" cxnId="{84DCD888-0977-4BC8-91EE-691CDD9A258B}">
      <dgm:prSet/>
      <dgm:spPr/>
      <dgm:t>
        <a:bodyPr/>
        <a:lstStyle/>
        <a:p>
          <a:endParaRPr lang="cs-CZ"/>
        </a:p>
      </dgm:t>
    </dgm:pt>
    <dgm:pt modelId="{022ECC44-B7FF-4256-9074-A45A92F8AB1A}" type="sibTrans" cxnId="{84DCD888-0977-4BC8-91EE-691CDD9A258B}">
      <dgm:prSet/>
      <dgm:spPr/>
      <dgm:t>
        <a:bodyPr/>
        <a:lstStyle/>
        <a:p>
          <a:endParaRPr lang="cs-CZ"/>
        </a:p>
      </dgm:t>
    </dgm:pt>
    <dgm:pt modelId="{B246D7CF-03B5-4065-BFCF-402E7250FEF9}" type="pres">
      <dgm:prSet presAssocID="{227FFCE7-2252-4AC6-864B-7F0A6E763DAC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E6DB8ABD-C2F4-4A59-9211-383746013927}" type="pres">
      <dgm:prSet presAssocID="{276A574B-E508-45C3-B5BD-10244B97C42E}" presName="composite" presStyleCnt="0"/>
      <dgm:spPr/>
    </dgm:pt>
    <dgm:pt modelId="{65F79D50-9753-4F32-AB7E-47FE5EA3BBB4}" type="pres">
      <dgm:prSet presAssocID="{276A574B-E508-45C3-B5BD-10244B97C42E}" presName="rect2" presStyleLbl="revTx" presStyleIdx="0" presStyleCnt="4" custLinFactX="1746" custLinFactY="121579" custLinFactNeighborX="100000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F57591-397F-4C1B-A5C0-A688CB2069F7}" type="pres">
      <dgm:prSet presAssocID="{276A574B-E508-45C3-B5BD-10244B97C42E}" presName="rect1" presStyleLbl="alignImgPlace1" presStyleIdx="0" presStyleCnt="4" custScaleX="171673" custScaleY="131292" custLinFactNeighborX="-35665" custLinFactNeighborY="21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3DD6504-47A9-4947-A730-E37E079D74A8}" type="pres">
      <dgm:prSet presAssocID="{946A06A7-38BD-4373-BB29-573E300C0153}" presName="sibTrans" presStyleCnt="0"/>
      <dgm:spPr/>
    </dgm:pt>
    <dgm:pt modelId="{0FB3BE64-E027-46E6-BCC2-6EF2B1362347}" type="pres">
      <dgm:prSet presAssocID="{8201A44A-E072-45A3-B3FC-BC1BCB8195F5}" presName="composite" presStyleCnt="0"/>
      <dgm:spPr/>
    </dgm:pt>
    <dgm:pt modelId="{59C10A5C-430D-4439-8882-AA8BC7DDBA21}" type="pres">
      <dgm:prSet presAssocID="{8201A44A-E072-45A3-B3FC-BC1BCB8195F5}" presName="rect2" presStyleLbl="revTx" presStyleIdx="1" presStyleCnt="4" custLinFactY="384914" custLinFactNeighborX="-83462" custLinFactNeighborY="4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3DD77C-E8FF-4F5F-A911-84A84C4E7683}" type="pres">
      <dgm:prSet presAssocID="{8201A44A-E072-45A3-B3FC-BC1BCB8195F5}" presName="rect1" presStyleLbl="alignImgPlace1" presStyleIdx="1" presStyleCnt="4" custScaleX="180962" custScaleY="133038" custLinFactNeighborX="41984" custLinFactNeighborY="1331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B655067-6706-42D4-9799-9126F614A8CF}" type="pres">
      <dgm:prSet presAssocID="{BBA8E8C4-2252-4DB9-8AAE-F19B62482CC1}" presName="sibTrans" presStyleCnt="0"/>
      <dgm:spPr/>
    </dgm:pt>
    <dgm:pt modelId="{E91DB5F7-C8D0-4FFF-9896-7599BF34D988}" type="pres">
      <dgm:prSet presAssocID="{C367A24D-C566-4A30-A9C5-5C4C1E11E6B7}" presName="composite" presStyleCnt="0"/>
      <dgm:spPr/>
    </dgm:pt>
    <dgm:pt modelId="{8C955E4E-C02B-435E-A2E7-024923CAA4D9}" type="pres">
      <dgm:prSet presAssocID="{C367A24D-C566-4A30-A9C5-5C4C1E11E6B7}" presName="rect2" presStyleLbl="revTx" presStyleIdx="2" presStyleCnt="4" custLinFactX="3321" custLinFactY="300000" custLinFactNeighborX="100000" custLinFactNeighborY="3814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2CF040-36FF-4609-9F89-10C018922156}" type="pres">
      <dgm:prSet presAssocID="{C367A24D-C566-4A30-A9C5-5C4C1E11E6B7}" presName="rect1" presStyleLbl="alignImgPlace1" presStyleIdx="2" presStyleCnt="4" custScaleX="177779" custScaleY="128822" custLinFactNeighborX="-37380" custLinFactNeighborY="-6296"/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77F2FDC-90B6-44C5-9B7B-974E307F9D71}" type="pres">
      <dgm:prSet presAssocID="{F819031E-4079-4019-8812-42B2AA891E04}" presName="sibTrans" presStyleCnt="0"/>
      <dgm:spPr/>
    </dgm:pt>
    <dgm:pt modelId="{1010CCDB-4279-4034-A720-B934016CCA06}" type="pres">
      <dgm:prSet presAssocID="{A0442724-B13B-4582-9ADC-39061E26D3C9}" presName="composite" presStyleCnt="0"/>
      <dgm:spPr/>
    </dgm:pt>
    <dgm:pt modelId="{6DED1EB2-2448-4D70-BBA5-F83DDB820E29}" type="pres">
      <dgm:prSet presAssocID="{A0442724-B13B-4582-9ADC-39061E26D3C9}" presName="rect2" presStyleLbl="revTx" presStyleIdx="3" presStyleCnt="4" custLinFactY="400000" custLinFactNeighborX="80773" custLinFactNeighborY="4615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4BB3F0-3C52-4411-96C4-A3128EFBA7CB}" type="pres">
      <dgm:prSet presAssocID="{A0442724-B13B-4582-9ADC-39061E26D3C9}" presName="rect1" presStyleLbl="alignImgPlace1" presStyleIdx="3" presStyleCnt="4" custScaleX="178931" custScaleY="122411" custLinFactNeighborX="37915" custLinFactNeighborY="-10136"/>
      <dgm:spPr>
        <a:blipFill rotWithShape="1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84DCD888-0977-4BC8-91EE-691CDD9A258B}" srcId="{227FFCE7-2252-4AC6-864B-7F0A6E763DAC}" destId="{A0442724-B13B-4582-9ADC-39061E26D3C9}" srcOrd="3" destOrd="0" parTransId="{7271FF00-B439-405B-B080-2F76C7D3EDC0}" sibTransId="{022ECC44-B7FF-4256-9074-A45A92F8AB1A}"/>
    <dgm:cxn modelId="{06905EB9-F885-4CB2-9453-01B61620F385}" srcId="{227FFCE7-2252-4AC6-864B-7F0A6E763DAC}" destId="{276A574B-E508-45C3-B5BD-10244B97C42E}" srcOrd="0" destOrd="0" parTransId="{3378CD72-79F5-4931-BCAC-EC66DA3B3B0B}" sibTransId="{946A06A7-38BD-4373-BB29-573E300C0153}"/>
    <dgm:cxn modelId="{58E66D11-781A-46DD-8F74-1A460EA3323E}" srcId="{227FFCE7-2252-4AC6-864B-7F0A6E763DAC}" destId="{8201A44A-E072-45A3-B3FC-BC1BCB8195F5}" srcOrd="1" destOrd="0" parTransId="{758288D4-51BE-43C3-885F-1FFAE090F5E9}" sibTransId="{BBA8E8C4-2252-4DB9-8AAE-F19B62482CC1}"/>
    <dgm:cxn modelId="{A3D2FC7E-D34C-4685-86B0-B32828D42009}" type="presOf" srcId="{227FFCE7-2252-4AC6-864B-7F0A6E763DAC}" destId="{B246D7CF-03B5-4065-BFCF-402E7250FEF9}" srcOrd="0" destOrd="0" presId="urn:microsoft.com/office/officeart/2008/layout/PictureGrid"/>
    <dgm:cxn modelId="{2BB6B553-04BD-4952-80B1-72235DC5B7B6}" type="presOf" srcId="{276A574B-E508-45C3-B5BD-10244B97C42E}" destId="{65F79D50-9753-4F32-AB7E-47FE5EA3BBB4}" srcOrd="0" destOrd="0" presId="urn:microsoft.com/office/officeart/2008/layout/PictureGrid"/>
    <dgm:cxn modelId="{40C0F1FB-F8A5-4FDF-8CDF-6E7F33CEB38E}" type="presOf" srcId="{8201A44A-E072-45A3-B3FC-BC1BCB8195F5}" destId="{59C10A5C-430D-4439-8882-AA8BC7DDBA21}" srcOrd="0" destOrd="0" presId="urn:microsoft.com/office/officeart/2008/layout/PictureGrid"/>
    <dgm:cxn modelId="{940F2D52-4D5F-44AC-BDF1-F9F1C1744037}" type="presOf" srcId="{A0442724-B13B-4582-9ADC-39061E26D3C9}" destId="{6DED1EB2-2448-4D70-BBA5-F83DDB820E29}" srcOrd="0" destOrd="0" presId="urn:microsoft.com/office/officeart/2008/layout/PictureGrid"/>
    <dgm:cxn modelId="{CCB03EB5-B92D-4672-84DC-062E95F04DA4}" srcId="{227FFCE7-2252-4AC6-864B-7F0A6E763DAC}" destId="{C367A24D-C566-4A30-A9C5-5C4C1E11E6B7}" srcOrd="2" destOrd="0" parTransId="{55A42E02-D7B8-4ED5-A0FC-B56225F9F8F9}" sibTransId="{F819031E-4079-4019-8812-42B2AA891E04}"/>
    <dgm:cxn modelId="{224BEADE-25AB-4F02-A606-79A0DB748F22}" type="presOf" srcId="{C367A24D-C566-4A30-A9C5-5C4C1E11E6B7}" destId="{8C955E4E-C02B-435E-A2E7-024923CAA4D9}" srcOrd="0" destOrd="0" presId="urn:microsoft.com/office/officeart/2008/layout/PictureGrid"/>
    <dgm:cxn modelId="{7F1B3D2E-55F1-4855-884B-AF027E52634D}" type="presParOf" srcId="{B246D7CF-03B5-4065-BFCF-402E7250FEF9}" destId="{E6DB8ABD-C2F4-4A59-9211-383746013927}" srcOrd="0" destOrd="0" presId="urn:microsoft.com/office/officeart/2008/layout/PictureGrid"/>
    <dgm:cxn modelId="{0C930583-9870-402A-BA5C-4FE61515DAEE}" type="presParOf" srcId="{E6DB8ABD-C2F4-4A59-9211-383746013927}" destId="{65F79D50-9753-4F32-AB7E-47FE5EA3BBB4}" srcOrd="0" destOrd="0" presId="urn:microsoft.com/office/officeart/2008/layout/PictureGrid"/>
    <dgm:cxn modelId="{BC8AC5EB-AFB5-48B9-A060-87A45447AA00}" type="presParOf" srcId="{E6DB8ABD-C2F4-4A59-9211-383746013927}" destId="{12F57591-397F-4C1B-A5C0-A688CB2069F7}" srcOrd="1" destOrd="0" presId="urn:microsoft.com/office/officeart/2008/layout/PictureGrid"/>
    <dgm:cxn modelId="{ECD4E686-5D8C-44D3-87B3-697754DBD8C4}" type="presParOf" srcId="{B246D7CF-03B5-4065-BFCF-402E7250FEF9}" destId="{33DD6504-47A9-4947-A730-E37E079D74A8}" srcOrd="1" destOrd="0" presId="urn:microsoft.com/office/officeart/2008/layout/PictureGrid"/>
    <dgm:cxn modelId="{F28634BB-ED1D-4AA1-BD44-0189BAD54C33}" type="presParOf" srcId="{B246D7CF-03B5-4065-BFCF-402E7250FEF9}" destId="{0FB3BE64-E027-46E6-BCC2-6EF2B1362347}" srcOrd="2" destOrd="0" presId="urn:microsoft.com/office/officeart/2008/layout/PictureGrid"/>
    <dgm:cxn modelId="{8B94D88C-F45D-492E-94E9-4A17CEBFEB97}" type="presParOf" srcId="{0FB3BE64-E027-46E6-BCC2-6EF2B1362347}" destId="{59C10A5C-430D-4439-8882-AA8BC7DDBA21}" srcOrd="0" destOrd="0" presId="urn:microsoft.com/office/officeart/2008/layout/PictureGrid"/>
    <dgm:cxn modelId="{2BAEDE13-F1CA-422B-963E-DBAD08503D1E}" type="presParOf" srcId="{0FB3BE64-E027-46E6-BCC2-6EF2B1362347}" destId="{123DD77C-E8FF-4F5F-A911-84A84C4E7683}" srcOrd="1" destOrd="0" presId="urn:microsoft.com/office/officeart/2008/layout/PictureGrid"/>
    <dgm:cxn modelId="{0E4BC7CF-6F37-43E5-9624-F924C8BA477D}" type="presParOf" srcId="{B246D7CF-03B5-4065-BFCF-402E7250FEF9}" destId="{5B655067-6706-42D4-9799-9126F614A8CF}" srcOrd="3" destOrd="0" presId="urn:microsoft.com/office/officeart/2008/layout/PictureGrid"/>
    <dgm:cxn modelId="{A8B3AA1F-E78F-47FC-8890-6097D1F1E4F4}" type="presParOf" srcId="{B246D7CF-03B5-4065-BFCF-402E7250FEF9}" destId="{E91DB5F7-C8D0-4FFF-9896-7599BF34D988}" srcOrd="4" destOrd="0" presId="urn:microsoft.com/office/officeart/2008/layout/PictureGrid"/>
    <dgm:cxn modelId="{DED5E071-BA92-456D-936F-EA10EEEEF059}" type="presParOf" srcId="{E91DB5F7-C8D0-4FFF-9896-7599BF34D988}" destId="{8C955E4E-C02B-435E-A2E7-024923CAA4D9}" srcOrd="0" destOrd="0" presId="urn:microsoft.com/office/officeart/2008/layout/PictureGrid"/>
    <dgm:cxn modelId="{05BBC1CD-EEF8-4218-9147-918FF411E3C6}" type="presParOf" srcId="{E91DB5F7-C8D0-4FFF-9896-7599BF34D988}" destId="{762CF040-36FF-4609-9F89-10C018922156}" srcOrd="1" destOrd="0" presId="urn:microsoft.com/office/officeart/2008/layout/PictureGrid"/>
    <dgm:cxn modelId="{28AB2CBF-A2A8-4BBA-A964-A4DA5ADFF08A}" type="presParOf" srcId="{B246D7CF-03B5-4065-BFCF-402E7250FEF9}" destId="{977F2FDC-90B6-44C5-9B7B-974E307F9D71}" srcOrd="5" destOrd="0" presId="urn:microsoft.com/office/officeart/2008/layout/PictureGrid"/>
    <dgm:cxn modelId="{74D0A025-E377-41D1-950B-6C3E82A4E8B5}" type="presParOf" srcId="{B246D7CF-03B5-4065-BFCF-402E7250FEF9}" destId="{1010CCDB-4279-4034-A720-B934016CCA06}" srcOrd="6" destOrd="0" presId="urn:microsoft.com/office/officeart/2008/layout/PictureGrid"/>
    <dgm:cxn modelId="{93E7BF03-8727-4FB6-ACB7-C0F22BABF8CD}" type="presParOf" srcId="{1010CCDB-4279-4034-A720-B934016CCA06}" destId="{6DED1EB2-2448-4D70-BBA5-F83DDB820E29}" srcOrd="0" destOrd="0" presId="urn:microsoft.com/office/officeart/2008/layout/PictureGrid"/>
    <dgm:cxn modelId="{497A651D-EE34-4B77-89EF-04F6FC467771}" type="presParOf" srcId="{1010CCDB-4279-4034-A720-B934016CCA06}" destId="{784BB3F0-3C52-4411-96C4-A3128EFBA7CB}" srcOrd="1" destOrd="0" presId="urn:microsoft.com/office/officeart/2008/layout/PictureGri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9F71841-AA61-4196-A58A-89DCA9EE821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4311523-FA0F-45E9-B5EA-B36BF7EA83EE}">
      <dgm:prSet phldrT="[Text]" phldr="1"/>
      <dgm:spPr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0D096587-2436-4C93-B7EA-E209FC039AF1}" type="parTrans" cxnId="{51EF6085-D73A-4C03-9F0F-4EF4CAA6D4B6}">
      <dgm:prSet/>
      <dgm:spPr/>
      <dgm:t>
        <a:bodyPr/>
        <a:lstStyle/>
        <a:p>
          <a:endParaRPr lang="cs-CZ"/>
        </a:p>
      </dgm:t>
    </dgm:pt>
    <dgm:pt modelId="{00E2C2BD-6087-4ED5-B34B-B00B172C9ECC}" type="sibTrans" cxnId="{51EF6085-D73A-4C03-9F0F-4EF4CAA6D4B6}">
      <dgm:prSet/>
      <dgm:spPr/>
      <dgm:t>
        <a:bodyPr/>
        <a:lstStyle/>
        <a:p>
          <a:endParaRPr lang="cs-CZ"/>
        </a:p>
      </dgm:t>
    </dgm:pt>
    <dgm:pt modelId="{8DE74FAB-9276-4C27-A733-064FD9ED255C}">
      <dgm:prSet phldrT="[Text]" phldr="1"/>
      <dgm:spPr>
        <a:blipFill rotWithShape="0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B59DEDE2-78B3-4D31-9495-1175DFFFE821}" type="parTrans" cxnId="{7D040839-E51E-498C-89DF-3738FF749E1C}">
      <dgm:prSet/>
      <dgm:spPr/>
      <dgm:t>
        <a:bodyPr/>
        <a:lstStyle/>
        <a:p>
          <a:endParaRPr lang="cs-CZ"/>
        </a:p>
      </dgm:t>
    </dgm:pt>
    <dgm:pt modelId="{65D53243-F8DF-4793-935E-4B2E9D45698E}" type="sibTrans" cxnId="{7D040839-E51E-498C-89DF-3738FF749E1C}">
      <dgm:prSet/>
      <dgm:spPr/>
      <dgm:t>
        <a:bodyPr/>
        <a:lstStyle/>
        <a:p>
          <a:endParaRPr lang="cs-CZ"/>
        </a:p>
      </dgm:t>
    </dgm:pt>
    <dgm:pt modelId="{7B9CB4CD-A927-4B05-9D35-BE303B858649}">
      <dgm:prSet phldrT="[Text]" phldr="1"/>
      <dgm:spPr>
        <a:blipFill rotWithShape="0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3018B520-6B6A-4F4E-AC63-5EC3A5A85DFF}" type="parTrans" cxnId="{D1A0F02E-D1D7-46C2-BF9C-4CF970749B73}">
      <dgm:prSet/>
      <dgm:spPr/>
      <dgm:t>
        <a:bodyPr/>
        <a:lstStyle/>
        <a:p>
          <a:endParaRPr lang="cs-CZ"/>
        </a:p>
      </dgm:t>
    </dgm:pt>
    <dgm:pt modelId="{7387EF2C-DC7E-4B57-BCF7-063D213824F3}" type="sibTrans" cxnId="{D1A0F02E-D1D7-46C2-BF9C-4CF970749B73}">
      <dgm:prSet/>
      <dgm:spPr/>
      <dgm:t>
        <a:bodyPr/>
        <a:lstStyle/>
        <a:p>
          <a:endParaRPr lang="cs-CZ"/>
        </a:p>
      </dgm:t>
    </dgm:pt>
    <dgm:pt modelId="{A579A93A-15AE-45CA-BAFE-6CA9FCA7ACF4}">
      <dgm:prSet phldrT="[Text]" phldr="1"/>
      <dgm:spPr>
        <a:blipFill rotWithShape="0">
          <a:blip xmlns:r="http://schemas.openxmlformats.org/officeDocument/2006/relationships"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69F94352-2AA5-45E6-A05E-6DDA4004682D}" type="parTrans" cxnId="{85628B9A-09BE-4D9C-8519-A7376D24EDFC}">
      <dgm:prSet/>
      <dgm:spPr/>
      <dgm:t>
        <a:bodyPr/>
        <a:lstStyle/>
        <a:p>
          <a:endParaRPr lang="cs-CZ"/>
        </a:p>
      </dgm:t>
    </dgm:pt>
    <dgm:pt modelId="{A2B726AE-807C-413D-8F32-53EF9597D1FC}" type="sibTrans" cxnId="{85628B9A-09BE-4D9C-8519-A7376D24EDFC}">
      <dgm:prSet/>
      <dgm:spPr/>
      <dgm:t>
        <a:bodyPr/>
        <a:lstStyle/>
        <a:p>
          <a:endParaRPr lang="cs-CZ"/>
        </a:p>
      </dgm:t>
    </dgm:pt>
    <dgm:pt modelId="{E7957E55-63C4-43B8-88F4-C8E83980FF6E}">
      <dgm:prSet phldrT="[Text]" phldr="1"/>
      <dgm:spPr>
        <a:blipFill rotWithShape="0">
          <a:blip xmlns:r="http://schemas.openxmlformats.org/officeDocument/2006/relationships"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A0A10F1B-11E1-47A1-B359-AD654F6186AB}" type="parTrans" cxnId="{65D459B2-B9B4-46F7-A022-677D9E3D7DA6}">
      <dgm:prSet/>
      <dgm:spPr/>
      <dgm:t>
        <a:bodyPr/>
        <a:lstStyle/>
        <a:p>
          <a:endParaRPr lang="cs-CZ"/>
        </a:p>
      </dgm:t>
    </dgm:pt>
    <dgm:pt modelId="{16C45B3D-5657-4C56-8339-6D79FE27BE03}" type="sibTrans" cxnId="{65D459B2-B9B4-46F7-A022-677D9E3D7DA6}">
      <dgm:prSet/>
      <dgm:spPr/>
      <dgm:t>
        <a:bodyPr/>
        <a:lstStyle/>
        <a:p>
          <a:endParaRPr lang="cs-CZ"/>
        </a:p>
      </dgm:t>
    </dgm:pt>
    <dgm:pt modelId="{A12BEF02-31F5-4373-BEE5-467CF4467492}">
      <dgm:prSet phldrT="[Text]"/>
      <dgm:spPr>
        <a:blipFill rotWithShape="0">
          <a:blip xmlns:r="http://schemas.openxmlformats.org/officeDocument/2006/relationships"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D6AA7E61-C974-446B-98E9-C947E045EE23}" type="parTrans" cxnId="{92661029-7E0A-49E5-B0DE-EB5D3C9DD215}">
      <dgm:prSet/>
      <dgm:spPr/>
      <dgm:t>
        <a:bodyPr/>
        <a:lstStyle/>
        <a:p>
          <a:endParaRPr lang="cs-CZ"/>
        </a:p>
      </dgm:t>
    </dgm:pt>
    <dgm:pt modelId="{F8390CEB-3021-4DE1-9B44-1CB14F211A0A}" type="sibTrans" cxnId="{92661029-7E0A-49E5-B0DE-EB5D3C9DD215}">
      <dgm:prSet/>
      <dgm:spPr/>
      <dgm:t>
        <a:bodyPr/>
        <a:lstStyle/>
        <a:p>
          <a:endParaRPr lang="cs-CZ"/>
        </a:p>
      </dgm:t>
    </dgm:pt>
    <dgm:pt modelId="{4DE97F87-1D0D-44A0-8ECE-A298A2C6C0DF}" type="pres">
      <dgm:prSet presAssocID="{49F71841-AA61-4196-A58A-89DCA9EE821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17E2AD4-FDAE-4195-B5F7-A47DD322142C}" type="pres">
      <dgm:prSet presAssocID="{24311523-FA0F-45E9-B5EA-B36BF7EA83EE}" presName="node" presStyleLbl="node1" presStyleIdx="0" presStyleCnt="6" custScaleY="137370" custLinFactNeighborX="1525" custLinFactNeighborY="-215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6E16D2-E854-4E2A-8F48-D1446F6DF1DD}" type="pres">
      <dgm:prSet presAssocID="{00E2C2BD-6087-4ED5-B34B-B00B172C9ECC}" presName="sibTrans" presStyleCnt="0"/>
      <dgm:spPr/>
    </dgm:pt>
    <dgm:pt modelId="{526F6587-0304-4243-B226-CE24642E94A6}" type="pres">
      <dgm:prSet presAssocID="{8DE74FAB-9276-4C27-A733-064FD9ED255C}" presName="node" presStyleLbl="node1" presStyleIdx="1" presStyleCnt="6" custScaleY="137371" custLinFactNeighborX="1487" custLinFactNeighborY="-161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F1616D-8BBA-4D93-9292-7435F0D880F6}" type="pres">
      <dgm:prSet presAssocID="{65D53243-F8DF-4793-935E-4B2E9D45698E}" presName="sibTrans" presStyleCnt="0"/>
      <dgm:spPr/>
    </dgm:pt>
    <dgm:pt modelId="{352E7659-13DB-40C7-A9D0-C327FFBCFC1F}" type="pres">
      <dgm:prSet presAssocID="{7B9CB4CD-A927-4B05-9D35-BE303B858649}" presName="node" presStyleLbl="node1" presStyleIdx="2" presStyleCnt="6" custScaleY="139481" custLinFactNeighborX="1449" custLinFactNeighborY="-107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9AC9C5-CF1D-4199-A9DB-B6BEC263FEE6}" type="pres">
      <dgm:prSet presAssocID="{7387EF2C-DC7E-4B57-BCF7-063D213824F3}" presName="sibTrans" presStyleCnt="0"/>
      <dgm:spPr/>
    </dgm:pt>
    <dgm:pt modelId="{EBC5E6AC-B0A3-4197-BE92-6352561511C8}" type="pres">
      <dgm:prSet presAssocID="{A579A93A-15AE-45CA-BAFE-6CA9FCA7ACF4}" presName="node" presStyleLbl="node1" presStyleIdx="3" presStyleCnt="6" custScaleY="1395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513AAE-9F42-4216-984E-6241EABC91B3}" type="pres">
      <dgm:prSet presAssocID="{A2B726AE-807C-413D-8F32-53EF9597D1FC}" presName="sibTrans" presStyleCnt="0"/>
      <dgm:spPr/>
    </dgm:pt>
    <dgm:pt modelId="{DFED0120-3A4C-4346-94DF-2071AB806781}" type="pres">
      <dgm:prSet presAssocID="{E7957E55-63C4-43B8-88F4-C8E83980FF6E}" presName="node" presStyleLbl="node1" presStyleIdx="4" presStyleCnt="6" custScaleY="1407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01EE86-406C-46DF-9B7A-15E5978F52BC}" type="pres">
      <dgm:prSet presAssocID="{16C45B3D-5657-4C56-8339-6D79FE27BE03}" presName="sibTrans" presStyleCnt="0"/>
      <dgm:spPr/>
    </dgm:pt>
    <dgm:pt modelId="{9A02B7D8-E825-49A2-B667-CD9C14EBA4DD}" type="pres">
      <dgm:prSet presAssocID="{A12BEF02-31F5-4373-BEE5-467CF4467492}" presName="node" presStyleLbl="node1" presStyleIdx="5" presStyleCnt="6" custScaleY="1568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D459B2-B9B4-46F7-A022-677D9E3D7DA6}" srcId="{49F71841-AA61-4196-A58A-89DCA9EE821B}" destId="{E7957E55-63C4-43B8-88F4-C8E83980FF6E}" srcOrd="4" destOrd="0" parTransId="{A0A10F1B-11E1-47A1-B359-AD654F6186AB}" sibTransId="{16C45B3D-5657-4C56-8339-6D79FE27BE03}"/>
    <dgm:cxn modelId="{5C22BA05-A07C-404B-9415-B78CFE5444B3}" type="presOf" srcId="{7B9CB4CD-A927-4B05-9D35-BE303B858649}" destId="{352E7659-13DB-40C7-A9D0-C327FFBCFC1F}" srcOrd="0" destOrd="0" presId="urn:microsoft.com/office/officeart/2005/8/layout/default"/>
    <dgm:cxn modelId="{AD048D85-03FA-48D2-B621-3D766CA82FB7}" type="presOf" srcId="{A12BEF02-31F5-4373-BEE5-467CF4467492}" destId="{9A02B7D8-E825-49A2-B667-CD9C14EBA4DD}" srcOrd="0" destOrd="0" presId="urn:microsoft.com/office/officeart/2005/8/layout/default"/>
    <dgm:cxn modelId="{51EF6085-D73A-4C03-9F0F-4EF4CAA6D4B6}" srcId="{49F71841-AA61-4196-A58A-89DCA9EE821B}" destId="{24311523-FA0F-45E9-B5EA-B36BF7EA83EE}" srcOrd="0" destOrd="0" parTransId="{0D096587-2436-4C93-B7EA-E209FC039AF1}" sibTransId="{00E2C2BD-6087-4ED5-B34B-B00B172C9ECC}"/>
    <dgm:cxn modelId="{599F5D81-85FC-4C8B-AB43-DAB1FA2A709F}" type="presOf" srcId="{8DE74FAB-9276-4C27-A733-064FD9ED255C}" destId="{526F6587-0304-4243-B226-CE24642E94A6}" srcOrd="0" destOrd="0" presId="urn:microsoft.com/office/officeart/2005/8/layout/default"/>
    <dgm:cxn modelId="{7D040839-E51E-498C-89DF-3738FF749E1C}" srcId="{49F71841-AA61-4196-A58A-89DCA9EE821B}" destId="{8DE74FAB-9276-4C27-A733-064FD9ED255C}" srcOrd="1" destOrd="0" parTransId="{B59DEDE2-78B3-4D31-9495-1175DFFFE821}" sibTransId="{65D53243-F8DF-4793-935E-4B2E9D45698E}"/>
    <dgm:cxn modelId="{FB666B42-5A57-4204-AEFF-E0DF609057F9}" type="presOf" srcId="{49F71841-AA61-4196-A58A-89DCA9EE821B}" destId="{4DE97F87-1D0D-44A0-8ECE-A298A2C6C0DF}" srcOrd="0" destOrd="0" presId="urn:microsoft.com/office/officeart/2005/8/layout/default"/>
    <dgm:cxn modelId="{98CA69B8-32D1-43FE-ADB0-72912EF24BA2}" type="presOf" srcId="{A579A93A-15AE-45CA-BAFE-6CA9FCA7ACF4}" destId="{EBC5E6AC-B0A3-4197-BE92-6352561511C8}" srcOrd="0" destOrd="0" presId="urn:microsoft.com/office/officeart/2005/8/layout/default"/>
    <dgm:cxn modelId="{85628B9A-09BE-4D9C-8519-A7376D24EDFC}" srcId="{49F71841-AA61-4196-A58A-89DCA9EE821B}" destId="{A579A93A-15AE-45CA-BAFE-6CA9FCA7ACF4}" srcOrd="3" destOrd="0" parTransId="{69F94352-2AA5-45E6-A05E-6DDA4004682D}" sibTransId="{A2B726AE-807C-413D-8F32-53EF9597D1FC}"/>
    <dgm:cxn modelId="{B3855535-70DC-4DAF-B11F-07476ACE3319}" type="presOf" srcId="{E7957E55-63C4-43B8-88F4-C8E83980FF6E}" destId="{DFED0120-3A4C-4346-94DF-2071AB806781}" srcOrd="0" destOrd="0" presId="urn:microsoft.com/office/officeart/2005/8/layout/default"/>
    <dgm:cxn modelId="{92661029-7E0A-49E5-B0DE-EB5D3C9DD215}" srcId="{49F71841-AA61-4196-A58A-89DCA9EE821B}" destId="{A12BEF02-31F5-4373-BEE5-467CF4467492}" srcOrd="5" destOrd="0" parTransId="{D6AA7E61-C974-446B-98E9-C947E045EE23}" sibTransId="{F8390CEB-3021-4DE1-9B44-1CB14F211A0A}"/>
    <dgm:cxn modelId="{2DF839E9-30B9-4B1D-A01C-5B5D9CBDBF37}" type="presOf" srcId="{24311523-FA0F-45E9-B5EA-B36BF7EA83EE}" destId="{117E2AD4-FDAE-4195-B5F7-A47DD322142C}" srcOrd="0" destOrd="0" presId="urn:microsoft.com/office/officeart/2005/8/layout/default"/>
    <dgm:cxn modelId="{D1A0F02E-D1D7-46C2-BF9C-4CF970749B73}" srcId="{49F71841-AA61-4196-A58A-89DCA9EE821B}" destId="{7B9CB4CD-A927-4B05-9D35-BE303B858649}" srcOrd="2" destOrd="0" parTransId="{3018B520-6B6A-4F4E-AC63-5EC3A5A85DFF}" sibTransId="{7387EF2C-DC7E-4B57-BCF7-063D213824F3}"/>
    <dgm:cxn modelId="{0D8F155E-7B5A-4C22-8DD8-FA29CD617390}" type="presParOf" srcId="{4DE97F87-1D0D-44A0-8ECE-A298A2C6C0DF}" destId="{117E2AD4-FDAE-4195-B5F7-A47DD322142C}" srcOrd="0" destOrd="0" presId="urn:microsoft.com/office/officeart/2005/8/layout/default"/>
    <dgm:cxn modelId="{FE5D071D-1C0D-4726-BD04-38C1863F3863}" type="presParOf" srcId="{4DE97F87-1D0D-44A0-8ECE-A298A2C6C0DF}" destId="{6C6E16D2-E854-4E2A-8F48-D1446F6DF1DD}" srcOrd="1" destOrd="0" presId="urn:microsoft.com/office/officeart/2005/8/layout/default"/>
    <dgm:cxn modelId="{8351BF50-8C31-4CBC-AEBF-E82AF9696753}" type="presParOf" srcId="{4DE97F87-1D0D-44A0-8ECE-A298A2C6C0DF}" destId="{526F6587-0304-4243-B226-CE24642E94A6}" srcOrd="2" destOrd="0" presId="urn:microsoft.com/office/officeart/2005/8/layout/default"/>
    <dgm:cxn modelId="{E44B32B8-2440-4716-8EE1-5AC899BCB117}" type="presParOf" srcId="{4DE97F87-1D0D-44A0-8ECE-A298A2C6C0DF}" destId="{82F1616D-8BBA-4D93-9292-7435F0D880F6}" srcOrd="3" destOrd="0" presId="urn:microsoft.com/office/officeart/2005/8/layout/default"/>
    <dgm:cxn modelId="{2BD88867-BEFA-49EF-A698-944E4702A3EA}" type="presParOf" srcId="{4DE97F87-1D0D-44A0-8ECE-A298A2C6C0DF}" destId="{352E7659-13DB-40C7-A9D0-C327FFBCFC1F}" srcOrd="4" destOrd="0" presId="urn:microsoft.com/office/officeart/2005/8/layout/default"/>
    <dgm:cxn modelId="{876A0A54-8CB4-414C-A61E-6B68D1B6F210}" type="presParOf" srcId="{4DE97F87-1D0D-44A0-8ECE-A298A2C6C0DF}" destId="{389AC9C5-CF1D-4199-A9DB-B6BEC263FEE6}" srcOrd="5" destOrd="0" presId="urn:microsoft.com/office/officeart/2005/8/layout/default"/>
    <dgm:cxn modelId="{3C6527EF-87AD-411E-8585-D234F62C1B79}" type="presParOf" srcId="{4DE97F87-1D0D-44A0-8ECE-A298A2C6C0DF}" destId="{EBC5E6AC-B0A3-4197-BE92-6352561511C8}" srcOrd="6" destOrd="0" presId="urn:microsoft.com/office/officeart/2005/8/layout/default"/>
    <dgm:cxn modelId="{FCD2C089-3390-487A-AC5F-9A4635CA0709}" type="presParOf" srcId="{4DE97F87-1D0D-44A0-8ECE-A298A2C6C0DF}" destId="{2B513AAE-9F42-4216-984E-6241EABC91B3}" srcOrd="7" destOrd="0" presId="urn:microsoft.com/office/officeart/2005/8/layout/default"/>
    <dgm:cxn modelId="{0F6F4D25-4DDC-4606-BB56-29341EF240B8}" type="presParOf" srcId="{4DE97F87-1D0D-44A0-8ECE-A298A2C6C0DF}" destId="{DFED0120-3A4C-4346-94DF-2071AB806781}" srcOrd="8" destOrd="0" presId="urn:microsoft.com/office/officeart/2005/8/layout/default"/>
    <dgm:cxn modelId="{D0EA7993-2E45-438E-BC37-AB9193AAFDAC}" type="presParOf" srcId="{4DE97F87-1D0D-44A0-8ECE-A298A2C6C0DF}" destId="{D901EE86-406C-46DF-9B7A-15E5978F52BC}" srcOrd="9" destOrd="0" presId="urn:microsoft.com/office/officeart/2005/8/layout/default"/>
    <dgm:cxn modelId="{5D4851B6-51ED-4AA1-8B98-EC4891A2BD4E}" type="presParOf" srcId="{4DE97F87-1D0D-44A0-8ECE-A298A2C6C0DF}" destId="{9A02B7D8-E825-49A2-B667-CD9C14EBA4D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F1F61E-8C48-4500-91DF-2B0A57A613BD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  vládli králové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4F5E3573-62AC-4F78-AA74-279D96B8F76D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žili rytíři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49115" y="579239"/>
        <a:ext cx="2226468" cy="1335881"/>
      </dsp:txXfrm>
    </dsp:sp>
    <dsp:sp modelId="{A739ACA4-7F16-4B8F-B188-96C06B5F1D25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stavěly se hrady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B738F1AC-DBF7-4719-A5AF-C0A94DE82812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zakládala se města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5749E5BE-3835-43AD-8F86-6D7E043759A4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rozvíjela se řemesla, obchod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13DFB-690C-4417-A4F2-CDF92C3291FD}">
      <dsp:nvSpPr>
        <dsp:cNvPr id="0" name=""/>
        <dsp:cNvSpPr/>
      </dsp:nvSpPr>
      <dsp:spPr>
        <a:xfrm>
          <a:off x="423" y="127791"/>
          <a:ext cx="1652864" cy="15313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>
              <a:solidFill>
                <a:schemeClr val="accent2">
                  <a:lumMod val="50000"/>
                </a:schemeClr>
              </a:solidFill>
            </a:rPr>
            <a:t>    </a:t>
          </a: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jednoduchý styl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423" y="127791"/>
        <a:ext cx="1652864" cy="1531372"/>
      </dsp:txXfrm>
    </dsp:sp>
    <dsp:sp modelId="{00877909-F4E9-4693-AD62-84DC885F1089}">
      <dsp:nvSpPr>
        <dsp:cNvPr id="0" name=""/>
        <dsp:cNvSpPr/>
      </dsp:nvSpPr>
      <dsp:spPr>
        <a:xfrm>
          <a:off x="1818574" y="127791"/>
          <a:ext cx="1652864" cy="1531372"/>
        </a:xfrm>
        <a:prstGeom prst="rect">
          <a:avLst/>
        </a:prstGeom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818574" y="127791"/>
        <a:ext cx="1652864" cy="1531372"/>
      </dsp:txXfrm>
    </dsp:sp>
    <dsp:sp modelId="{69E46B5E-E980-4854-8B0F-686C534DEAC4}">
      <dsp:nvSpPr>
        <dsp:cNvPr id="0" name=""/>
        <dsp:cNvSpPr/>
      </dsp:nvSpPr>
      <dsp:spPr>
        <a:xfrm>
          <a:off x="423" y="1824450"/>
          <a:ext cx="1652864" cy="1519620"/>
        </a:xfrm>
        <a:prstGeom prst="rect">
          <a:avLst/>
        </a:prstGeom>
        <a:blipFill rotWithShape="0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423" y="1824450"/>
        <a:ext cx="1652864" cy="1519620"/>
      </dsp:txXfrm>
    </dsp:sp>
    <dsp:sp modelId="{97553847-BB9E-4D78-98A8-D706AD5153BD}">
      <dsp:nvSpPr>
        <dsp:cNvPr id="0" name=""/>
        <dsp:cNvSpPr/>
      </dsp:nvSpPr>
      <dsp:spPr>
        <a:xfrm>
          <a:off x="1818574" y="1824450"/>
          <a:ext cx="1652864" cy="1519620"/>
        </a:xfrm>
        <a:prstGeom prst="rect">
          <a:avLst/>
        </a:prstGeom>
        <a:blipFill rotWithShape="0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/>
        </a:p>
      </dsp:txBody>
      <dsp:txXfrm>
        <a:off x="1818574" y="1824450"/>
        <a:ext cx="1652864" cy="15196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FD4CFF-603D-4BD1-B517-B9021FB628A1}">
      <dsp:nvSpPr>
        <dsp:cNvPr id="0" name=""/>
        <dsp:cNvSpPr/>
      </dsp:nvSpPr>
      <dsp:spPr>
        <a:xfrm>
          <a:off x="0" y="175721"/>
          <a:ext cx="1652863" cy="15313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2">
                  <a:lumMod val="50000"/>
                </a:schemeClr>
              </a:solidFill>
            </a:rPr>
            <a:t> honosný styl </a:t>
          </a:r>
          <a:endParaRPr lang="cs-CZ" sz="24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0" y="175721"/>
        <a:ext cx="1652863" cy="1531371"/>
      </dsp:txXfrm>
    </dsp:sp>
    <dsp:sp modelId="{5C0F45DB-8232-4A3B-8FBC-4C0684E5D7A0}">
      <dsp:nvSpPr>
        <dsp:cNvPr id="0" name=""/>
        <dsp:cNvSpPr/>
      </dsp:nvSpPr>
      <dsp:spPr>
        <a:xfrm>
          <a:off x="1781715" y="175711"/>
          <a:ext cx="1652863" cy="1531371"/>
        </a:xfrm>
        <a:prstGeom prst="rect">
          <a:avLst/>
        </a:prstGeom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781715" y="175711"/>
        <a:ext cx="1652863" cy="1531371"/>
      </dsp:txXfrm>
    </dsp:sp>
    <dsp:sp modelId="{726BBB06-417C-4A16-B11D-30294AABFD29}">
      <dsp:nvSpPr>
        <dsp:cNvPr id="0" name=""/>
        <dsp:cNvSpPr/>
      </dsp:nvSpPr>
      <dsp:spPr>
        <a:xfrm>
          <a:off x="423" y="1824450"/>
          <a:ext cx="1652863" cy="1519620"/>
        </a:xfrm>
        <a:prstGeom prst="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423" y="1824450"/>
        <a:ext cx="1652863" cy="1519620"/>
      </dsp:txXfrm>
    </dsp:sp>
    <dsp:sp modelId="{844E9F1D-805A-4A59-A346-85F24AD1C395}">
      <dsp:nvSpPr>
        <dsp:cNvPr id="0" name=""/>
        <dsp:cNvSpPr/>
      </dsp:nvSpPr>
      <dsp:spPr>
        <a:xfrm>
          <a:off x="1818574" y="1824450"/>
          <a:ext cx="1652863" cy="1519620"/>
        </a:xfrm>
        <a:prstGeom prst="rect">
          <a:avLst/>
        </a:prstGeom>
        <a:blipFill rotWithShape="0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818574" y="1824450"/>
        <a:ext cx="1652863" cy="15196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0AB7B-8F83-4501-B1BB-16C44D34073C}">
      <dsp:nvSpPr>
        <dsp:cNvPr id="0" name=""/>
        <dsp:cNvSpPr/>
      </dsp:nvSpPr>
      <dsp:spPr>
        <a:xfrm>
          <a:off x="2463279" y="1408945"/>
          <a:ext cx="50030" cy="925950"/>
        </a:xfrm>
        <a:prstGeom prst="rect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EC7E51-46EE-4494-B33A-5819DE0996C9}">
      <dsp:nvSpPr>
        <dsp:cNvPr id="0" name=""/>
        <dsp:cNvSpPr/>
      </dsp:nvSpPr>
      <dsp:spPr>
        <a:xfrm>
          <a:off x="461235" y="1408945"/>
          <a:ext cx="1301202" cy="925950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8AB412-C638-4A01-88E2-B5F1049107C2}">
      <dsp:nvSpPr>
        <dsp:cNvPr id="0" name=""/>
        <dsp:cNvSpPr/>
      </dsp:nvSpPr>
      <dsp:spPr>
        <a:xfrm>
          <a:off x="393995" y="535759"/>
          <a:ext cx="2070177" cy="1796291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56D2C3-F2C8-4E4E-A0F7-E073B334F059}">
      <dsp:nvSpPr>
        <dsp:cNvPr id="0" name=""/>
        <dsp:cNvSpPr/>
      </dsp:nvSpPr>
      <dsp:spPr>
        <a:xfrm>
          <a:off x="512106" y="2174176"/>
          <a:ext cx="1200301" cy="109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19050" rIns="50800" bIns="19050" numCol="1" spcCol="1270" anchor="ctr" anchorCtr="0">
          <a:noAutofit/>
        </a:bodyPr>
        <a:lstStyle/>
        <a:p>
          <a:pPr lvl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12106" y="2174176"/>
        <a:ext cx="1200301" cy="109911"/>
      </dsp:txXfrm>
    </dsp:sp>
    <dsp:sp modelId="{972DCA2F-CED4-4769-BBD6-6D6A1E1AB00D}">
      <dsp:nvSpPr>
        <dsp:cNvPr id="0" name=""/>
        <dsp:cNvSpPr/>
      </dsp:nvSpPr>
      <dsp:spPr>
        <a:xfrm>
          <a:off x="393997" y="2551984"/>
          <a:ext cx="2714603" cy="822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Sloužili pánům, pracovali na poli, někteří i žebrali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93997" y="2551984"/>
        <a:ext cx="2714603" cy="8229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9385D0-04E9-4BD6-B98B-A9FF62B0FB4E}">
      <dsp:nvSpPr>
        <dsp:cNvPr id="0" name=""/>
        <dsp:cNvSpPr/>
      </dsp:nvSpPr>
      <dsp:spPr>
        <a:xfrm>
          <a:off x="2678579" y="1377828"/>
          <a:ext cx="54791" cy="1014064"/>
        </a:xfrm>
        <a:prstGeom prst="rect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E754C5-D260-49B8-8FB7-D7EC0E5F9982}">
      <dsp:nvSpPr>
        <dsp:cNvPr id="0" name=""/>
        <dsp:cNvSpPr/>
      </dsp:nvSpPr>
      <dsp:spPr>
        <a:xfrm>
          <a:off x="486018" y="1377828"/>
          <a:ext cx="1425026" cy="1014064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0A5CF4-03F7-448B-808E-4201B68970D2}">
      <dsp:nvSpPr>
        <dsp:cNvPr id="0" name=""/>
        <dsp:cNvSpPr/>
      </dsp:nvSpPr>
      <dsp:spPr>
        <a:xfrm>
          <a:off x="475561" y="639579"/>
          <a:ext cx="2231277" cy="1825360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146E1B-1AA5-491A-90F2-B9B530AB6B63}">
      <dsp:nvSpPr>
        <dsp:cNvPr id="0" name=""/>
        <dsp:cNvSpPr/>
      </dsp:nvSpPr>
      <dsp:spPr>
        <a:xfrm>
          <a:off x="541730" y="2215880"/>
          <a:ext cx="1314523" cy="12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19050" rIns="50800" bIns="19050" numCol="1" spcCol="1270" anchor="ctr" anchorCtr="0">
          <a:noAutofit/>
        </a:bodyPr>
        <a:lstStyle/>
        <a:p>
          <a:pPr lvl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41730" y="2215880"/>
        <a:ext cx="1314523" cy="120370"/>
      </dsp:txXfrm>
    </dsp:sp>
    <dsp:sp modelId="{1E275BE8-91EA-4BCC-AE40-E7F66B00D953}">
      <dsp:nvSpPr>
        <dsp:cNvPr id="0" name=""/>
        <dsp:cNvSpPr/>
      </dsp:nvSpPr>
      <dsp:spPr>
        <a:xfrm>
          <a:off x="546113" y="2606043"/>
          <a:ext cx="2352687" cy="757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Žili v honosných domech, hradech, měli sluhy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46113" y="2606043"/>
        <a:ext cx="2352687" cy="7574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10227-5BEB-4E88-A296-C27AE7115987}">
      <dsp:nvSpPr>
        <dsp:cNvPr id="0" name=""/>
        <dsp:cNvSpPr/>
      </dsp:nvSpPr>
      <dsp:spPr>
        <a:xfrm>
          <a:off x="2613176" y="1454301"/>
          <a:ext cx="43090" cy="797512"/>
        </a:xfrm>
        <a:prstGeom prst="rect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AE769-8754-42B0-83CE-AA08EC7B38E9}">
      <dsp:nvSpPr>
        <dsp:cNvPr id="0" name=""/>
        <dsp:cNvSpPr/>
      </dsp:nvSpPr>
      <dsp:spPr>
        <a:xfrm>
          <a:off x="888835" y="1454301"/>
          <a:ext cx="1120713" cy="797512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E2460-A68D-420F-9399-4E55655A31B5}">
      <dsp:nvSpPr>
        <dsp:cNvPr id="0" name=""/>
        <dsp:cNvSpPr/>
      </dsp:nvSpPr>
      <dsp:spPr>
        <a:xfrm>
          <a:off x="307644" y="447247"/>
          <a:ext cx="2768779" cy="2050569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5EA0B-5D41-4BFB-8AA6-D928266F6BB6}">
      <dsp:nvSpPr>
        <dsp:cNvPr id="0" name=""/>
        <dsp:cNvSpPr/>
      </dsp:nvSpPr>
      <dsp:spPr>
        <a:xfrm>
          <a:off x="932650" y="2113387"/>
          <a:ext cx="1033808" cy="946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19050" rIns="50800" bIns="19050" numCol="1" spcCol="1270" anchor="ctr" anchorCtr="0">
          <a:noAutofit/>
        </a:bodyPr>
        <a:lstStyle/>
        <a:p>
          <a:pPr lvl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932650" y="2113387"/>
        <a:ext cx="1033808" cy="94665"/>
      </dsp:txXfrm>
    </dsp:sp>
    <dsp:sp modelId="{B6AB90EB-2F7F-4E29-9AD7-DEA44D64FF11}">
      <dsp:nvSpPr>
        <dsp:cNvPr id="0" name=""/>
        <dsp:cNvSpPr/>
      </dsp:nvSpPr>
      <dsp:spPr>
        <a:xfrm>
          <a:off x="620288" y="2713672"/>
          <a:ext cx="2320666" cy="40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Nová města byla vždy opevněná zdí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20288" y="2713672"/>
        <a:ext cx="2320666" cy="4036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D476AD-3E89-4ADF-A559-4558F8843BCB}">
      <dsp:nvSpPr>
        <dsp:cNvPr id="0" name=""/>
        <dsp:cNvSpPr/>
      </dsp:nvSpPr>
      <dsp:spPr>
        <a:xfrm>
          <a:off x="233550" y="48520"/>
          <a:ext cx="1390524" cy="163591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9C92A3-557C-4855-8666-2CD478002C99}">
      <dsp:nvSpPr>
        <dsp:cNvPr id="0" name=""/>
        <dsp:cNvSpPr/>
      </dsp:nvSpPr>
      <dsp:spPr>
        <a:xfrm>
          <a:off x="167486" y="12466"/>
          <a:ext cx="1522653" cy="1266323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237153-6F70-4ABA-8574-00FED8AB0CE6}">
      <dsp:nvSpPr>
        <dsp:cNvPr id="0" name=""/>
        <dsp:cNvSpPr/>
      </dsp:nvSpPr>
      <dsp:spPr>
        <a:xfrm>
          <a:off x="303077" y="1340903"/>
          <a:ext cx="1251472" cy="278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kovář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03077" y="1340903"/>
        <a:ext cx="1251472" cy="278091"/>
      </dsp:txXfrm>
    </dsp:sp>
    <dsp:sp modelId="{9B69054C-EFBC-4511-A694-EF2CB625C885}">
      <dsp:nvSpPr>
        <dsp:cNvPr id="0" name=""/>
        <dsp:cNvSpPr/>
      </dsp:nvSpPr>
      <dsp:spPr>
        <a:xfrm>
          <a:off x="303077" y="1177299"/>
          <a:ext cx="1251472" cy="163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303077" y="1177299"/>
        <a:ext cx="1251472" cy="163604"/>
      </dsp:txXfrm>
    </dsp:sp>
    <dsp:sp modelId="{2CD7D394-383D-41D7-99E8-D2A6B9EAC546}">
      <dsp:nvSpPr>
        <dsp:cNvPr id="0" name=""/>
        <dsp:cNvSpPr/>
      </dsp:nvSpPr>
      <dsp:spPr>
        <a:xfrm>
          <a:off x="1883791" y="46056"/>
          <a:ext cx="1390524" cy="163591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D2FB1-EF06-4D2B-8EAB-303C33A36CB9}">
      <dsp:nvSpPr>
        <dsp:cNvPr id="0" name=""/>
        <dsp:cNvSpPr/>
      </dsp:nvSpPr>
      <dsp:spPr>
        <a:xfrm>
          <a:off x="1853731" y="14930"/>
          <a:ext cx="1450644" cy="1256466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DBEBF3-8304-4A87-A438-92A2284430D7}">
      <dsp:nvSpPr>
        <dsp:cNvPr id="0" name=""/>
        <dsp:cNvSpPr/>
      </dsp:nvSpPr>
      <dsp:spPr>
        <a:xfrm>
          <a:off x="1953317" y="1338439"/>
          <a:ext cx="1251472" cy="278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přadlena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953317" y="1338439"/>
        <a:ext cx="1251472" cy="278091"/>
      </dsp:txXfrm>
    </dsp:sp>
    <dsp:sp modelId="{53ED0B80-0129-49E8-B849-28EE76F5AF15}">
      <dsp:nvSpPr>
        <dsp:cNvPr id="0" name=""/>
        <dsp:cNvSpPr/>
      </dsp:nvSpPr>
      <dsp:spPr>
        <a:xfrm>
          <a:off x="1953317" y="1174835"/>
          <a:ext cx="1251472" cy="163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953317" y="1174835"/>
        <a:ext cx="1251472" cy="163604"/>
      </dsp:txXfrm>
    </dsp:sp>
    <dsp:sp modelId="{826D9C9C-ACFC-4358-8EC4-4DE487D001F3}">
      <dsp:nvSpPr>
        <dsp:cNvPr id="0" name=""/>
        <dsp:cNvSpPr/>
      </dsp:nvSpPr>
      <dsp:spPr>
        <a:xfrm>
          <a:off x="233550" y="1823484"/>
          <a:ext cx="1390524" cy="163591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6B6065-F304-42DB-8565-5CC237B82F57}">
      <dsp:nvSpPr>
        <dsp:cNvPr id="0" name=""/>
        <dsp:cNvSpPr/>
      </dsp:nvSpPr>
      <dsp:spPr>
        <a:xfrm>
          <a:off x="167486" y="1831899"/>
          <a:ext cx="1522653" cy="1177385"/>
        </a:xfrm>
        <a:prstGeom prst="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AED949-2604-4779-BA91-727789612D4B}">
      <dsp:nvSpPr>
        <dsp:cNvPr id="0" name=""/>
        <dsp:cNvSpPr/>
      </dsp:nvSpPr>
      <dsp:spPr>
        <a:xfrm>
          <a:off x="303077" y="2952263"/>
          <a:ext cx="1251472" cy="4416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pekař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03077" y="2952263"/>
        <a:ext cx="1251472" cy="441696"/>
      </dsp:txXfrm>
    </dsp:sp>
    <dsp:sp modelId="{98BC4B84-8EAE-4E15-85A5-936F14960165}">
      <dsp:nvSpPr>
        <dsp:cNvPr id="0" name=""/>
        <dsp:cNvSpPr/>
      </dsp:nvSpPr>
      <dsp:spPr>
        <a:xfrm>
          <a:off x="1883791" y="1823484"/>
          <a:ext cx="1390524" cy="163591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07BFD4-46B5-472E-9387-C0AC9853A84B}">
      <dsp:nvSpPr>
        <dsp:cNvPr id="0" name=""/>
        <dsp:cNvSpPr/>
      </dsp:nvSpPr>
      <dsp:spPr>
        <a:xfrm>
          <a:off x="1853731" y="1831899"/>
          <a:ext cx="1450644" cy="1177385"/>
        </a:xfrm>
        <a:prstGeom prst="rect">
          <a:avLst/>
        </a:prstGeom>
        <a:blipFill rotWithShape="1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4EE2EC-114F-465D-BF65-3B6E854AF292}">
      <dsp:nvSpPr>
        <dsp:cNvPr id="0" name=""/>
        <dsp:cNvSpPr/>
      </dsp:nvSpPr>
      <dsp:spPr>
        <a:xfrm>
          <a:off x="1953317" y="3115867"/>
          <a:ext cx="1251472" cy="278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hrnčíř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953317" y="3115867"/>
        <a:ext cx="1251472" cy="278091"/>
      </dsp:txXfrm>
    </dsp:sp>
    <dsp:sp modelId="{17B6208B-E763-4002-9DCC-9DD2D6369515}">
      <dsp:nvSpPr>
        <dsp:cNvPr id="0" name=""/>
        <dsp:cNvSpPr/>
      </dsp:nvSpPr>
      <dsp:spPr>
        <a:xfrm>
          <a:off x="1953317" y="2952263"/>
          <a:ext cx="1251472" cy="163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 dirty="0"/>
        </a:p>
      </dsp:txBody>
      <dsp:txXfrm>
        <a:off x="1953317" y="2952263"/>
        <a:ext cx="1251472" cy="1636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A876A-4F23-4A16-B61D-58DC2EAAE357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Byl velmi vzdělaný a moudrý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06265448-7DCF-4CD9-9CE8-DD1A6EC5977D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Nechal postavit hrad Karlštejn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49115" y="579239"/>
        <a:ext cx="2226468" cy="1335881"/>
      </dsp:txXfrm>
    </dsp:sp>
    <dsp:sp modelId="{510B65BD-98CA-4A1B-85AE-98487F3FBB11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Rozšířil Prahu o Nové Město pražské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CF87AA90-D4DC-49C2-9307-F714E1457A8E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Nechal postavit Karlův most v Praze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11F3F694-10D8-4026-9166-D88A63A211F5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Založil Karlovu univerzitu v Praze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79D50-9753-4F32-AB7E-47FE5EA3BBB4}">
      <dsp:nvSpPr>
        <dsp:cNvPr id="0" name=""/>
        <dsp:cNvSpPr/>
      </dsp:nvSpPr>
      <dsp:spPr>
        <a:xfrm>
          <a:off x="2928122" y="733152"/>
          <a:ext cx="1440757" cy="216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928122" y="733152"/>
        <a:ext cx="1440757" cy="216113"/>
      </dsp:txXfrm>
    </dsp:sp>
    <dsp:sp modelId="{12F57591-397F-4C1B-A5C0-A688CB2069F7}">
      <dsp:nvSpPr>
        <dsp:cNvPr id="0" name=""/>
        <dsp:cNvSpPr/>
      </dsp:nvSpPr>
      <dsp:spPr>
        <a:xfrm>
          <a:off x="432046" y="72006"/>
          <a:ext cx="2473391" cy="1891599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C10A5C-430D-4439-8882-AA8BC7DDBA21}">
      <dsp:nvSpPr>
        <dsp:cNvPr id="0" name=""/>
        <dsp:cNvSpPr/>
      </dsp:nvSpPr>
      <dsp:spPr>
        <a:xfrm>
          <a:off x="2952332" y="1728193"/>
          <a:ext cx="1440757" cy="216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3340" rIns="53340" bIns="0" numCol="1" spcCol="1270" anchor="b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952332" y="1728193"/>
        <a:ext cx="1440757" cy="216113"/>
      </dsp:txXfrm>
    </dsp:sp>
    <dsp:sp modelId="{123DD77C-E8FF-4F5F-A911-84A84C4E7683}">
      <dsp:nvSpPr>
        <dsp:cNvPr id="0" name=""/>
        <dsp:cNvSpPr/>
      </dsp:nvSpPr>
      <dsp:spPr>
        <a:xfrm>
          <a:off x="4176471" y="72013"/>
          <a:ext cx="2607223" cy="1916754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955E4E-C02B-435E-A2E7-024923CAA4D9}">
      <dsp:nvSpPr>
        <dsp:cNvPr id="0" name=""/>
        <dsp:cNvSpPr/>
      </dsp:nvSpPr>
      <dsp:spPr>
        <a:xfrm>
          <a:off x="2965445" y="3586300"/>
          <a:ext cx="1440757" cy="216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5720" rIns="45720" bIns="0" numCol="1" spcCol="1270" anchor="b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965445" y="3586300"/>
        <a:ext cx="1440757" cy="216113"/>
      </dsp:txXfrm>
    </dsp:sp>
    <dsp:sp modelId="{762CF040-36FF-4609-9F89-10C018922156}">
      <dsp:nvSpPr>
        <dsp:cNvPr id="0" name=""/>
        <dsp:cNvSpPr/>
      </dsp:nvSpPr>
      <dsp:spPr>
        <a:xfrm>
          <a:off x="377982" y="2074277"/>
          <a:ext cx="2561364" cy="1856012"/>
        </a:xfrm>
        <a:prstGeom prst="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ED1EB2-2448-4D70-BBA5-F83DDB820E29}">
      <dsp:nvSpPr>
        <dsp:cNvPr id="0" name=""/>
        <dsp:cNvSpPr/>
      </dsp:nvSpPr>
      <dsp:spPr>
        <a:xfrm>
          <a:off x="5362546" y="3836774"/>
          <a:ext cx="1440757" cy="216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5720" rIns="45720" bIns="0" numCol="1" spcCol="1270" anchor="b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5362546" y="3836774"/>
        <a:ext cx="1440757" cy="216113"/>
      </dsp:txXfrm>
    </dsp:sp>
    <dsp:sp modelId="{784BB3F0-3C52-4411-96C4-A3128EFBA7CB}">
      <dsp:nvSpPr>
        <dsp:cNvPr id="0" name=""/>
        <dsp:cNvSpPr/>
      </dsp:nvSpPr>
      <dsp:spPr>
        <a:xfrm>
          <a:off x="4176464" y="2088227"/>
          <a:ext cx="2577961" cy="1763645"/>
        </a:xfrm>
        <a:prstGeom prst="rect">
          <a:avLst/>
        </a:prstGeom>
        <a:blipFill rotWithShape="1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7E2AD4-FDAE-4195-B5F7-A47DD322142C}">
      <dsp:nvSpPr>
        <dsp:cNvPr id="0" name=""/>
        <dsp:cNvSpPr/>
      </dsp:nvSpPr>
      <dsp:spPr>
        <a:xfrm>
          <a:off x="144216" y="0"/>
          <a:ext cx="2156891" cy="1777753"/>
        </a:xfrm>
        <a:prstGeom prst="rect">
          <a:avLst/>
        </a:prstGeom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 dirty="0"/>
        </a:p>
      </dsp:txBody>
      <dsp:txXfrm>
        <a:off x="144216" y="0"/>
        <a:ext cx="2156891" cy="1777753"/>
      </dsp:txXfrm>
    </dsp:sp>
    <dsp:sp modelId="{526F6587-0304-4243-B226-CE24642E94A6}">
      <dsp:nvSpPr>
        <dsp:cNvPr id="0" name=""/>
        <dsp:cNvSpPr/>
      </dsp:nvSpPr>
      <dsp:spPr>
        <a:xfrm>
          <a:off x="2515977" y="0"/>
          <a:ext cx="2156891" cy="1777766"/>
        </a:xfrm>
        <a:prstGeom prst="rect">
          <a:avLst/>
        </a:prstGeom>
        <a:blipFill rotWithShape="0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 dirty="0"/>
        </a:p>
      </dsp:txBody>
      <dsp:txXfrm>
        <a:off x="2515977" y="0"/>
        <a:ext cx="2156891" cy="1777766"/>
      </dsp:txXfrm>
    </dsp:sp>
    <dsp:sp modelId="{352E7659-13DB-40C7-A9D0-C327FFBCFC1F}">
      <dsp:nvSpPr>
        <dsp:cNvPr id="0" name=""/>
        <dsp:cNvSpPr/>
      </dsp:nvSpPr>
      <dsp:spPr>
        <a:xfrm>
          <a:off x="4887738" y="0"/>
          <a:ext cx="2156891" cy="1805072"/>
        </a:xfrm>
        <a:prstGeom prst="rect">
          <a:avLst/>
        </a:prstGeom>
        <a:blipFill rotWithShape="0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 dirty="0"/>
        </a:p>
      </dsp:txBody>
      <dsp:txXfrm>
        <a:off x="4887738" y="0"/>
        <a:ext cx="2156891" cy="1805072"/>
      </dsp:txXfrm>
    </dsp:sp>
    <dsp:sp modelId="{EBC5E6AC-B0A3-4197-BE92-6352561511C8}">
      <dsp:nvSpPr>
        <dsp:cNvPr id="0" name=""/>
        <dsp:cNvSpPr/>
      </dsp:nvSpPr>
      <dsp:spPr>
        <a:xfrm>
          <a:off x="111323" y="2133770"/>
          <a:ext cx="2156891" cy="1806107"/>
        </a:xfrm>
        <a:prstGeom prst="rect">
          <a:avLst/>
        </a:prstGeom>
        <a:blipFill rotWithShape="0">
          <a:blip xmlns:r="http://schemas.openxmlformats.org/officeDocument/2006/relationships"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 dirty="0"/>
        </a:p>
      </dsp:txBody>
      <dsp:txXfrm>
        <a:off x="111323" y="2133770"/>
        <a:ext cx="2156891" cy="1806107"/>
      </dsp:txXfrm>
    </dsp:sp>
    <dsp:sp modelId="{DFED0120-3A4C-4346-94DF-2071AB806781}">
      <dsp:nvSpPr>
        <dsp:cNvPr id="0" name=""/>
        <dsp:cNvSpPr/>
      </dsp:nvSpPr>
      <dsp:spPr>
        <a:xfrm>
          <a:off x="2483904" y="2126174"/>
          <a:ext cx="2156891" cy="1821300"/>
        </a:xfrm>
        <a:prstGeom prst="rect">
          <a:avLst/>
        </a:prstGeom>
        <a:blipFill rotWithShape="0">
          <a:blip xmlns:r="http://schemas.openxmlformats.org/officeDocument/2006/relationships"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 dirty="0"/>
        </a:p>
      </dsp:txBody>
      <dsp:txXfrm>
        <a:off x="2483904" y="2126174"/>
        <a:ext cx="2156891" cy="1821300"/>
      </dsp:txXfrm>
    </dsp:sp>
    <dsp:sp modelId="{9A02B7D8-E825-49A2-B667-CD9C14EBA4DD}">
      <dsp:nvSpPr>
        <dsp:cNvPr id="0" name=""/>
        <dsp:cNvSpPr/>
      </dsp:nvSpPr>
      <dsp:spPr>
        <a:xfrm>
          <a:off x="4856484" y="2021880"/>
          <a:ext cx="2156891" cy="2029889"/>
        </a:xfrm>
        <a:prstGeom prst="rect">
          <a:avLst/>
        </a:prstGeom>
        <a:blipFill rotWithShape="0">
          <a:blip xmlns:r="http://schemas.openxmlformats.org/officeDocument/2006/relationships"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4856484" y="2021880"/>
        <a:ext cx="2156891" cy="20298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CaptionedPictures">
  <dgm:title val=""/>
  <dgm:desc val=""/>
  <dgm:catLst>
    <dgm:cat type="picture" pri="5000"/>
    <dgm:cat type="pictureconvert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varLst>
          <dgm:chMax val="1"/>
          <dgm:chPref val="1"/>
        </dgm:varLst>
        <dgm:alg type="composite">
          <dgm:param type="ar" val="0.85"/>
        </dgm:alg>
        <dgm:shape xmlns:r="http://schemas.openxmlformats.org/officeDocument/2006/relationships" r:blip="">
          <dgm:adjLst/>
        </dgm:shape>
        <dgm:constrLst>
          <dgm:constr type="l" for="ch" forName="Accent" refType="w" fact="0"/>
          <dgm:constr type="t" for="ch" forName="Accent" refType="h" fact="0"/>
          <dgm:constr type="w" for="ch" forName="Accent" refType="w"/>
          <dgm:constr type="h" for="ch" forName="Accent" refType="h"/>
          <dgm:constr type="l" for="ch" forName="Image" refType="w" fact="0.05"/>
          <dgm:constr type="t" for="ch" forName="Image" refType="h" fact="0.04"/>
          <dgm:constr type="w" for="ch" forName="Image" refType="w" fact="0.9"/>
          <dgm:constr type="h" for="ch" forName="Image" refType="h" fact="0.65"/>
          <dgm:constr type="l" for="ch" forName="ChildComposite" refType="w" fact="0.05"/>
          <dgm:constr type="t" for="ch" forName="ChildComposite" refType="h" fact="0.69"/>
          <dgm:constr type="w" for="ch" forName="ChildComposite" refType="w" fact="0.9"/>
          <dgm:constr type="h" for="ch" forName="ChildComposite" refType="h" fact="0.27"/>
        </dgm:constrLst>
        <dgm:layoutNode name="Accent" styleLbl="trAlignAcc1">
          <dgm:varLst>
            <dgm:chMax val="0"/>
            <dgm:chPref val="0"/>
          </dgm:varLst>
          <dgm:alg type="sp"/>
          <dgm:shape xmlns:r="http://schemas.openxmlformats.org/officeDocument/2006/relationships" type="rect" r:blip="">
            <dgm:adjLst/>
          </dgm:shape>
          <dgm:presOf/>
        </dgm:layoutNode>
        <dgm:layoutNode name="Image" styleLbl="alignImgPlace1">
          <dgm:varLst>
            <dgm:chMax val="0"/>
            <dgm:chPref val="0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Composite">
          <dgm:alg type="composite"/>
          <dgm:shape xmlns:r="http://schemas.openxmlformats.org/officeDocument/2006/relationships" r:blip="">
            <dgm:adjLst/>
          </dgm:shape>
          <dgm:choose name="Name4">
            <dgm:if name="Name5" axis="ch" ptType="node" func="cnt" op="gte" val="1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 fact="0.3704"/>
                <dgm:constr type="l" for="ch" forName="Child" refType="w" fact="0"/>
                <dgm:constr type="t" for="ch" forName="Child" refType="h" fact="0.3704"/>
                <dgm:constr type="w" for="ch" forName="Child" refType="w"/>
                <dgm:constr type="h" for="ch" forName="Child" refType="h" fact="0.6296"/>
              </dgm:constrLst>
            </dgm:if>
            <dgm:else name="Name6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/>
                <dgm:constr type="l" for="ch" forName="Child" refType="w" fact="0"/>
                <dgm:constr type="t" for="ch" forName="Child" refType="h" fact="0"/>
                <dgm:constr type="w" for="ch" forName="Child" refType="w" fact="0"/>
                <dgm:constr type="h" for="ch" forName="Child" refType="h" fact="0"/>
              </dgm:constrLst>
            </dgm:else>
          </dgm:choose>
          <dgm:layoutNode name="Child" styleLbl="node1">
            <dgm:varLst>
              <dgm:chMax val="0"/>
              <dgm:chPref val="0"/>
              <dgm:bulletEnabled val="1"/>
            </dgm:varLst>
            <dgm:choose name="Name7">
              <dgm:if name="Name8" axis="ch" ptType="node" func="cnt" op="gt" val="1">
                <dgm:alg type="tx">
                  <dgm:param type="parTxLTRAlign" val="l"/>
                  <dgm:param type="parTxRTLAlign" val="r"/>
                  <dgm:param type="txAnchorVert" val="mid"/>
                  <dgm:param type="txAnchorVertCh" val="mid"/>
                </dgm:alg>
              </dgm:if>
              <dgm:else name="Name9">
                <dgm:alg type="tx">
                  <dgm:param type="parTxLTRAlign" val="ctr"/>
                  <dgm:param type="parTxRTLAlign" val="ctr"/>
                  <dgm:param type="shpTxLTRAlignCh" val="l"/>
                  <dgm:param type="shpTxRTLAlignCh" val="r"/>
                  <dgm:param type="txAnchorVert" val="mid"/>
                  <dgm:param type="txAnchorVertCh" val="mid"/>
                </dgm:alg>
              </dgm:else>
            </dgm:choose>
            <dgm:choose name="Name10">
              <dgm:if name="Name11" axis="ch" ptType="node" func="cnt" op="gte" val="1">
                <dgm:shape xmlns:r="http://schemas.openxmlformats.org/officeDocument/2006/relationships" type="rect" r:blip="">
                  <dgm:adjLst/>
                </dgm:shape>
              </dgm:if>
              <dgm:else name="Name12">
                <dgm:shape xmlns:r="http://schemas.openxmlformats.org/officeDocument/2006/relationships" type="rect" r:blip="" hideGeom="1">
                  <dgm:adjLst/>
                </dgm:shape>
              </dgm:else>
            </dgm:choose>
            <dgm:choose name="Name13">
              <dgm:if name="Name14" axis="ch" ptType="node" func="cnt" op="gte" val="1">
                <dgm:presOf axis="des" ptType="node"/>
              </dgm:if>
              <dgm:else name="Name15">
                <dgm:presOf/>
              </dgm:else>
            </dgm:choose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Parent" styleLbl="revTx">
            <dgm:varLst>
              <dgm:chMax val="1"/>
              <dgm:chPref val="0"/>
              <dgm:bulletEnabled val="1"/>
            </dgm:varLst>
            <dgm:alg type="tx">
              <dgm:param type="shpTxLTRAlignCh" val="ctr"/>
              <dgm:param type="txAnchorVert" val="mid"/>
            </dgm:alg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PictureGrid">
  <dgm:title val=""/>
  <dgm:desc val=""/>
  <dgm:catLst>
    <dgm:cat type="picture" pri="11000"/>
    <dgm:cat type="pictureconvert" pri="1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lte" val="4">
        <dgm:choose name="Name3">
          <dgm:if name="Name4" func="var" arg="dir" op="equ" val="norm">
            <dgm:alg type="snake">
              <dgm:param type="off" val="ctr"/>
              <dgm:param type="bkpt" val="fixed"/>
              <dgm:param type="bkPtFixedVal" val="2"/>
            </dgm:alg>
          </dgm:if>
          <dgm:else name="Name5">
            <dgm:alg type="snake">
              <dgm:param type="off" val="ctr"/>
              <dgm:param type="grDir" val="tR"/>
              <dgm:param type="bkpt" val="fixed"/>
              <dgm:param type="bkPtFixedVal" val="2"/>
            </dgm:alg>
          </dgm:else>
        </dgm:choose>
      </dgm:if>
      <dgm:else name="Name6">
        <dgm:choose name="Name7">
          <dgm:if name="Name8" axis="ch" ptType="node" func="cnt" op="lte" val="9">
            <dgm:choose name="Name9">
              <dgm:if name="Name10" func="var" arg="dir" op="equ" val="norm">
                <dgm:alg type="snake">
                  <dgm:param type="off" val="ctr"/>
                  <dgm:param type="bkpt" val="fixed"/>
                  <dgm:param type="bkPtFixedVal" val="3"/>
                </dgm:alg>
              </dgm:if>
              <dgm:else name="Name11">
                <dgm:alg type="snake">
                  <dgm:param type="off" val="ctr"/>
                  <dgm:param type="grDir" val="tR"/>
                  <dgm:param type="bkpt" val="fixed"/>
                  <dgm:param type="bkPtFixedVal" val="3"/>
                </dgm:alg>
              </dgm:else>
            </dgm:choose>
          </dgm:if>
          <dgm:else name="Name12">
            <dgm:choose name="Name13">
              <dgm:if name="Name14" axis="ch" ptType="node" func="cnt" op="lte" val="16">
                <dgm:choose name="Name15">
                  <dgm:if name="Name16" func="var" arg="dir" op="equ" val="norm">
                    <dgm:alg type="snake">
                      <dgm:param type="off" val="ctr"/>
                      <dgm:param type="bkpt" val="fixed"/>
                      <dgm:param type="bkPtFixedVal" val="4"/>
                    </dgm:alg>
                  </dgm:if>
                  <dgm:else name="Name17">
                    <dgm:alg type="snake">
                      <dgm:param type="off" val="ctr"/>
                      <dgm:param type="grDir" val="tR"/>
                      <dgm:param type="bkpt" val="fixed"/>
                      <dgm:param type="bkPtFixedVal" val="4"/>
                    </dgm:alg>
                  </dgm:else>
                </dgm:choose>
              </dgm:if>
              <dgm:else name="Name18">
                <dgm:choose name="Name19">
                  <dgm:if name="Name20" axis="ch" ptType="node" func="cnt" op="lte" val="25">
                    <dgm:choose name="Name21">
                      <dgm:if name="Name22" func="var" arg="dir" op="equ" val="norm">
                        <dgm:alg type="snake">
                          <dgm:param type="off" val="ctr"/>
                          <dgm:param type="bkpt" val="fixed"/>
                          <dgm:param type="bkPtFixedVal" val="5"/>
                        </dgm:alg>
                      </dgm:if>
                      <dgm:else name="Name23">
                        <dgm:alg type="snake">
                          <dgm:param type="off" val="ctr"/>
                          <dgm:param type="grDir" val="tR"/>
                          <dgm:param type="bkpt" val="fixed"/>
                          <dgm:param type="bkPtFixedVal" val="5"/>
                        </dgm:alg>
                      </dgm:else>
                    </dgm:choose>
                  </dgm:if>
                  <dgm:else name="Name24">
                    <dgm:choose name="Name25">
                      <dgm:if name="Name26" func="var" arg="dir" op="equ" val="norm">
                        <dgm:alg type="snake">
                          <dgm:param type="off" val="ctr"/>
                        </dgm:alg>
                      </dgm:if>
                      <dgm:else name="Name27">
                        <dgm:alg type="snake">
                          <dgm:param type="off" val="ctr"/>
                          <dgm:param type="grDir" val="tR"/>
                        </dgm:alg>
                      </dgm:else>
                    </dgm:choose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0.8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7568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.15"/>
          <dgm:constr type="w" for="ch" forName="rect1" refType="w"/>
          <dgm:constr type="h" for="ch" forName="rect1" refType="w"/>
          <dgm:constr type="l" for="ch" forName="rect2" refType="w" fact="0"/>
          <dgm:constr type="t" for="ch" forName="rect2" refType="h" fact="0"/>
          <dgm:constr type="w" for="ch" forName="rect2" refType="w"/>
          <dgm:constr type="h" for="ch" forName="rect2" refType="w" fact="0.15"/>
        </dgm:constrLst>
        <dgm:layoutNode name="rect2" styleLbl="revTx">
          <dgm:varLst>
            <dgm:bulletEnabled val="1"/>
          </dgm:varLst>
          <dgm:alg type="tx">
            <dgm:param type="stBulletLvl" val="3"/>
            <dgm:param type="parTxLTRAlign" val="l"/>
            <dgm:param type="parTxRTLAlign" val="r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"/>
            <dgm:constr type="rMarg" refType="primFontSz" fact="0.3"/>
            <dgm:constr type="tMarg" refType="primFontSz" fact="0.3"/>
            <dgm:constr type="bMarg" refType="primFontSz" fact="0"/>
            <dgm:constr type="secFontSz" refType="primFontSz" fact="0.8"/>
          </dgm:constrLst>
          <dgm:ruleLst>
            <dgm:rule type="primFontSz" val="5" fact="NaN" max="NaN"/>
          </dgm:ruleLst>
        </dgm:layoutNode>
        <dgm:layoutNode name="rect1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ralovstvidanar.com/cs/workshops/spinner.html" TargetMode="External"/><Relationship Id="rId13" Type="http://schemas.openxmlformats.org/officeDocument/2006/relationships/image" Target="../media/image1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encyklopedie.ckrumlov.cz/docs/cz/region_histor_cechy.xml" TargetMode="External"/><Relationship Id="rId12" Type="http://schemas.openxmlformats.org/officeDocument/2006/relationships/hyperlink" Target="http://www.praha-lodge.com/Regionales/Nove-M-sto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rofimedia.cz/fotografie/stredoveke-opevnene-mesto-carcassonne/0014530746/" TargetMode="External"/><Relationship Id="rId11" Type="http://schemas.openxmlformats.org/officeDocument/2006/relationships/hyperlink" Target="http://cestovani.lidovky.cz/karlstejn-se-opet-otevre-verejnosti-planovany-jsou-nocni-prohlidky-1ie-/aktuality.aspx?c=A130131_205401_aktuality_vsv" TargetMode="External"/><Relationship Id="rId5" Type="http://schemas.openxmlformats.org/officeDocument/2006/relationships/hyperlink" Target="http://www.ceskenoviny.cz/zpravy/stredoveky-hrad-helfstyn" TargetMode="External"/><Relationship Id="rId10" Type="http://schemas.openxmlformats.org/officeDocument/2006/relationships/hyperlink" Target="http://pruvodce-praha.wz.cz/kralovska_cesta.html" TargetMode="External"/><Relationship Id="rId4" Type="http://schemas.openxmlformats.org/officeDocument/2006/relationships/hyperlink" Target="http://www.replikymecu.com/historicke-kostymy/stredoveke-saty.html" TargetMode="External"/><Relationship Id="rId9" Type="http://schemas.openxmlformats.org/officeDocument/2006/relationships/hyperlink" Target="http://www.ceske-tradice.cz/tradice/rodinne-zvyky/prace/_zobraz=peka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b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Lidé a čas</a:t>
            </a:r>
            <a:r>
              <a:rPr lang="cs-CZ" sz="31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Život ve středověku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552018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Život ve středověku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Seznámit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se s životem lidí ve středověku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Vědět, jak žili lidé ve středověku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19.2.2013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Období středověku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790557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51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se lidé oblékali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Chudí lidé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57769407"/>
              </p:ext>
            </p:extLst>
          </p:nvPr>
        </p:nvGraphicFramePr>
        <p:xfrm>
          <a:off x="1009650" y="2389188"/>
          <a:ext cx="3471863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Bohatí lidé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73068742"/>
              </p:ext>
            </p:extLst>
          </p:nvPr>
        </p:nvGraphicFramePr>
        <p:xfrm>
          <a:off x="4662488" y="2389188"/>
          <a:ext cx="3471862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74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lidé žili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Chudí lidé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35750491"/>
              </p:ext>
            </p:extLst>
          </p:nvPr>
        </p:nvGraphicFramePr>
        <p:xfrm>
          <a:off x="1009650" y="2389188"/>
          <a:ext cx="3471863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Bohatí lidé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975952609"/>
              </p:ext>
            </p:extLst>
          </p:nvPr>
        </p:nvGraphicFramePr>
        <p:xfrm>
          <a:off x="4662488" y="2389188"/>
          <a:ext cx="3471862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51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Rozvoj ve středověku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Stavěla se nová města, nové školy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17" name="Zástupný symbol pro obsah 1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25522196"/>
              </p:ext>
            </p:extLst>
          </p:nvPr>
        </p:nvGraphicFramePr>
        <p:xfrm>
          <a:off x="1009650" y="2389188"/>
          <a:ext cx="3471863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Rozvíjela se nová řemesla-obchod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18" name="Zástupný symbol pro obsah 17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85557438"/>
              </p:ext>
            </p:extLst>
          </p:nvPr>
        </p:nvGraphicFramePr>
        <p:xfrm>
          <a:off x="4662488" y="2389188"/>
          <a:ext cx="3471862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27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Karel IV – nejvýznamnější panovník středověku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3020152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33919" y="3284984"/>
            <a:ext cx="3330543" cy="2214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700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Karel IV.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398991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72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Karel IV postavil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7974785"/>
              </p:ext>
            </p:extLst>
          </p:nvPr>
        </p:nvGraphicFramePr>
        <p:xfrm>
          <a:off x="1043608" y="1988840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93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Rozhodni, co patří do středověku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02866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420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4800" dirty="0" smtClean="0">
                <a:latin typeface="Arial"/>
                <a:ea typeface="Times New Roman"/>
                <a:hlinkClick r:id="rId4"/>
              </a:rPr>
              <a:t>www.replikymecu.com/historicke-kostymy/stredoveke-saty.html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5"/>
              </a:rPr>
              <a:t>http://</a:t>
            </a:r>
            <a:r>
              <a:rPr lang="cs-CZ" sz="4800" dirty="0" smtClean="0">
                <a:latin typeface="Arial"/>
                <a:ea typeface="Times New Roman"/>
                <a:hlinkClick r:id="rId5"/>
              </a:rPr>
              <a:t>www.ceskenoviny.cz/zpravy/stredoveky-hrad-helfstyn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6"/>
              </a:rPr>
              <a:t>http://www.profimedia.cz/fotografie/stredoveke-opevnene-mesto-carcassonne/0014530746</a:t>
            </a:r>
            <a:r>
              <a:rPr lang="cs-CZ" sz="4800" dirty="0" smtClean="0">
                <a:latin typeface="Arial"/>
                <a:ea typeface="Times New Roman"/>
                <a:hlinkClick r:id="rId6"/>
              </a:rPr>
              <a:t>/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7"/>
              </a:rPr>
              <a:t>http://</a:t>
            </a:r>
            <a:r>
              <a:rPr lang="cs-CZ" sz="4800" dirty="0" smtClean="0">
                <a:latin typeface="Arial"/>
                <a:ea typeface="Times New Roman"/>
                <a:hlinkClick r:id="rId7"/>
              </a:rPr>
              <a:t>www.encyklopedie.ckrumlov.cz/docs/cz/region_histor_cechy.xml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8"/>
              </a:rPr>
              <a:t>http://</a:t>
            </a:r>
            <a:r>
              <a:rPr lang="cs-CZ" sz="4800" dirty="0" smtClean="0">
                <a:latin typeface="Arial"/>
                <a:ea typeface="Times New Roman"/>
                <a:hlinkClick r:id="rId8"/>
              </a:rPr>
              <a:t>www.kralovstvidanar.com/cs/workshops/spinner.html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9"/>
              </a:rPr>
              <a:t>http://www.ceske-tradice.cz/tradice/rodinne-zvyky/prace/_</a:t>
            </a:r>
            <a:r>
              <a:rPr lang="cs-CZ" sz="4800" dirty="0" smtClean="0">
                <a:latin typeface="Arial"/>
                <a:ea typeface="Times New Roman"/>
                <a:hlinkClick r:id="rId9"/>
              </a:rPr>
              <a:t>zobraz=pekar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 smtClean="0">
                <a:latin typeface="Arial"/>
                <a:ea typeface="Times New Roman"/>
                <a:hlinkClick r:id="rId10"/>
              </a:rPr>
              <a:t>http</a:t>
            </a:r>
            <a:r>
              <a:rPr lang="cs-CZ" sz="4800" dirty="0">
                <a:latin typeface="Arial"/>
                <a:ea typeface="Times New Roman"/>
                <a:hlinkClick r:id="rId10"/>
              </a:rPr>
              <a:t>://</a:t>
            </a:r>
            <a:r>
              <a:rPr lang="cs-CZ" sz="4800" dirty="0" smtClean="0">
                <a:latin typeface="Arial"/>
                <a:ea typeface="Times New Roman"/>
                <a:hlinkClick r:id="rId10"/>
              </a:rPr>
              <a:t>pruvodce-praha.wz.cz/kralovska_cesta.html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11"/>
              </a:rPr>
              <a:t>http://cestovani.lidovky.cz/karlstejn-se-opet-otevre-verejnosti-planovany-jsou-nocni-prohlidky-1ie-/</a:t>
            </a:r>
            <a:r>
              <a:rPr lang="cs-CZ" sz="4800" dirty="0" smtClean="0">
                <a:latin typeface="Arial"/>
                <a:ea typeface="Times New Roman"/>
                <a:hlinkClick r:id="rId11"/>
              </a:rPr>
              <a:t>aktuality.aspx?c=A130131_205401_aktuality_vsv</a:t>
            </a:r>
            <a:endParaRPr lang="cs-CZ" sz="4800" dirty="0" smtClean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>
                <a:latin typeface="Arial"/>
                <a:ea typeface="Times New Roman"/>
                <a:hlinkClick r:id="rId12"/>
              </a:rPr>
              <a:t>http://www.praha-lodge.com/Regionales/Nove-M-sto</a:t>
            </a:r>
            <a:r>
              <a:rPr lang="cs-CZ" sz="4800" dirty="0" smtClean="0">
                <a:latin typeface="Arial"/>
                <a:ea typeface="Times New Roman"/>
                <a:hlinkClick r:id="rId12"/>
              </a:rPr>
              <a:t>/</a:t>
            </a:r>
            <a:endParaRPr lang="cs-CZ" sz="4800" dirty="0">
              <a:latin typeface="Arial"/>
              <a:ea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800" dirty="0" smtClean="0">
                <a:latin typeface="Arial"/>
                <a:ea typeface="Times New Roman"/>
              </a:rPr>
              <a:t>„Materiál </a:t>
            </a:r>
            <a:r>
              <a:rPr lang="cs-CZ" sz="48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4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</TotalTime>
  <Words>380</Words>
  <Application>Microsoft Office PowerPoint</Application>
  <PresentationFormat>Předvádění na obrazovce (4:3)</PresentationFormat>
  <Paragraphs>84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VLASTIVĚDA Lidé a čas  Život ve středověku</vt:lpstr>
      <vt:lpstr>Prezentace aplikace PowerPoint</vt:lpstr>
      <vt:lpstr>Období středověku </vt:lpstr>
      <vt:lpstr>Jak se lidé oblékali</vt:lpstr>
      <vt:lpstr>Jak lidé žili</vt:lpstr>
      <vt:lpstr>Rozvoj ve středověku</vt:lpstr>
      <vt:lpstr>Karel IV – nejvýznamnější panovník středověku</vt:lpstr>
      <vt:lpstr>Karel IV.</vt:lpstr>
      <vt:lpstr>Karel IV postavil</vt:lpstr>
      <vt:lpstr>Rozhodni, co patří do středověku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35</cp:revision>
  <dcterms:created xsi:type="dcterms:W3CDTF">2012-06-27T08:54:30Z</dcterms:created>
  <dcterms:modified xsi:type="dcterms:W3CDTF">2013-03-01T07:30:53Z</dcterms:modified>
</cp:coreProperties>
</file>