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9" r:id="rId9"/>
    <p:sldId id="266" r:id="rId10"/>
    <p:sldId id="267" r:id="rId11"/>
    <p:sldId id="268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ata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diagrams/_rels/data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image" Target="../media/image23.jpeg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image" Target="../media/image14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diagrams/_rels/drawing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image" Target="../media/image19.png"/></Relationships>
</file>

<file path=ppt/diagrams/_rels/drawing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image" Target="../media/image21.pn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png"/><Relationship Id="rId1" Type="http://schemas.openxmlformats.org/officeDocument/2006/relationships/image" Target="../media/image23.jpeg"/><Relationship Id="rId6" Type="http://schemas.openxmlformats.org/officeDocument/2006/relationships/image" Target="../media/image28.png"/><Relationship Id="rId5" Type="http://schemas.openxmlformats.org/officeDocument/2006/relationships/image" Target="../media/image27.jpeg"/><Relationship Id="rId4" Type="http://schemas.openxmlformats.org/officeDocument/2006/relationships/image" Target="../media/image26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2B5B9B9-8A56-4FAC-8C20-97CC1404D178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00B761A-35EF-48BB-BB55-DD142846EED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Nejstarší období lidstva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D5C0BF3E-03AC-4FCD-B14A-988F41A1F46E}" type="parTrans" cxnId="{22B890CC-5369-4704-B164-37DB57E234D0}">
      <dgm:prSet/>
      <dgm:spPr/>
      <dgm:t>
        <a:bodyPr/>
        <a:lstStyle/>
        <a:p>
          <a:endParaRPr lang="cs-CZ"/>
        </a:p>
      </dgm:t>
    </dgm:pt>
    <dgm:pt modelId="{61DC4FFA-2ED3-410A-B1B5-F48775C3BF79}" type="sibTrans" cxnId="{22B890CC-5369-4704-B164-37DB57E234D0}">
      <dgm:prSet/>
      <dgm:spPr/>
      <dgm:t>
        <a:bodyPr/>
        <a:lstStyle/>
        <a:p>
          <a:endParaRPr lang="cs-CZ"/>
        </a:p>
      </dgm:t>
    </dgm:pt>
    <dgm:pt modelId="{4F3D3152-A849-4D51-BE29-6E423278F0D2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Mnoho tisíc let před naším letopočtem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BF3C02E-63C6-460C-A4EB-359D7E8E0495}" type="parTrans" cxnId="{9E210D28-CF89-411D-8159-DDF67907123B}">
      <dgm:prSet/>
      <dgm:spPr/>
      <dgm:t>
        <a:bodyPr/>
        <a:lstStyle/>
        <a:p>
          <a:endParaRPr lang="cs-CZ"/>
        </a:p>
      </dgm:t>
    </dgm:pt>
    <dgm:pt modelId="{704E5856-84BE-435E-8415-C4B47CD67993}" type="sibTrans" cxnId="{9E210D28-CF89-411D-8159-DDF67907123B}">
      <dgm:prSet/>
      <dgm:spPr/>
      <dgm:t>
        <a:bodyPr/>
        <a:lstStyle/>
        <a:p>
          <a:endParaRPr lang="cs-CZ"/>
        </a:p>
      </dgm:t>
    </dgm:pt>
    <dgm:pt modelId="{9F63040A-587A-4F13-AFDF-22AF28E2A08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Život lidí závisel pouze na přírodě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C1BD4D8-F439-4533-B7BA-CDE38C43FB69}" type="parTrans" cxnId="{CA84BD86-CB8A-4685-BEC9-D609930F48A8}">
      <dgm:prSet/>
      <dgm:spPr/>
      <dgm:t>
        <a:bodyPr/>
        <a:lstStyle/>
        <a:p>
          <a:endParaRPr lang="cs-CZ"/>
        </a:p>
      </dgm:t>
    </dgm:pt>
    <dgm:pt modelId="{58D1D8A5-D9B3-4561-8888-8EE261166FF0}" type="sibTrans" cxnId="{CA84BD86-CB8A-4685-BEC9-D609930F48A8}">
      <dgm:prSet/>
      <dgm:spPr/>
      <dgm:t>
        <a:bodyPr/>
        <a:lstStyle/>
        <a:p>
          <a:endParaRPr lang="cs-CZ"/>
        </a:p>
      </dgm:t>
    </dgm:pt>
    <dgm:pt modelId="{6CA53AD9-C2DD-42C5-BBD1-BD166E8D0BEA}" type="pres">
      <dgm:prSet presAssocID="{E2B5B9B9-8A56-4FAC-8C20-97CC1404D178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45B242B-1FFC-4603-9E0A-984B6B3B24CE}" type="pres">
      <dgm:prSet presAssocID="{F00B761A-35EF-48BB-BB55-DD142846EED7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37B7E6-1755-45D3-A665-418F2DD389E1}" type="pres">
      <dgm:prSet presAssocID="{61DC4FFA-2ED3-410A-B1B5-F48775C3BF79}" presName="sibTrans" presStyleCnt="0"/>
      <dgm:spPr/>
    </dgm:pt>
    <dgm:pt modelId="{D941BA36-36D5-47D2-9969-F0937CDDB225}" type="pres">
      <dgm:prSet presAssocID="{4F3D3152-A849-4D51-BE29-6E423278F0D2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7447E0-7F11-4E98-AB30-321B623D3E18}" type="pres">
      <dgm:prSet presAssocID="{704E5856-84BE-435E-8415-C4B47CD67993}" presName="sibTrans" presStyleCnt="0"/>
      <dgm:spPr/>
    </dgm:pt>
    <dgm:pt modelId="{EB9034FA-41FA-4283-B7B8-15E9F2F45EE2}" type="pres">
      <dgm:prSet presAssocID="{9F63040A-587A-4F13-AFDF-22AF28E2A083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84BD86-CB8A-4685-BEC9-D609930F48A8}" srcId="{E2B5B9B9-8A56-4FAC-8C20-97CC1404D178}" destId="{9F63040A-587A-4F13-AFDF-22AF28E2A083}" srcOrd="2" destOrd="0" parTransId="{6C1BD4D8-F439-4533-B7BA-CDE38C43FB69}" sibTransId="{58D1D8A5-D9B3-4561-8888-8EE261166FF0}"/>
    <dgm:cxn modelId="{BAD78A0D-AEB7-4858-9BF3-E0DE1B420B91}" type="presOf" srcId="{F00B761A-35EF-48BB-BB55-DD142846EED7}" destId="{745B242B-1FFC-4603-9E0A-984B6B3B24CE}" srcOrd="0" destOrd="0" presId="urn:microsoft.com/office/officeart/2005/8/layout/default"/>
    <dgm:cxn modelId="{22B890CC-5369-4704-B164-37DB57E234D0}" srcId="{E2B5B9B9-8A56-4FAC-8C20-97CC1404D178}" destId="{F00B761A-35EF-48BB-BB55-DD142846EED7}" srcOrd="0" destOrd="0" parTransId="{D5C0BF3E-03AC-4FCD-B14A-988F41A1F46E}" sibTransId="{61DC4FFA-2ED3-410A-B1B5-F48775C3BF79}"/>
    <dgm:cxn modelId="{DF06B481-7284-4D84-AD09-A2E2F353D0F1}" type="presOf" srcId="{9F63040A-587A-4F13-AFDF-22AF28E2A083}" destId="{EB9034FA-41FA-4283-B7B8-15E9F2F45EE2}" srcOrd="0" destOrd="0" presId="urn:microsoft.com/office/officeart/2005/8/layout/default"/>
    <dgm:cxn modelId="{9E210D28-CF89-411D-8159-DDF67907123B}" srcId="{E2B5B9B9-8A56-4FAC-8C20-97CC1404D178}" destId="{4F3D3152-A849-4D51-BE29-6E423278F0D2}" srcOrd="1" destOrd="0" parTransId="{9BF3C02E-63C6-460C-A4EB-359D7E8E0495}" sibTransId="{704E5856-84BE-435E-8415-C4B47CD67993}"/>
    <dgm:cxn modelId="{FE99EE83-891D-45BA-86F5-FB1D9041E871}" type="presOf" srcId="{4F3D3152-A849-4D51-BE29-6E423278F0D2}" destId="{D941BA36-36D5-47D2-9969-F0937CDDB225}" srcOrd="0" destOrd="0" presId="urn:microsoft.com/office/officeart/2005/8/layout/default"/>
    <dgm:cxn modelId="{6940388D-3AAE-4877-8707-DFF792A39401}" type="presOf" srcId="{E2B5B9B9-8A56-4FAC-8C20-97CC1404D178}" destId="{6CA53AD9-C2DD-42C5-BBD1-BD166E8D0BEA}" srcOrd="0" destOrd="0" presId="urn:microsoft.com/office/officeart/2005/8/layout/default"/>
    <dgm:cxn modelId="{0E431A41-FA17-4F17-B861-C119BAD4A879}" type="presParOf" srcId="{6CA53AD9-C2DD-42C5-BBD1-BD166E8D0BEA}" destId="{745B242B-1FFC-4603-9E0A-984B6B3B24CE}" srcOrd="0" destOrd="0" presId="urn:microsoft.com/office/officeart/2005/8/layout/default"/>
    <dgm:cxn modelId="{C7520E65-AC1D-4C5E-B160-91299BAFD0AA}" type="presParOf" srcId="{6CA53AD9-C2DD-42C5-BBD1-BD166E8D0BEA}" destId="{5537B7E6-1755-45D3-A665-418F2DD389E1}" srcOrd="1" destOrd="0" presId="urn:microsoft.com/office/officeart/2005/8/layout/default"/>
    <dgm:cxn modelId="{BC68A39C-EDFF-452C-A491-9CFBE30F8807}" type="presParOf" srcId="{6CA53AD9-C2DD-42C5-BBD1-BD166E8D0BEA}" destId="{D941BA36-36D5-47D2-9969-F0937CDDB225}" srcOrd="2" destOrd="0" presId="urn:microsoft.com/office/officeart/2005/8/layout/default"/>
    <dgm:cxn modelId="{42E51C4E-19B9-4106-B32C-22276ED33218}" type="presParOf" srcId="{6CA53AD9-C2DD-42C5-BBD1-BD166E8D0BEA}" destId="{587447E0-7F11-4E98-AB30-321B623D3E18}" srcOrd="3" destOrd="0" presId="urn:microsoft.com/office/officeart/2005/8/layout/default"/>
    <dgm:cxn modelId="{6817BD04-A826-49A0-AB05-DC520AE6DFBB}" type="presParOf" srcId="{6CA53AD9-C2DD-42C5-BBD1-BD166E8D0BEA}" destId="{EB9034FA-41FA-4283-B7B8-15E9F2F45EE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8771393-D1FD-49B5-B026-61272C53EB9F}" type="doc">
      <dgm:prSet loTypeId="urn:microsoft.com/office/officeart/2005/8/layout/p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F634C14-AE46-4320-A114-E8D834973C90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Žili </a:t>
          </a:r>
          <a:r>
            <a:rPr lang="cs-CZ" sz="1800" b="1" smtClean="0">
              <a:solidFill>
                <a:schemeClr val="accent4">
                  <a:lumMod val="50000"/>
                </a:schemeClr>
              </a:solidFill>
            </a:rPr>
            <a:t>v tlupách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A1593FBF-AC9D-48AE-885E-D41B8CE58D29}" type="parTrans" cxnId="{2E928180-3CA2-4D15-94B8-76C30E0BF7E4}">
      <dgm:prSet/>
      <dgm:spPr/>
      <dgm:t>
        <a:bodyPr/>
        <a:lstStyle/>
        <a:p>
          <a:endParaRPr lang="cs-CZ"/>
        </a:p>
      </dgm:t>
    </dgm:pt>
    <dgm:pt modelId="{36A5731B-B910-4B4B-98CD-0CC71BBF4E58}" type="sibTrans" cxnId="{2E928180-3CA2-4D15-94B8-76C30E0BF7E4}">
      <dgm:prSet/>
      <dgm:spPr/>
      <dgm:t>
        <a:bodyPr/>
        <a:lstStyle/>
        <a:p>
          <a:endParaRPr lang="cs-CZ"/>
        </a:p>
      </dgm:t>
    </dgm:pt>
    <dgm:pt modelId="{B85EF468-1EB8-4B72-961E-6BDD480ECA42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Dorozumívali se posunky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0AF7F938-728C-4537-9A60-93E38FEEC852}" type="parTrans" cxnId="{1E0B91B9-18D0-4BF8-8640-1E41DFBFFE4C}">
      <dgm:prSet/>
      <dgm:spPr/>
      <dgm:t>
        <a:bodyPr/>
        <a:lstStyle/>
        <a:p>
          <a:endParaRPr lang="cs-CZ"/>
        </a:p>
      </dgm:t>
    </dgm:pt>
    <dgm:pt modelId="{7311E621-62AD-4201-9A64-F01573E0EC90}" type="sibTrans" cxnId="{1E0B91B9-18D0-4BF8-8640-1E41DFBFFE4C}">
      <dgm:prSet/>
      <dgm:spPr/>
      <dgm:t>
        <a:bodyPr/>
        <a:lstStyle/>
        <a:p>
          <a:endParaRPr lang="cs-CZ"/>
        </a:p>
      </dgm:t>
    </dgm:pt>
    <dgm:pt modelId="{AAA708B0-55AC-4759-BEDD-FA41ED1B123B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Nežili na jednom místě-putovali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400CF5BB-D6B9-438B-A7B8-76D887EEB652}" type="parTrans" cxnId="{4DB9A9FE-3F8F-40DA-9838-90AD00973663}">
      <dgm:prSet/>
      <dgm:spPr/>
      <dgm:t>
        <a:bodyPr/>
        <a:lstStyle/>
        <a:p>
          <a:endParaRPr lang="cs-CZ"/>
        </a:p>
      </dgm:t>
    </dgm:pt>
    <dgm:pt modelId="{5A236B14-590B-4F5C-B74F-0665484DDB34}" type="sibTrans" cxnId="{4DB9A9FE-3F8F-40DA-9838-90AD00973663}">
      <dgm:prSet/>
      <dgm:spPr/>
      <dgm:t>
        <a:bodyPr/>
        <a:lstStyle/>
        <a:p>
          <a:endParaRPr lang="cs-CZ"/>
        </a:p>
      </dgm:t>
    </dgm:pt>
    <dgm:pt modelId="{CBD339D2-91D7-412E-BD8E-B437E6A63387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Muži lovili, ženy udržovaly oheň, staraly se o děti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D0A78C2D-D1B3-4450-9B34-161EAC8BC240}" type="parTrans" cxnId="{09AA94AC-C142-4E1F-921C-4373D265531F}">
      <dgm:prSet/>
      <dgm:spPr/>
      <dgm:t>
        <a:bodyPr/>
        <a:lstStyle/>
        <a:p>
          <a:endParaRPr lang="cs-CZ"/>
        </a:p>
      </dgm:t>
    </dgm:pt>
    <dgm:pt modelId="{CC0CAACA-59F1-4A96-9C00-999BA3C79DF3}" type="sibTrans" cxnId="{09AA94AC-C142-4E1F-921C-4373D265531F}">
      <dgm:prSet/>
      <dgm:spPr/>
      <dgm:t>
        <a:bodyPr/>
        <a:lstStyle/>
        <a:p>
          <a:endParaRPr lang="cs-CZ"/>
        </a:p>
      </dgm:t>
    </dgm:pt>
    <dgm:pt modelId="{98D2CD80-AED9-4FD8-AF8F-E0346B473F47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Navzájem si pomáhali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79BD7BFF-0DF3-41FD-B513-8F13CB848703}" type="sibTrans" cxnId="{601BF809-12E5-4F6F-9CC5-E6D14E5B62E8}">
      <dgm:prSet/>
      <dgm:spPr/>
      <dgm:t>
        <a:bodyPr/>
        <a:lstStyle/>
        <a:p>
          <a:endParaRPr lang="cs-CZ"/>
        </a:p>
      </dgm:t>
    </dgm:pt>
    <dgm:pt modelId="{1E33CD7C-BAFD-44F5-A01A-CDC2A60BA77C}" type="parTrans" cxnId="{601BF809-12E5-4F6F-9CC5-E6D14E5B62E8}">
      <dgm:prSet/>
      <dgm:spPr/>
      <dgm:t>
        <a:bodyPr/>
        <a:lstStyle/>
        <a:p>
          <a:endParaRPr lang="cs-CZ"/>
        </a:p>
      </dgm:t>
    </dgm:pt>
    <dgm:pt modelId="{AE6E550F-DA47-4013-B4D6-113DCF0822A8}" type="pres">
      <dgm:prSet presAssocID="{F8771393-D1FD-49B5-B026-61272C53EB9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736B0E9-57CA-4D0E-932B-813496BA7A1B}" type="pres">
      <dgm:prSet presAssocID="{DF634C14-AE46-4320-A114-E8D834973C90}" presName="compNode" presStyleCnt="0"/>
      <dgm:spPr/>
    </dgm:pt>
    <dgm:pt modelId="{726EA086-FC96-4105-84E4-19E5E5043031}" type="pres">
      <dgm:prSet presAssocID="{DF634C14-AE46-4320-A114-E8D834973C90}" presName="pictRect" presStyleLbl="node1" presStyleIdx="0" presStyleCnt="5"/>
      <dgm:spPr/>
    </dgm:pt>
    <dgm:pt modelId="{EA93F60F-AED0-4615-8C30-C7749D8E1C7A}" type="pres">
      <dgm:prSet presAssocID="{DF634C14-AE46-4320-A114-E8D834973C90}" presName="textRect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127BAF-A26C-4E23-9E05-300CC65A2293}" type="pres">
      <dgm:prSet presAssocID="{36A5731B-B910-4B4B-98CD-0CC71BBF4E58}" presName="sibTrans" presStyleLbl="sibTrans2D1" presStyleIdx="0" presStyleCnt="0"/>
      <dgm:spPr/>
      <dgm:t>
        <a:bodyPr/>
        <a:lstStyle/>
        <a:p>
          <a:endParaRPr lang="cs-CZ"/>
        </a:p>
      </dgm:t>
    </dgm:pt>
    <dgm:pt modelId="{BAF9060C-1A1A-4C4D-97EB-837B63D55A17}" type="pres">
      <dgm:prSet presAssocID="{98D2CD80-AED9-4FD8-AF8F-E0346B473F47}" presName="compNode" presStyleCnt="0"/>
      <dgm:spPr/>
    </dgm:pt>
    <dgm:pt modelId="{1CBAA1BA-C351-4ECE-A930-19FA7C992B81}" type="pres">
      <dgm:prSet presAssocID="{98D2CD80-AED9-4FD8-AF8F-E0346B473F47}" presName="pictRect" presStyleLbl="node1" presStyleIdx="1" presStyleCnt="5"/>
      <dgm:spPr/>
    </dgm:pt>
    <dgm:pt modelId="{BBD1C1E7-1571-4D30-9434-76D5F620517C}" type="pres">
      <dgm:prSet presAssocID="{98D2CD80-AED9-4FD8-AF8F-E0346B473F47}" presName="textRect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8CA34D-DEFB-43E1-8323-D44D2B7703AB}" type="pres">
      <dgm:prSet presAssocID="{79BD7BFF-0DF3-41FD-B513-8F13CB84870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B045D84-5E89-4E39-A115-7CABF4C1D34D}" type="pres">
      <dgm:prSet presAssocID="{B85EF468-1EB8-4B72-961E-6BDD480ECA42}" presName="compNode" presStyleCnt="0"/>
      <dgm:spPr/>
    </dgm:pt>
    <dgm:pt modelId="{1E3FC3F1-BE43-44E7-A8C5-B50F0107236F}" type="pres">
      <dgm:prSet presAssocID="{B85EF468-1EB8-4B72-961E-6BDD480ECA42}" presName="pictRect" presStyleLbl="node1" presStyleIdx="2" presStyleCnt="5"/>
      <dgm:spPr/>
    </dgm:pt>
    <dgm:pt modelId="{9A3BC31B-DC5A-4DB2-860B-348D9F2626C8}" type="pres">
      <dgm:prSet presAssocID="{B85EF468-1EB8-4B72-961E-6BDD480ECA42}" presName="textRect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0A18967-7D1E-462C-A528-E1C2FFAEB786}" type="pres">
      <dgm:prSet presAssocID="{7311E621-62AD-4201-9A64-F01573E0EC90}" presName="sibTrans" presStyleLbl="sibTrans2D1" presStyleIdx="0" presStyleCnt="0"/>
      <dgm:spPr/>
      <dgm:t>
        <a:bodyPr/>
        <a:lstStyle/>
        <a:p>
          <a:endParaRPr lang="cs-CZ"/>
        </a:p>
      </dgm:t>
    </dgm:pt>
    <dgm:pt modelId="{462B59BA-D1CA-4815-BAD6-22B1C2265DD2}" type="pres">
      <dgm:prSet presAssocID="{AAA708B0-55AC-4759-BEDD-FA41ED1B123B}" presName="compNode" presStyleCnt="0"/>
      <dgm:spPr/>
    </dgm:pt>
    <dgm:pt modelId="{478815A9-B4C6-4592-9491-5DF3CE7A06B0}" type="pres">
      <dgm:prSet presAssocID="{AAA708B0-55AC-4759-BEDD-FA41ED1B123B}" presName="pictRect" presStyleLbl="node1" presStyleIdx="3" presStyleCnt="5"/>
      <dgm:spPr/>
    </dgm:pt>
    <dgm:pt modelId="{39CBAC36-1711-4DD5-BFEA-8410132E2AF5}" type="pres">
      <dgm:prSet presAssocID="{AAA708B0-55AC-4759-BEDD-FA41ED1B123B}" presName="textRect" presStyleLbl="revTx" presStyleIdx="3" presStyleCnt="5" custScaleX="11579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1E6701-A51C-4CCE-9BAF-587368B35B8E}" type="pres">
      <dgm:prSet presAssocID="{5A236B14-590B-4F5C-B74F-0665484DDB34}" presName="sibTrans" presStyleLbl="sibTrans2D1" presStyleIdx="0" presStyleCnt="0"/>
      <dgm:spPr/>
      <dgm:t>
        <a:bodyPr/>
        <a:lstStyle/>
        <a:p>
          <a:endParaRPr lang="cs-CZ"/>
        </a:p>
      </dgm:t>
    </dgm:pt>
    <dgm:pt modelId="{110BDAB1-302B-471E-A0E8-48F0F71282C3}" type="pres">
      <dgm:prSet presAssocID="{CBD339D2-91D7-412E-BD8E-B437E6A63387}" presName="compNode" presStyleCnt="0"/>
      <dgm:spPr/>
    </dgm:pt>
    <dgm:pt modelId="{9EB3A322-9909-432C-9334-D7E479706444}" type="pres">
      <dgm:prSet presAssocID="{CBD339D2-91D7-412E-BD8E-B437E6A63387}" presName="pictRect" presStyleLbl="node1" presStyleIdx="4" presStyleCnt="5"/>
      <dgm:spPr/>
    </dgm:pt>
    <dgm:pt modelId="{C6803243-2DB7-46A2-9CA1-B712E56046BC}" type="pres">
      <dgm:prSet presAssocID="{CBD339D2-91D7-412E-BD8E-B437E6A63387}" presName="textRect" presStyleLbl="revTx" presStyleIdx="4" presStyleCnt="5" custScaleX="13512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0B91B9-18D0-4BF8-8640-1E41DFBFFE4C}" srcId="{F8771393-D1FD-49B5-B026-61272C53EB9F}" destId="{B85EF468-1EB8-4B72-961E-6BDD480ECA42}" srcOrd="2" destOrd="0" parTransId="{0AF7F938-728C-4537-9A60-93E38FEEC852}" sibTransId="{7311E621-62AD-4201-9A64-F01573E0EC90}"/>
    <dgm:cxn modelId="{2E928180-3CA2-4D15-94B8-76C30E0BF7E4}" srcId="{F8771393-D1FD-49B5-B026-61272C53EB9F}" destId="{DF634C14-AE46-4320-A114-E8D834973C90}" srcOrd="0" destOrd="0" parTransId="{A1593FBF-AC9D-48AE-885E-D41B8CE58D29}" sibTransId="{36A5731B-B910-4B4B-98CD-0CC71BBF4E58}"/>
    <dgm:cxn modelId="{D03AEE11-B5B8-4878-9378-740950C7F798}" type="presOf" srcId="{DF634C14-AE46-4320-A114-E8D834973C90}" destId="{EA93F60F-AED0-4615-8C30-C7749D8E1C7A}" srcOrd="0" destOrd="0" presId="urn:microsoft.com/office/officeart/2005/8/layout/pList1"/>
    <dgm:cxn modelId="{0C55F2F1-9D87-4EA9-8F33-B65185BBE66A}" type="presOf" srcId="{7311E621-62AD-4201-9A64-F01573E0EC90}" destId="{C0A18967-7D1E-462C-A528-E1C2FFAEB786}" srcOrd="0" destOrd="0" presId="urn:microsoft.com/office/officeart/2005/8/layout/pList1"/>
    <dgm:cxn modelId="{09AA94AC-C142-4E1F-921C-4373D265531F}" srcId="{F8771393-D1FD-49B5-B026-61272C53EB9F}" destId="{CBD339D2-91D7-412E-BD8E-B437E6A63387}" srcOrd="4" destOrd="0" parTransId="{D0A78C2D-D1B3-4450-9B34-161EAC8BC240}" sibTransId="{CC0CAACA-59F1-4A96-9C00-999BA3C79DF3}"/>
    <dgm:cxn modelId="{496D42F8-C65E-4AB8-90B3-B43FEC05FA1E}" type="presOf" srcId="{98D2CD80-AED9-4FD8-AF8F-E0346B473F47}" destId="{BBD1C1E7-1571-4D30-9434-76D5F620517C}" srcOrd="0" destOrd="0" presId="urn:microsoft.com/office/officeart/2005/8/layout/pList1"/>
    <dgm:cxn modelId="{75AE07B5-8129-40F6-BCB2-2716CFF80288}" type="presOf" srcId="{CBD339D2-91D7-412E-BD8E-B437E6A63387}" destId="{C6803243-2DB7-46A2-9CA1-B712E56046BC}" srcOrd="0" destOrd="0" presId="urn:microsoft.com/office/officeart/2005/8/layout/pList1"/>
    <dgm:cxn modelId="{601BF809-12E5-4F6F-9CC5-E6D14E5B62E8}" srcId="{F8771393-D1FD-49B5-B026-61272C53EB9F}" destId="{98D2CD80-AED9-4FD8-AF8F-E0346B473F47}" srcOrd="1" destOrd="0" parTransId="{1E33CD7C-BAFD-44F5-A01A-CDC2A60BA77C}" sibTransId="{79BD7BFF-0DF3-41FD-B513-8F13CB848703}"/>
    <dgm:cxn modelId="{14CED019-9D8B-443E-ACD3-0369D8CE29D1}" type="presOf" srcId="{F8771393-D1FD-49B5-B026-61272C53EB9F}" destId="{AE6E550F-DA47-4013-B4D6-113DCF0822A8}" srcOrd="0" destOrd="0" presId="urn:microsoft.com/office/officeart/2005/8/layout/pList1"/>
    <dgm:cxn modelId="{4C4FB749-D5A0-4E93-8BE4-4BB693D0D1B6}" type="presOf" srcId="{5A236B14-590B-4F5C-B74F-0665484DDB34}" destId="{411E6701-A51C-4CCE-9BAF-587368B35B8E}" srcOrd="0" destOrd="0" presId="urn:microsoft.com/office/officeart/2005/8/layout/pList1"/>
    <dgm:cxn modelId="{1CF51550-4E86-418B-BE04-FB792A5BF688}" type="presOf" srcId="{AAA708B0-55AC-4759-BEDD-FA41ED1B123B}" destId="{39CBAC36-1711-4DD5-BFEA-8410132E2AF5}" srcOrd="0" destOrd="0" presId="urn:microsoft.com/office/officeart/2005/8/layout/pList1"/>
    <dgm:cxn modelId="{CB3D8F0B-67D4-46F8-B884-81FD0F3A4F0E}" type="presOf" srcId="{79BD7BFF-0DF3-41FD-B513-8F13CB848703}" destId="{218CA34D-DEFB-43E1-8323-D44D2B7703AB}" srcOrd="0" destOrd="0" presId="urn:microsoft.com/office/officeart/2005/8/layout/pList1"/>
    <dgm:cxn modelId="{A03663DD-FA79-47E2-BAA9-9A0D812152CA}" type="presOf" srcId="{36A5731B-B910-4B4B-98CD-0CC71BBF4E58}" destId="{36127BAF-A26C-4E23-9E05-300CC65A2293}" srcOrd="0" destOrd="0" presId="urn:microsoft.com/office/officeart/2005/8/layout/pList1"/>
    <dgm:cxn modelId="{C9813BD5-5228-42E4-AA02-5B470748C862}" type="presOf" srcId="{B85EF468-1EB8-4B72-961E-6BDD480ECA42}" destId="{9A3BC31B-DC5A-4DB2-860B-348D9F2626C8}" srcOrd="0" destOrd="0" presId="urn:microsoft.com/office/officeart/2005/8/layout/pList1"/>
    <dgm:cxn modelId="{4DB9A9FE-3F8F-40DA-9838-90AD00973663}" srcId="{F8771393-D1FD-49B5-B026-61272C53EB9F}" destId="{AAA708B0-55AC-4759-BEDD-FA41ED1B123B}" srcOrd="3" destOrd="0" parTransId="{400CF5BB-D6B9-438B-A7B8-76D887EEB652}" sibTransId="{5A236B14-590B-4F5C-B74F-0665484DDB34}"/>
    <dgm:cxn modelId="{1B160526-6D67-45DF-87BD-C985786B9EC2}" type="presParOf" srcId="{AE6E550F-DA47-4013-B4D6-113DCF0822A8}" destId="{9736B0E9-57CA-4D0E-932B-813496BA7A1B}" srcOrd="0" destOrd="0" presId="urn:microsoft.com/office/officeart/2005/8/layout/pList1"/>
    <dgm:cxn modelId="{4790B420-A36E-4ACC-997B-9AF97AA27F5F}" type="presParOf" srcId="{9736B0E9-57CA-4D0E-932B-813496BA7A1B}" destId="{726EA086-FC96-4105-84E4-19E5E5043031}" srcOrd="0" destOrd="0" presId="urn:microsoft.com/office/officeart/2005/8/layout/pList1"/>
    <dgm:cxn modelId="{9F009016-6D12-4141-9A54-815F993B82DB}" type="presParOf" srcId="{9736B0E9-57CA-4D0E-932B-813496BA7A1B}" destId="{EA93F60F-AED0-4615-8C30-C7749D8E1C7A}" srcOrd="1" destOrd="0" presId="urn:microsoft.com/office/officeart/2005/8/layout/pList1"/>
    <dgm:cxn modelId="{11AA5BB0-22FE-4E0E-BE4E-46F322A69865}" type="presParOf" srcId="{AE6E550F-DA47-4013-B4D6-113DCF0822A8}" destId="{36127BAF-A26C-4E23-9E05-300CC65A2293}" srcOrd="1" destOrd="0" presId="urn:microsoft.com/office/officeart/2005/8/layout/pList1"/>
    <dgm:cxn modelId="{7D2664FD-E663-414D-BCE4-59A16E19134B}" type="presParOf" srcId="{AE6E550F-DA47-4013-B4D6-113DCF0822A8}" destId="{BAF9060C-1A1A-4C4D-97EB-837B63D55A17}" srcOrd="2" destOrd="0" presId="urn:microsoft.com/office/officeart/2005/8/layout/pList1"/>
    <dgm:cxn modelId="{64B7CC59-78BE-45A2-A225-A86A64773AF0}" type="presParOf" srcId="{BAF9060C-1A1A-4C4D-97EB-837B63D55A17}" destId="{1CBAA1BA-C351-4ECE-A930-19FA7C992B81}" srcOrd="0" destOrd="0" presId="urn:microsoft.com/office/officeart/2005/8/layout/pList1"/>
    <dgm:cxn modelId="{ED5A8268-3FCE-4CC3-A762-F9CE266FC890}" type="presParOf" srcId="{BAF9060C-1A1A-4C4D-97EB-837B63D55A17}" destId="{BBD1C1E7-1571-4D30-9434-76D5F620517C}" srcOrd="1" destOrd="0" presId="urn:microsoft.com/office/officeart/2005/8/layout/pList1"/>
    <dgm:cxn modelId="{E501BFEF-9384-45F1-B86E-6150CA442F77}" type="presParOf" srcId="{AE6E550F-DA47-4013-B4D6-113DCF0822A8}" destId="{218CA34D-DEFB-43E1-8323-D44D2B7703AB}" srcOrd="3" destOrd="0" presId="urn:microsoft.com/office/officeart/2005/8/layout/pList1"/>
    <dgm:cxn modelId="{6CB47270-42D4-46BC-8039-C9149E049465}" type="presParOf" srcId="{AE6E550F-DA47-4013-B4D6-113DCF0822A8}" destId="{FB045D84-5E89-4E39-A115-7CABF4C1D34D}" srcOrd="4" destOrd="0" presId="urn:microsoft.com/office/officeart/2005/8/layout/pList1"/>
    <dgm:cxn modelId="{660C2D6A-806E-4F33-B369-805DCE5DCD06}" type="presParOf" srcId="{FB045D84-5E89-4E39-A115-7CABF4C1D34D}" destId="{1E3FC3F1-BE43-44E7-A8C5-B50F0107236F}" srcOrd="0" destOrd="0" presId="urn:microsoft.com/office/officeart/2005/8/layout/pList1"/>
    <dgm:cxn modelId="{DBE3B989-C2C3-45DB-A9F9-DBC61471FC61}" type="presParOf" srcId="{FB045D84-5E89-4E39-A115-7CABF4C1D34D}" destId="{9A3BC31B-DC5A-4DB2-860B-348D9F2626C8}" srcOrd="1" destOrd="0" presId="urn:microsoft.com/office/officeart/2005/8/layout/pList1"/>
    <dgm:cxn modelId="{B74F8C2A-4FE9-4FA4-9692-20A0ACAF48A5}" type="presParOf" srcId="{AE6E550F-DA47-4013-B4D6-113DCF0822A8}" destId="{C0A18967-7D1E-462C-A528-E1C2FFAEB786}" srcOrd="5" destOrd="0" presId="urn:microsoft.com/office/officeart/2005/8/layout/pList1"/>
    <dgm:cxn modelId="{88931849-9367-4BE9-BC35-2A6874358C4C}" type="presParOf" srcId="{AE6E550F-DA47-4013-B4D6-113DCF0822A8}" destId="{462B59BA-D1CA-4815-BAD6-22B1C2265DD2}" srcOrd="6" destOrd="0" presId="urn:microsoft.com/office/officeart/2005/8/layout/pList1"/>
    <dgm:cxn modelId="{C865D469-442A-4F17-B2C3-FFFA41109C8D}" type="presParOf" srcId="{462B59BA-D1CA-4815-BAD6-22B1C2265DD2}" destId="{478815A9-B4C6-4592-9491-5DF3CE7A06B0}" srcOrd="0" destOrd="0" presId="urn:microsoft.com/office/officeart/2005/8/layout/pList1"/>
    <dgm:cxn modelId="{9BE71EA9-E87A-4EA8-BD27-60A155D87C80}" type="presParOf" srcId="{462B59BA-D1CA-4815-BAD6-22B1C2265DD2}" destId="{39CBAC36-1711-4DD5-BFEA-8410132E2AF5}" srcOrd="1" destOrd="0" presId="urn:microsoft.com/office/officeart/2005/8/layout/pList1"/>
    <dgm:cxn modelId="{68BFEFA3-963E-442B-870B-99AA5149A9B4}" type="presParOf" srcId="{AE6E550F-DA47-4013-B4D6-113DCF0822A8}" destId="{411E6701-A51C-4CCE-9BAF-587368B35B8E}" srcOrd="7" destOrd="0" presId="urn:microsoft.com/office/officeart/2005/8/layout/pList1"/>
    <dgm:cxn modelId="{BEEFEDD6-6C9A-4DEF-B937-B8F012362375}" type="presParOf" srcId="{AE6E550F-DA47-4013-B4D6-113DCF0822A8}" destId="{110BDAB1-302B-471E-A0E8-48F0F71282C3}" srcOrd="8" destOrd="0" presId="urn:microsoft.com/office/officeart/2005/8/layout/pList1"/>
    <dgm:cxn modelId="{1C948137-5C39-467F-AE82-5D6310F23139}" type="presParOf" srcId="{110BDAB1-302B-471E-A0E8-48F0F71282C3}" destId="{9EB3A322-9909-432C-9334-D7E479706444}" srcOrd="0" destOrd="0" presId="urn:microsoft.com/office/officeart/2005/8/layout/pList1"/>
    <dgm:cxn modelId="{C91FB747-D15F-446B-9016-1E185F32B982}" type="presParOf" srcId="{110BDAB1-302B-471E-A0E8-48F0F71282C3}" destId="{C6803243-2DB7-46A2-9CA1-B712E56046BC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F677BC3-71EA-4EEC-A7B3-28A45B432C75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369FE3D-3612-4A30-9BAF-5F3719147F0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Žili v jeskyních, pod skalami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D54D364-C1AE-49C9-989F-C917BA4BB04A}" type="parTrans" cxnId="{5D4BFD15-258A-492B-BA02-083869CE8A51}">
      <dgm:prSet/>
      <dgm:spPr/>
      <dgm:t>
        <a:bodyPr/>
        <a:lstStyle/>
        <a:p>
          <a:endParaRPr lang="cs-CZ"/>
        </a:p>
      </dgm:t>
    </dgm:pt>
    <dgm:pt modelId="{A719DEDA-13FE-4A27-B703-C27B857AA1FF}" type="sibTrans" cxnId="{5D4BFD15-258A-492B-BA02-083869CE8A51}">
      <dgm:prSet/>
      <dgm:spPr/>
      <dgm:t>
        <a:bodyPr/>
        <a:lstStyle/>
        <a:p>
          <a:endParaRPr lang="cs-CZ"/>
        </a:p>
      </dgm:t>
    </dgm:pt>
    <dgm:pt modelId="{8122179C-480A-40F9-A2C4-C078A0440C3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Jeskyně je chránila před deštěm, zimou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0E86614-8336-4AF1-9FA4-80BD3C176C38}" type="parTrans" cxnId="{E604C86B-4D90-4CD4-B36A-7412C1DF0052}">
      <dgm:prSet/>
      <dgm:spPr/>
      <dgm:t>
        <a:bodyPr/>
        <a:lstStyle/>
        <a:p>
          <a:endParaRPr lang="cs-CZ"/>
        </a:p>
      </dgm:t>
    </dgm:pt>
    <dgm:pt modelId="{25B82492-4CFD-4027-B78F-460C04C3094D}" type="sibTrans" cxnId="{E604C86B-4D90-4CD4-B36A-7412C1DF0052}">
      <dgm:prSet/>
      <dgm:spPr/>
      <dgm:t>
        <a:bodyPr/>
        <a:lstStyle/>
        <a:p>
          <a:endParaRPr lang="cs-CZ"/>
        </a:p>
      </dgm:t>
    </dgm:pt>
    <dgm:pt modelId="{DC7DCD4D-60B0-4F31-A3AB-8F73C21DBEC0}" type="pres">
      <dgm:prSet presAssocID="{DF677BC3-71EA-4EEC-A7B3-28A45B432C75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A0B2E07-F79C-4356-96F2-49BFA2C3FD36}" type="pres">
      <dgm:prSet presAssocID="{D369FE3D-3612-4A30-9BAF-5F3719147F08}" presName="node" presStyleLbl="node1" presStyleIdx="0" presStyleCnt="2" custScaleX="43646" custScaleY="29535" custLinFactNeighborX="3147" custLinFactNeighborY="-3264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588BD22-2D51-4D9F-AE1C-CF394565EDBB}" type="pres">
      <dgm:prSet presAssocID="{A719DEDA-13FE-4A27-B703-C27B857AA1FF}" presName="sibTrans" presStyleCnt="0"/>
      <dgm:spPr/>
    </dgm:pt>
    <dgm:pt modelId="{00B0F9CD-8A93-4411-8645-145DF251D333}" type="pres">
      <dgm:prSet presAssocID="{8122179C-480A-40F9-A2C4-C078A0440C30}" presName="node" presStyleLbl="node1" presStyleIdx="1" presStyleCnt="2" custScaleX="43609" custScaleY="28128" custLinFactNeighborX="-976" custLinFactNeighborY="-341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FC73450-C996-4460-9BDA-2854B4123009}" type="presOf" srcId="{DF677BC3-71EA-4EEC-A7B3-28A45B432C75}" destId="{DC7DCD4D-60B0-4F31-A3AB-8F73C21DBEC0}" srcOrd="0" destOrd="0" presId="urn:microsoft.com/office/officeart/2005/8/layout/default"/>
    <dgm:cxn modelId="{5D4BFD15-258A-492B-BA02-083869CE8A51}" srcId="{DF677BC3-71EA-4EEC-A7B3-28A45B432C75}" destId="{D369FE3D-3612-4A30-9BAF-5F3719147F08}" srcOrd="0" destOrd="0" parTransId="{AD54D364-C1AE-49C9-989F-C917BA4BB04A}" sibTransId="{A719DEDA-13FE-4A27-B703-C27B857AA1FF}"/>
    <dgm:cxn modelId="{E2477F8D-1A0A-4673-BED9-0C22A65E5132}" type="presOf" srcId="{8122179C-480A-40F9-A2C4-C078A0440C30}" destId="{00B0F9CD-8A93-4411-8645-145DF251D333}" srcOrd="0" destOrd="0" presId="urn:microsoft.com/office/officeart/2005/8/layout/default"/>
    <dgm:cxn modelId="{E604C86B-4D90-4CD4-B36A-7412C1DF0052}" srcId="{DF677BC3-71EA-4EEC-A7B3-28A45B432C75}" destId="{8122179C-480A-40F9-A2C4-C078A0440C30}" srcOrd="1" destOrd="0" parTransId="{F0E86614-8336-4AF1-9FA4-80BD3C176C38}" sibTransId="{25B82492-4CFD-4027-B78F-460C04C3094D}"/>
    <dgm:cxn modelId="{953CF594-48F9-4289-84C6-931E9C7BEC67}" type="presOf" srcId="{D369FE3D-3612-4A30-9BAF-5F3719147F08}" destId="{3A0B2E07-F79C-4356-96F2-49BFA2C3FD36}" srcOrd="0" destOrd="0" presId="urn:microsoft.com/office/officeart/2005/8/layout/default"/>
    <dgm:cxn modelId="{8EC12FA6-9F52-4D8F-B3BC-D06CA26FE91C}" type="presParOf" srcId="{DC7DCD4D-60B0-4F31-A3AB-8F73C21DBEC0}" destId="{3A0B2E07-F79C-4356-96F2-49BFA2C3FD36}" srcOrd="0" destOrd="0" presId="urn:microsoft.com/office/officeart/2005/8/layout/default"/>
    <dgm:cxn modelId="{B442394C-D749-424E-B31F-6BC63B648C25}" type="presParOf" srcId="{DC7DCD4D-60B0-4F31-A3AB-8F73C21DBEC0}" destId="{4588BD22-2D51-4D9F-AE1C-CF394565EDBB}" srcOrd="1" destOrd="0" presId="urn:microsoft.com/office/officeart/2005/8/layout/default"/>
    <dgm:cxn modelId="{901BBA13-A7AE-4DDA-9AEE-C2D5E2C0D873}" type="presParOf" srcId="{DC7DCD4D-60B0-4F31-A3AB-8F73C21DBEC0}" destId="{00B0F9CD-8A93-4411-8645-145DF251D333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52B8E3E-A322-47BE-B392-C96AADC5925B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656F6F6-B056-453E-B747-0C4C25289BE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Lovem zvěře, lovem ryb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F578539-FBD6-4015-9126-F3671378A2A3}" type="parTrans" cxnId="{104A7DF4-37E1-4EBB-B59F-C7B1DE9C692C}">
      <dgm:prSet/>
      <dgm:spPr/>
      <dgm:t>
        <a:bodyPr/>
        <a:lstStyle/>
        <a:p>
          <a:endParaRPr lang="cs-CZ"/>
        </a:p>
      </dgm:t>
    </dgm:pt>
    <dgm:pt modelId="{170B7503-47E1-48A8-A86B-04FA9384809B}" type="sibTrans" cxnId="{104A7DF4-37E1-4EBB-B59F-C7B1DE9C692C}">
      <dgm:prSet/>
      <dgm:spPr/>
      <dgm:t>
        <a:bodyPr/>
        <a:lstStyle/>
        <a:p>
          <a:endParaRPr lang="cs-CZ"/>
        </a:p>
      </dgm:t>
    </dgm:pt>
    <dgm:pt modelId="{677EA3F7-F533-4D26-A9A0-55E06B2F949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Také sběrem lesních plodů, kořínky rostlin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048704B-9B38-4389-8A0B-BEEEBCBBEF40}" type="parTrans" cxnId="{4A1955DA-1926-4073-B5FE-518033EC3202}">
      <dgm:prSet/>
      <dgm:spPr/>
      <dgm:t>
        <a:bodyPr/>
        <a:lstStyle/>
        <a:p>
          <a:endParaRPr lang="cs-CZ"/>
        </a:p>
      </dgm:t>
    </dgm:pt>
    <dgm:pt modelId="{F722A179-7D17-4658-A387-0942068952A7}" type="sibTrans" cxnId="{4A1955DA-1926-4073-B5FE-518033EC3202}">
      <dgm:prSet/>
      <dgm:spPr/>
      <dgm:t>
        <a:bodyPr/>
        <a:lstStyle/>
        <a:p>
          <a:endParaRPr lang="cs-CZ"/>
        </a:p>
      </dgm:t>
    </dgm:pt>
    <dgm:pt modelId="{E4AB264F-A7B7-46C2-BA80-F1D8F23AF3B4}" type="pres">
      <dgm:prSet presAssocID="{452B8E3E-A322-47BE-B392-C96AADC5925B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8BEE093F-EBE9-43BF-9852-7F88A45A0829}" type="pres">
      <dgm:prSet presAssocID="{8656F6F6-B056-453E-B747-0C4C25289BE3}" presName="composite" presStyleCnt="0"/>
      <dgm:spPr/>
    </dgm:pt>
    <dgm:pt modelId="{3B9BF13A-60CC-4832-B45C-E20FBA584754}" type="pres">
      <dgm:prSet presAssocID="{8656F6F6-B056-453E-B747-0C4C25289BE3}" presName="Image" presStyleLbl="bgShp" presStyleIdx="0" presStyleCnt="2"/>
      <dgm:spPr/>
    </dgm:pt>
    <dgm:pt modelId="{A724F47E-A22F-40C5-A5C4-222A761AAB59}" type="pres">
      <dgm:prSet presAssocID="{8656F6F6-B056-453E-B747-0C4C25289BE3}" presName="Parent" presStyleLbl="node0" presStyleIdx="0" presStyleCnt="2" custScaleY="160320" custLinFactY="19920" custLinFactNeighborX="-12234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B3244-EB86-40A8-95C1-922C958C2B4A}" type="pres">
      <dgm:prSet presAssocID="{170B7503-47E1-48A8-A86B-04FA9384809B}" presName="sibTrans" presStyleCnt="0"/>
      <dgm:spPr/>
    </dgm:pt>
    <dgm:pt modelId="{0FCE2996-BC47-4C30-BBB7-1438597F8665}" type="pres">
      <dgm:prSet presAssocID="{677EA3F7-F533-4D26-A9A0-55E06B2F9496}" presName="composite" presStyleCnt="0"/>
      <dgm:spPr/>
    </dgm:pt>
    <dgm:pt modelId="{76720F6B-74E2-4A2F-B74A-923A1C7B9F6E}" type="pres">
      <dgm:prSet presAssocID="{677EA3F7-F533-4D26-A9A0-55E06B2F9496}" presName="Image" presStyleLbl="bgShp" presStyleIdx="1" presStyleCnt="2"/>
      <dgm:spPr/>
    </dgm:pt>
    <dgm:pt modelId="{31D352EB-EB46-49D6-910F-F4C425346C48}" type="pres">
      <dgm:prSet presAssocID="{677EA3F7-F533-4D26-A9A0-55E06B2F9496}" presName="Parent" presStyleLbl="node0" presStyleIdx="1" presStyleCnt="2" custScaleY="150367" custLinFactY="23551" custLinFactNeighborX="-18183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58487F-3C33-4A54-B555-B3887E763F5E}" type="presOf" srcId="{452B8E3E-A322-47BE-B392-C96AADC5925B}" destId="{E4AB264F-A7B7-46C2-BA80-F1D8F23AF3B4}" srcOrd="0" destOrd="0" presId="urn:microsoft.com/office/officeart/2008/layout/BendingPictureCaption"/>
    <dgm:cxn modelId="{8A15A88D-3B4C-43E4-84F3-CE2B8BD2C768}" type="presOf" srcId="{8656F6F6-B056-453E-B747-0C4C25289BE3}" destId="{A724F47E-A22F-40C5-A5C4-222A761AAB59}" srcOrd="0" destOrd="0" presId="urn:microsoft.com/office/officeart/2008/layout/BendingPictureCaption"/>
    <dgm:cxn modelId="{4A1955DA-1926-4073-B5FE-518033EC3202}" srcId="{452B8E3E-A322-47BE-B392-C96AADC5925B}" destId="{677EA3F7-F533-4D26-A9A0-55E06B2F9496}" srcOrd="1" destOrd="0" parTransId="{B048704B-9B38-4389-8A0B-BEEEBCBBEF40}" sibTransId="{F722A179-7D17-4658-A387-0942068952A7}"/>
    <dgm:cxn modelId="{3726D9B7-28F6-43B8-BFB7-526F1B84374C}" type="presOf" srcId="{677EA3F7-F533-4D26-A9A0-55E06B2F9496}" destId="{31D352EB-EB46-49D6-910F-F4C425346C48}" srcOrd="0" destOrd="0" presId="urn:microsoft.com/office/officeart/2008/layout/BendingPictureCaption"/>
    <dgm:cxn modelId="{104A7DF4-37E1-4EBB-B59F-C7B1DE9C692C}" srcId="{452B8E3E-A322-47BE-B392-C96AADC5925B}" destId="{8656F6F6-B056-453E-B747-0C4C25289BE3}" srcOrd="0" destOrd="0" parTransId="{1F578539-FBD6-4015-9126-F3671378A2A3}" sibTransId="{170B7503-47E1-48A8-A86B-04FA9384809B}"/>
    <dgm:cxn modelId="{F58FC20D-4DB8-422D-84D5-5FD22C348523}" type="presParOf" srcId="{E4AB264F-A7B7-46C2-BA80-F1D8F23AF3B4}" destId="{8BEE093F-EBE9-43BF-9852-7F88A45A0829}" srcOrd="0" destOrd="0" presId="urn:microsoft.com/office/officeart/2008/layout/BendingPictureCaption"/>
    <dgm:cxn modelId="{8BBF13B0-4752-4B4E-892B-A98EF0EEA799}" type="presParOf" srcId="{8BEE093F-EBE9-43BF-9852-7F88A45A0829}" destId="{3B9BF13A-60CC-4832-B45C-E20FBA584754}" srcOrd="0" destOrd="0" presId="urn:microsoft.com/office/officeart/2008/layout/BendingPictureCaption"/>
    <dgm:cxn modelId="{3A9DD246-523C-4E8A-B1C4-D74523976FDA}" type="presParOf" srcId="{8BEE093F-EBE9-43BF-9852-7F88A45A0829}" destId="{A724F47E-A22F-40C5-A5C4-222A761AAB59}" srcOrd="1" destOrd="0" presId="urn:microsoft.com/office/officeart/2008/layout/BendingPictureCaption"/>
    <dgm:cxn modelId="{58B26217-33A0-4362-87C1-609AD56277D8}" type="presParOf" srcId="{E4AB264F-A7B7-46C2-BA80-F1D8F23AF3B4}" destId="{813B3244-EB86-40A8-95C1-922C958C2B4A}" srcOrd="1" destOrd="0" presId="urn:microsoft.com/office/officeart/2008/layout/BendingPictureCaption"/>
    <dgm:cxn modelId="{6F05497B-554C-496F-8B57-45887F5C8546}" type="presParOf" srcId="{E4AB264F-A7B7-46C2-BA80-F1D8F23AF3B4}" destId="{0FCE2996-BC47-4C30-BBB7-1438597F8665}" srcOrd="2" destOrd="0" presId="urn:microsoft.com/office/officeart/2008/layout/BendingPictureCaption"/>
    <dgm:cxn modelId="{F964F24F-B724-48DE-8950-32D6DC1B42C4}" type="presParOf" srcId="{0FCE2996-BC47-4C30-BBB7-1438597F8665}" destId="{76720F6B-74E2-4A2F-B74A-923A1C7B9F6E}" srcOrd="0" destOrd="0" presId="urn:microsoft.com/office/officeart/2008/layout/BendingPictureCaption"/>
    <dgm:cxn modelId="{DC2873F7-6B38-4EBC-AE5E-E03A3E9D282A}" type="presParOf" srcId="{0FCE2996-BC47-4C30-BBB7-1438597F8665}" destId="{31D352EB-EB46-49D6-910F-F4C425346C48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D4FC90-6C06-4F5B-9AA2-DC91521E2AAD}" type="doc">
      <dgm:prSet loTypeId="urn:microsoft.com/office/officeart/2008/layout/BendingPictureCaptionList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4392F18-06AD-454A-86CC-A9BF9D28A803}">
      <dgm:prSet phldrT="[Text]" custT="1"/>
      <dgm:spPr/>
      <dgm:t>
        <a:bodyPr/>
        <a:lstStyle/>
        <a:p>
          <a:r>
            <a:rPr lang="cs-CZ" sz="1800" b="1" dirty="0" smtClean="0">
              <a:solidFill>
                <a:schemeClr val="accent4">
                  <a:lumMod val="50000"/>
                </a:schemeClr>
              </a:solidFill>
            </a:rPr>
            <a:t>mamut</a:t>
          </a:r>
          <a:endParaRPr lang="cs-CZ" sz="1800" b="1" dirty="0">
            <a:solidFill>
              <a:schemeClr val="accent4">
                <a:lumMod val="50000"/>
              </a:schemeClr>
            </a:solidFill>
          </a:endParaRPr>
        </a:p>
      </dgm:t>
    </dgm:pt>
    <dgm:pt modelId="{40A4F2C9-37AD-4121-81E1-B13DC77B8C42}" type="parTrans" cxnId="{CB615E44-922B-4463-AB9E-F47C82003B55}">
      <dgm:prSet/>
      <dgm:spPr/>
      <dgm:t>
        <a:bodyPr/>
        <a:lstStyle/>
        <a:p>
          <a:endParaRPr lang="cs-CZ"/>
        </a:p>
      </dgm:t>
    </dgm:pt>
    <dgm:pt modelId="{5E131C05-3C5F-43C2-A3AC-CDDAF759DC26}" type="sibTrans" cxnId="{CB615E44-922B-4463-AB9E-F47C82003B55}">
      <dgm:prSet/>
      <dgm:spPr/>
      <dgm:t>
        <a:bodyPr/>
        <a:lstStyle/>
        <a:p>
          <a:endParaRPr lang="cs-CZ"/>
        </a:p>
      </dgm:t>
    </dgm:pt>
    <dgm:pt modelId="{1BAD4F9C-08C5-42B8-B660-F90938FCE700}">
      <dgm:prSet phldrT="[Text]" custT="1"/>
      <dgm:spPr/>
      <dgm:t>
        <a:bodyPr/>
        <a:lstStyle/>
        <a:p>
          <a:r>
            <a:rPr lang="cs-CZ" sz="1400" b="1" dirty="0" err="1" smtClean="0">
              <a:solidFill>
                <a:schemeClr val="accent4">
                  <a:lumMod val="50000"/>
                </a:schemeClr>
              </a:solidFill>
            </a:rPr>
            <a:t>Smilodon</a:t>
          </a:r>
          <a:r>
            <a:rPr lang="cs-CZ" sz="1400" b="1" dirty="0" smtClean="0">
              <a:solidFill>
                <a:schemeClr val="accent4">
                  <a:lumMod val="50000"/>
                </a:schemeClr>
              </a:solidFill>
            </a:rPr>
            <a:t>-předchůdce tygra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B1F42030-3FB7-4E88-8B8E-F3FA2FAE6D5D}" type="parTrans" cxnId="{22934D88-E0F3-44BF-885A-8217C2292BA0}">
      <dgm:prSet/>
      <dgm:spPr/>
      <dgm:t>
        <a:bodyPr/>
        <a:lstStyle/>
        <a:p>
          <a:endParaRPr lang="cs-CZ"/>
        </a:p>
      </dgm:t>
    </dgm:pt>
    <dgm:pt modelId="{9100CCD1-09A4-432C-97E8-BC030DA20237}" type="sibTrans" cxnId="{22934D88-E0F3-44BF-885A-8217C2292BA0}">
      <dgm:prSet/>
      <dgm:spPr/>
      <dgm:t>
        <a:bodyPr/>
        <a:lstStyle/>
        <a:p>
          <a:endParaRPr lang="cs-CZ"/>
        </a:p>
      </dgm:t>
    </dgm:pt>
    <dgm:pt modelId="{41E3F550-8F41-4996-8CC9-67B8986678D8}">
      <dgm:prSet phldrT="[Text]" custT="1"/>
      <dgm:spPr/>
      <dgm:t>
        <a:bodyPr/>
        <a:lstStyle/>
        <a:p>
          <a:r>
            <a:rPr lang="cs-CZ" sz="1400" b="1" dirty="0" err="1" smtClean="0">
              <a:solidFill>
                <a:schemeClr val="accent4">
                  <a:lumMod val="50000"/>
                </a:schemeClr>
              </a:solidFill>
            </a:rPr>
            <a:t>corythosaurus</a:t>
          </a:r>
          <a:endParaRPr lang="cs-CZ" sz="1400" b="1" dirty="0">
            <a:solidFill>
              <a:schemeClr val="accent4">
                <a:lumMod val="50000"/>
              </a:schemeClr>
            </a:solidFill>
          </a:endParaRPr>
        </a:p>
      </dgm:t>
    </dgm:pt>
    <dgm:pt modelId="{6922C79F-A356-4AAF-8F21-84956F2F8D2A}" type="parTrans" cxnId="{2CD8C237-056B-4583-A528-CB77137D46E6}">
      <dgm:prSet/>
      <dgm:spPr/>
      <dgm:t>
        <a:bodyPr/>
        <a:lstStyle/>
        <a:p>
          <a:endParaRPr lang="cs-CZ"/>
        </a:p>
      </dgm:t>
    </dgm:pt>
    <dgm:pt modelId="{0171510F-E3A2-4DE4-A264-117102E55D74}" type="sibTrans" cxnId="{2CD8C237-056B-4583-A528-CB77137D46E6}">
      <dgm:prSet/>
      <dgm:spPr/>
      <dgm:t>
        <a:bodyPr/>
        <a:lstStyle/>
        <a:p>
          <a:endParaRPr lang="cs-CZ"/>
        </a:p>
      </dgm:t>
    </dgm:pt>
    <dgm:pt modelId="{4BD63E92-F798-44F4-A9C3-F482FC10B815}">
      <dgm:prSet phldrT="[Text]"/>
      <dgm:spPr/>
      <dgm:t>
        <a:bodyPr/>
        <a:lstStyle/>
        <a:p>
          <a:r>
            <a:rPr lang="cs-CZ" b="1" dirty="0" err="1" smtClean="0">
              <a:solidFill>
                <a:schemeClr val="accent4">
                  <a:lumMod val="50000"/>
                </a:schemeClr>
              </a:solidFill>
            </a:rPr>
            <a:t>Propalaeotherium</a:t>
          </a:r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-předchůdce koně, velký jako kočka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1AACECD7-3F12-4010-91B3-32BC241D1499}" type="parTrans" cxnId="{24993DFF-6729-4469-9E4D-FA3DEBA38705}">
      <dgm:prSet/>
      <dgm:spPr/>
      <dgm:t>
        <a:bodyPr/>
        <a:lstStyle/>
        <a:p>
          <a:endParaRPr lang="cs-CZ"/>
        </a:p>
      </dgm:t>
    </dgm:pt>
    <dgm:pt modelId="{2F9673C5-7084-453A-A64F-F0B03BE9668A}" type="sibTrans" cxnId="{24993DFF-6729-4469-9E4D-FA3DEBA38705}">
      <dgm:prSet/>
      <dgm:spPr/>
      <dgm:t>
        <a:bodyPr/>
        <a:lstStyle/>
        <a:p>
          <a:endParaRPr lang="cs-CZ"/>
        </a:p>
      </dgm:t>
    </dgm:pt>
    <dgm:pt modelId="{2A104439-3E4B-4989-BF86-6B42C8BFC4AC}">
      <dgm:prSet custT="1"/>
      <dgm:spPr/>
      <dgm:t>
        <a:bodyPr/>
        <a:lstStyle/>
        <a:p>
          <a:r>
            <a:rPr lang="cs-CZ" sz="1200" b="1" dirty="0" err="1" smtClean="0">
              <a:solidFill>
                <a:schemeClr val="accent4">
                  <a:lumMod val="50000"/>
                </a:schemeClr>
              </a:solidFill>
            </a:rPr>
            <a:t>Phorusrhacos</a:t>
          </a:r>
          <a:r>
            <a:rPr lang="cs-CZ" sz="1200" b="1" dirty="0" smtClean="0">
              <a:solidFill>
                <a:schemeClr val="accent4">
                  <a:lumMod val="50000"/>
                </a:schemeClr>
              </a:solidFill>
            </a:rPr>
            <a:t>-obří, nelétavý a dravý předchůdce ptáků</a:t>
          </a:r>
          <a:endParaRPr lang="cs-CZ" sz="1200" b="1" dirty="0">
            <a:solidFill>
              <a:schemeClr val="accent4">
                <a:lumMod val="50000"/>
              </a:schemeClr>
            </a:solidFill>
          </a:endParaRPr>
        </a:p>
      </dgm:t>
    </dgm:pt>
    <dgm:pt modelId="{67C97C67-C66C-4178-85EB-A28BF2EAC565}" type="parTrans" cxnId="{A9FADC8B-D8DF-4370-B49A-3D95386FD55F}">
      <dgm:prSet/>
      <dgm:spPr/>
      <dgm:t>
        <a:bodyPr/>
        <a:lstStyle/>
        <a:p>
          <a:endParaRPr lang="cs-CZ"/>
        </a:p>
      </dgm:t>
    </dgm:pt>
    <dgm:pt modelId="{A9E69262-6465-4C83-98B8-FFE0709FC005}" type="sibTrans" cxnId="{A9FADC8B-D8DF-4370-B49A-3D95386FD55F}">
      <dgm:prSet/>
      <dgm:spPr/>
      <dgm:t>
        <a:bodyPr/>
        <a:lstStyle/>
        <a:p>
          <a:endParaRPr lang="cs-CZ"/>
        </a:p>
      </dgm:t>
    </dgm:pt>
    <dgm:pt modelId="{BF7F9CFA-C445-42B8-A5E7-3029C966B508}" type="pres">
      <dgm:prSet presAssocID="{5BD4FC90-6C06-4F5B-9AA2-DC91521E2AAD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8DA187-410D-4ED5-A811-04BC28D5713E}" type="pres">
      <dgm:prSet presAssocID="{B4392F18-06AD-454A-86CC-A9BF9D28A803}" presName="composite" presStyleCnt="0"/>
      <dgm:spPr/>
    </dgm:pt>
    <dgm:pt modelId="{5EB3803C-1502-486F-B88D-444FE1FDF7F9}" type="pres">
      <dgm:prSet presAssocID="{B4392F18-06AD-454A-86CC-A9BF9D28A803}" presName="rect1" presStyleLbl="bgImgPlace1" presStyleIdx="0" presStyleCnt="5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2786E3B1-68C8-4B5A-AD7C-484A5EAF9B0A}" type="pres">
      <dgm:prSet presAssocID="{B4392F18-06AD-454A-86CC-A9BF9D28A803}" presName="wedgeRectCallout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DFB4F2-F526-4388-A347-E3B3951BF009}" type="pres">
      <dgm:prSet presAssocID="{5E131C05-3C5F-43C2-A3AC-CDDAF759DC26}" presName="sibTrans" presStyleCnt="0"/>
      <dgm:spPr/>
    </dgm:pt>
    <dgm:pt modelId="{3756422A-4EB9-4C49-945F-CD30C946A64E}" type="pres">
      <dgm:prSet presAssocID="{1BAD4F9C-08C5-42B8-B660-F90938FCE700}" presName="composite" presStyleCnt="0"/>
      <dgm:spPr/>
    </dgm:pt>
    <dgm:pt modelId="{4B50D3AD-4929-4054-8DB9-901731F03664}" type="pres">
      <dgm:prSet presAssocID="{1BAD4F9C-08C5-42B8-B660-F90938FCE700}" presName="rect1" presStyleLbl="bgImgPlace1" presStyleIdx="1" presStyleCnt="5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725B95D-AF10-457A-96DE-5BCFAEA84FC2}" type="pres">
      <dgm:prSet presAssocID="{1BAD4F9C-08C5-42B8-B660-F90938FCE700}" presName="wedgeRectCallout1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F13B25-1149-42CB-A01C-F3ED08A036A0}" type="pres">
      <dgm:prSet presAssocID="{9100CCD1-09A4-432C-97E8-BC030DA20237}" presName="sibTrans" presStyleCnt="0"/>
      <dgm:spPr/>
    </dgm:pt>
    <dgm:pt modelId="{ED2E493E-BBC2-4B7D-8AF8-BD965FB9B114}" type="pres">
      <dgm:prSet presAssocID="{2A104439-3E4B-4989-BF86-6B42C8BFC4AC}" presName="composite" presStyleCnt="0"/>
      <dgm:spPr/>
    </dgm:pt>
    <dgm:pt modelId="{39B32409-A376-4717-9D5D-C7B579C2AACD}" type="pres">
      <dgm:prSet presAssocID="{2A104439-3E4B-4989-BF86-6B42C8BFC4AC}" presName="rect1" presStyleLbl="bgImgPlace1" presStyleIdx="2" presStyleCnt="5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86161931-70A7-4C91-8B37-F03DE8D71C42}" type="pres">
      <dgm:prSet presAssocID="{2A104439-3E4B-4989-BF86-6B42C8BFC4AC}" presName="wedgeRectCallout1" presStyleLbl="node1" presStyleIdx="2" presStyleCnt="5" custScaleY="16082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52CE09-DA4F-4160-98AF-F6B0C1C212E6}" type="pres">
      <dgm:prSet presAssocID="{A9E69262-6465-4C83-98B8-FFE0709FC005}" presName="sibTrans" presStyleCnt="0"/>
      <dgm:spPr/>
    </dgm:pt>
    <dgm:pt modelId="{5CB0AF76-0CAC-4548-B32C-8AAD19664DBC}" type="pres">
      <dgm:prSet presAssocID="{41E3F550-8F41-4996-8CC9-67B8986678D8}" presName="composite" presStyleCnt="0"/>
      <dgm:spPr/>
    </dgm:pt>
    <dgm:pt modelId="{A1C7EDF2-1C15-45BB-B120-991316834570}" type="pres">
      <dgm:prSet presAssocID="{41E3F550-8F41-4996-8CC9-67B8986678D8}" presName="rect1" presStyleLbl="bgImgPlace1" presStyleIdx="3" presStyleCnt="5" custLinFactNeighborX="384" custLinFactNeighborY="-9682"/>
      <dgm:spPr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04D53239-1655-494B-8D96-B87E8380280E}" type="pres">
      <dgm:prSet presAssocID="{41E3F550-8F41-4996-8CC9-67B8986678D8}" presName="wedgeRectCallout1" presStyleLbl="node1" presStyleIdx="3" presStyleCnt="5" custScaleY="11614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787FD62-78F8-4997-9DE3-07EC14AC7524}" type="pres">
      <dgm:prSet presAssocID="{0171510F-E3A2-4DE4-A264-117102E55D74}" presName="sibTrans" presStyleCnt="0"/>
      <dgm:spPr/>
    </dgm:pt>
    <dgm:pt modelId="{32383A7A-FCBF-48CD-905C-C720AE3F2857}" type="pres">
      <dgm:prSet presAssocID="{4BD63E92-F798-44F4-A9C3-F482FC10B815}" presName="composite" presStyleCnt="0"/>
      <dgm:spPr/>
    </dgm:pt>
    <dgm:pt modelId="{0C54C3FD-CF94-4E01-9352-3A8FBC50F88E}" type="pres">
      <dgm:prSet presAssocID="{4BD63E92-F798-44F4-A9C3-F482FC10B815}" presName="rect1" presStyleLbl="bgImgPlace1" presStyleIdx="4" presStyleCnt="5" custLinFactNeighborX="-1500" custLinFactNeighborY="-9661"/>
      <dgm:spPr>
        <a:blipFill rotWithShape="1"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7F4249A6-21DD-4762-A0F0-87912204E17D}" type="pres">
      <dgm:prSet presAssocID="{4BD63E92-F798-44F4-A9C3-F482FC10B815}" presName="wedgeRectCallout1" presStyleLbl="node1" presStyleIdx="4" presStyleCnt="5" custScaleX="121618" custScaleY="13828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8C237-056B-4583-A528-CB77137D46E6}" srcId="{5BD4FC90-6C06-4F5B-9AA2-DC91521E2AAD}" destId="{41E3F550-8F41-4996-8CC9-67B8986678D8}" srcOrd="3" destOrd="0" parTransId="{6922C79F-A356-4AAF-8F21-84956F2F8D2A}" sibTransId="{0171510F-E3A2-4DE4-A264-117102E55D74}"/>
    <dgm:cxn modelId="{24993DFF-6729-4469-9E4D-FA3DEBA38705}" srcId="{5BD4FC90-6C06-4F5B-9AA2-DC91521E2AAD}" destId="{4BD63E92-F798-44F4-A9C3-F482FC10B815}" srcOrd="4" destOrd="0" parTransId="{1AACECD7-3F12-4010-91B3-32BC241D1499}" sibTransId="{2F9673C5-7084-453A-A64F-F0B03BE9668A}"/>
    <dgm:cxn modelId="{5E8BC74D-6D99-41C9-B039-5CE780E81F57}" type="presOf" srcId="{1BAD4F9C-08C5-42B8-B660-F90938FCE700}" destId="{3725B95D-AF10-457A-96DE-5BCFAEA84FC2}" srcOrd="0" destOrd="0" presId="urn:microsoft.com/office/officeart/2008/layout/BendingPictureCaptionList"/>
    <dgm:cxn modelId="{0D428384-C56F-49DC-90F0-85935DE21F0F}" type="presOf" srcId="{B4392F18-06AD-454A-86CC-A9BF9D28A803}" destId="{2786E3B1-68C8-4B5A-AD7C-484A5EAF9B0A}" srcOrd="0" destOrd="0" presId="urn:microsoft.com/office/officeart/2008/layout/BendingPictureCaptionList"/>
    <dgm:cxn modelId="{DAC1600B-307E-4056-B213-753E8BD54586}" type="presOf" srcId="{2A104439-3E4B-4989-BF86-6B42C8BFC4AC}" destId="{86161931-70A7-4C91-8B37-F03DE8D71C42}" srcOrd="0" destOrd="0" presId="urn:microsoft.com/office/officeart/2008/layout/BendingPictureCaptionList"/>
    <dgm:cxn modelId="{CB615E44-922B-4463-AB9E-F47C82003B55}" srcId="{5BD4FC90-6C06-4F5B-9AA2-DC91521E2AAD}" destId="{B4392F18-06AD-454A-86CC-A9BF9D28A803}" srcOrd="0" destOrd="0" parTransId="{40A4F2C9-37AD-4121-81E1-B13DC77B8C42}" sibTransId="{5E131C05-3C5F-43C2-A3AC-CDDAF759DC26}"/>
    <dgm:cxn modelId="{22934D88-E0F3-44BF-885A-8217C2292BA0}" srcId="{5BD4FC90-6C06-4F5B-9AA2-DC91521E2AAD}" destId="{1BAD4F9C-08C5-42B8-B660-F90938FCE700}" srcOrd="1" destOrd="0" parTransId="{B1F42030-3FB7-4E88-8B8E-F3FA2FAE6D5D}" sibTransId="{9100CCD1-09A4-432C-97E8-BC030DA20237}"/>
    <dgm:cxn modelId="{1306016D-3BCE-43C0-B846-B2B57AA218E7}" type="presOf" srcId="{4BD63E92-F798-44F4-A9C3-F482FC10B815}" destId="{7F4249A6-21DD-4762-A0F0-87912204E17D}" srcOrd="0" destOrd="0" presId="urn:microsoft.com/office/officeart/2008/layout/BendingPictureCaptionList"/>
    <dgm:cxn modelId="{A9FADC8B-D8DF-4370-B49A-3D95386FD55F}" srcId="{5BD4FC90-6C06-4F5B-9AA2-DC91521E2AAD}" destId="{2A104439-3E4B-4989-BF86-6B42C8BFC4AC}" srcOrd="2" destOrd="0" parTransId="{67C97C67-C66C-4178-85EB-A28BF2EAC565}" sibTransId="{A9E69262-6465-4C83-98B8-FFE0709FC005}"/>
    <dgm:cxn modelId="{BD0DFFD0-AA89-442B-8B4A-D1C656ABD7F6}" type="presOf" srcId="{41E3F550-8F41-4996-8CC9-67B8986678D8}" destId="{04D53239-1655-494B-8D96-B87E8380280E}" srcOrd="0" destOrd="0" presId="urn:microsoft.com/office/officeart/2008/layout/BendingPictureCaptionList"/>
    <dgm:cxn modelId="{FD24020C-2196-4097-949F-B00AAAF92DB0}" type="presOf" srcId="{5BD4FC90-6C06-4F5B-9AA2-DC91521E2AAD}" destId="{BF7F9CFA-C445-42B8-A5E7-3029C966B508}" srcOrd="0" destOrd="0" presId="urn:microsoft.com/office/officeart/2008/layout/BendingPictureCaptionList"/>
    <dgm:cxn modelId="{E57156C4-91D4-42AE-A83C-D07CD747EFDD}" type="presParOf" srcId="{BF7F9CFA-C445-42B8-A5E7-3029C966B508}" destId="{7A8DA187-410D-4ED5-A811-04BC28D5713E}" srcOrd="0" destOrd="0" presId="urn:microsoft.com/office/officeart/2008/layout/BendingPictureCaptionList"/>
    <dgm:cxn modelId="{847130F6-EBFE-4202-B3A5-C2C44488FB17}" type="presParOf" srcId="{7A8DA187-410D-4ED5-A811-04BC28D5713E}" destId="{5EB3803C-1502-486F-B88D-444FE1FDF7F9}" srcOrd="0" destOrd="0" presId="urn:microsoft.com/office/officeart/2008/layout/BendingPictureCaptionList"/>
    <dgm:cxn modelId="{EB4C700C-0842-43EA-A652-C118B81853A3}" type="presParOf" srcId="{7A8DA187-410D-4ED5-A811-04BC28D5713E}" destId="{2786E3B1-68C8-4B5A-AD7C-484A5EAF9B0A}" srcOrd="1" destOrd="0" presId="urn:microsoft.com/office/officeart/2008/layout/BendingPictureCaptionList"/>
    <dgm:cxn modelId="{4A140F3D-5B47-48F7-BBAC-8F40C1A97D5D}" type="presParOf" srcId="{BF7F9CFA-C445-42B8-A5E7-3029C966B508}" destId="{99DFB4F2-F526-4388-A347-E3B3951BF009}" srcOrd="1" destOrd="0" presId="urn:microsoft.com/office/officeart/2008/layout/BendingPictureCaptionList"/>
    <dgm:cxn modelId="{B722DA7D-7254-422F-A107-C7B4FF052D5E}" type="presParOf" srcId="{BF7F9CFA-C445-42B8-A5E7-3029C966B508}" destId="{3756422A-4EB9-4C49-945F-CD30C946A64E}" srcOrd="2" destOrd="0" presId="urn:microsoft.com/office/officeart/2008/layout/BendingPictureCaptionList"/>
    <dgm:cxn modelId="{986CA5C7-8194-4377-8E7A-9941921D5ECB}" type="presParOf" srcId="{3756422A-4EB9-4C49-945F-CD30C946A64E}" destId="{4B50D3AD-4929-4054-8DB9-901731F03664}" srcOrd="0" destOrd="0" presId="urn:microsoft.com/office/officeart/2008/layout/BendingPictureCaptionList"/>
    <dgm:cxn modelId="{BDF5171C-4FD6-4E6B-B681-2D00D45F463E}" type="presParOf" srcId="{3756422A-4EB9-4C49-945F-CD30C946A64E}" destId="{3725B95D-AF10-457A-96DE-5BCFAEA84FC2}" srcOrd="1" destOrd="0" presId="urn:microsoft.com/office/officeart/2008/layout/BendingPictureCaptionList"/>
    <dgm:cxn modelId="{F0975548-8252-48FB-88BB-5C1B41240C6C}" type="presParOf" srcId="{BF7F9CFA-C445-42B8-A5E7-3029C966B508}" destId="{2DF13B25-1149-42CB-A01C-F3ED08A036A0}" srcOrd="3" destOrd="0" presId="urn:microsoft.com/office/officeart/2008/layout/BendingPictureCaptionList"/>
    <dgm:cxn modelId="{1D9A0B12-8FAD-4067-B0A4-44C4E265BD4F}" type="presParOf" srcId="{BF7F9CFA-C445-42B8-A5E7-3029C966B508}" destId="{ED2E493E-BBC2-4B7D-8AF8-BD965FB9B114}" srcOrd="4" destOrd="0" presId="urn:microsoft.com/office/officeart/2008/layout/BendingPictureCaptionList"/>
    <dgm:cxn modelId="{F9EE47CA-23CC-479A-8900-E37033082165}" type="presParOf" srcId="{ED2E493E-BBC2-4B7D-8AF8-BD965FB9B114}" destId="{39B32409-A376-4717-9D5D-C7B579C2AACD}" srcOrd="0" destOrd="0" presId="urn:microsoft.com/office/officeart/2008/layout/BendingPictureCaptionList"/>
    <dgm:cxn modelId="{F1C978BC-4CBD-441D-8BFD-90436F89B45D}" type="presParOf" srcId="{ED2E493E-BBC2-4B7D-8AF8-BD965FB9B114}" destId="{86161931-70A7-4C91-8B37-F03DE8D71C42}" srcOrd="1" destOrd="0" presId="urn:microsoft.com/office/officeart/2008/layout/BendingPictureCaptionList"/>
    <dgm:cxn modelId="{7B1E9401-1435-4721-8FEA-BB075D29B7D9}" type="presParOf" srcId="{BF7F9CFA-C445-42B8-A5E7-3029C966B508}" destId="{AB52CE09-DA4F-4160-98AF-F6B0C1C212E6}" srcOrd="5" destOrd="0" presId="urn:microsoft.com/office/officeart/2008/layout/BendingPictureCaptionList"/>
    <dgm:cxn modelId="{9CC8DDE8-1FE5-46C5-9DDD-01E89234146F}" type="presParOf" srcId="{BF7F9CFA-C445-42B8-A5E7-3029C966B508}" destId="{5CB0AF76-0CAC-4548-B32C-8AAD19664DBC}" srcOrd="6" destOrd="0" presId="urn:microsoft.com/office/officeart/2008/layout/BendingPictureCaptionList"/>
    <dgm:cxn modelId="{C71FD42F-3710-4357-B047-0D1727D9D9E1}" type="presParOf" srcId="{5CB0AF76-0CAC-4548-B32C-8AAD19664DBC}" destId="{A1C7EDF2-1C15-45BB-B120-991316834570}" srcOrd="0" destOrd="0" presId="urn:microsoft.com/office/officeart/2008/layout/BendingPictureCaptionList"/>
    <dgm:cxn modelId="{535EF9D4-3E7F-4D73-9667-E64BEACFD2B6}" type="presParOf" srcId="{5CB0AF76-0CAC-4548-B32C-8AAD19664DBC}" destId="{04D53239-1655-494B-8D96-B87E8380280E}" srcOrd="1" destOrd="0" presId="urn:microsoft.com/office/officeart/2008/layout/BendingPictureCaptionList"/>
    <dgm:cxn modelId="{03BE6487-A3A8-4F64-B9BA-629DAB3943DA}" type="presParOf" srcId="{BF7F9CFA-C445-42B8-A5E7-3029C966B508}" destId="{3787FD62-78F8-4997-9DE3-07EC14AC7524}" srcOrd="7" destOrd="0" presId="urn:microsoft.com/office/officeart/2008/layout/BendingPictureCaptionList"/>
    <dgm:cxn modelId="{2201A75E-D4EC-49C3-8429-BD55214C0884}" type="presParOf" srcId="{BF7F9CFA-C445-42B8-A5E7-3029C966B508}" destId="{32383A7A-FCBF-48CD-905C-C720AE3F2857}" srcOrd="8" destOrd="0" presId="urn:microsoft.com/office/officeart/2008/layout/BendingPictureCaptionList"/>
    <dgm:cxn modelId="{1C4382B4-DCF5-48A8-BBCF-D49FA4061DED}" type="presParOf" srcId="{32383A7A-FCBF-48CD-905C-C720AE3F2857}" destId="{0C54C3FD-CF94-4E01-9352-3A8FBC50F88E}" srcOrd="0" destOrd="0" presId="urn:microsoft.com/office/officeart/2008/layout/BendingPictureCaptionList"/>
    <dgm:cxn modelId="{D2CC493F-12A1-43A5-B20D-9D12C07FF55A}" type="presParOf" srcId="{32383A7A-FCBF-48CD-905C-C720AE3F2857}" destId="{7F4249A6-21DD-4762-A0F0-87912204E17D}" srcOrd="1" destOrd="0" presId="urn:microsoft.com/office/officeart/2008/layout/BendingPictureCap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BE6E65D-F2C5-4609-96F6-374A6F61D843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01378D9-8362-4F49-923A-F8B66DE5D3D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Stromovité  plavuně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27C3675B-5218-4991-9376-D3C38DD0223C}" type="parTrans" cxnId="{CFFC9DDC-197D-4137-A95F-8B6405B8630B}">
      <dgm:prSet/>
      <dgm:spPr/>
      <dgm:t>
        <a:bodyPr/>
        <a:lstStyle/>
        <a:p>
          <a:endParaRPr lang="cs-CZ"/>
        </a:p>
      </dgm:t>
    </dgm:pt>
    <dgm:pt modelId="{AFF34ABB-1400-4A5D-B948-73349AD83CCF}" type="sibTrans" cxnId="{CFFC9DDC-197D-4137-A95F-8B6405B8630B}">
      <dgm:prSet/>
      <dgm:spPr/>
      <dgm:t>
        <a:bodyPr/>
        <a:lstStyle/>
        <a:p>
          <a:endParaRPr lang="cs-CZ"/>
        </a:p>
      </dgm:t>
    </dgm:pt>
    <dgm:pt modelId="{2FAC28F7-FB28-4B68-B25B-AAAE3E36F43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Přesličky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9A97B2D5-137B-4291-9BCE-10A960E1CB2A}" type="parTrans" cxnId="{43D2A094-D81C-49F8-B008-E9D0DF4C209A}">
      <dgm:prSet/>
      <dgm:spPr/>
      <dgm:t>
        <a:bodyPr/>
        <a:lstStyle/>
        <a:p>
          <a:endParaRPr lang="cs-CZ"/>
        </a:p>
      </dgm:t>
    </dgm:pt>
    <dgm:pt modelId="{784B5D08-C0B8-4A6D-8CA6-CEEFC99E9FE7}" type="sibTrans" cxnId="{43D2A094-D81C-49F8-B008-E9D0DF4C209A}">
      <dgm:prSet/>
      <dgm:spPr/>
      <dgm:t>
        <a:bodyPr/>
        <a:lstStyle/>
        <a:p>
          <a:endParaRPr lang="cs-CZ"/>
        </a:p>
      </dgm:t>
    </dgm:pt>
    <dgm:pt modelId="{C03E564C-2951-42F2-9198-304E342F1C45}" type="pres">
      <dgm:prSet presAssocID="{ABE6E65D-F2C5-4609-96F6-374A6F61D843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E5181416-BBD3-4DFD-A2B9-42CA22704D60}" type="pres">
      <dgm:prSet presAssocID="{F01378D9-8362-4F49-923A-F8B66DE5D3D1}" presName="composite" presStyleCnt="0"/>
      <dgm:spPr/>
    </dgm:pt>
    <dgm:pt modelId="{32C94DEF-A5F9-4BDA-83E6-84E15A98E4B4}" type="pres">
      <dgm:prSet presAssocID="{F01378D9-8362-4F49-923A-F8B66DE5D3D1}" presName="Image" presStyleLbl="bgShp" presStyleIdx="0" presStyleCnt="2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32CFCF2-821B-4E1C-B1E9-8F419CD2F41F}" type="pres">
      <dgm:prSet presAssocID="{F01378D9-8362-4F49-923A-F8B66DE5D3D1}" presName="Parent" presStyleLbl="node0" presStyleIdx="0" presStyleCnt="2" custLinFactNeighborX="-1045" custLinFactNeighborY="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21AB3B-20F6-4719-B387-596F51A541A4}" type="pres">
      <dgm:prSet presAssocID="{AFF34ABB-1400-4A5D-B948-73349AD83CCF}" presName="sibTrans" presStyleCnt="0"/>
      <dgm:spPr/>
    </dgm:pt>
    <dgm:pt modelId="{E284E4FD-1F22-4C8A-B736-AD9A6309DFCF}" type="pres">
      <dgm:prSet presAssocID="{2FAC28F7-FB28-4B68-B25B-AAAE3E36F439}" presName="composite" presStyleCnt="0"/>
      <dgm:spPr/>
    </dgm:pt>
    <dgm:pt modelId="{5171642E-93B5-40C2-96A3-735C1BE6A49B}" type="pres">
      <dgm:prSet presAssocID="{2FAC28F7-FB28-4B68-B25B-AAAE3E36F439}" presName="Image" presStyleLbl="bgShp" presStyleIdx="1" presStyleCnt="2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3F70A3A5-A3B8-4127-AF97-E4FB7BCB36C6}" type="pres">
      <dgm:prSet presAssocID="{2FAC28F7-FB28-4B68-B25B-AAAE3E36F439}" presName="Parent" presStyleLbl="node0" presStyleIdx="1" presStyleCnt="2" custLinFactNeighborX="258" custLinFactNeighborY="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F58A6F-C123-4D4B-9F45-48FCA91AFC4D}" type="presOf" srcId="{ABE6E65D-F2C5-4609-96F6-374A6F61D843}" destId="{C03E564C-2951-42F2-9198-304E342F1C45}" srcOrd="0" destOrd="0" presId="urn:microsoft.com/office/officeart/2008/layout/BendingPictureCaption"/>
    <dgm:cxn modelId="{CFFC9DDC-197D-4137-A95F-8B6405B8630B}" srcId="{ABE6E65D-F2C5-4609-96F6-374A6F61D843}" destId="{F01378D9-8362-4F49-923A-F8B66DE5D3D1}" srcOrd="0" destOrd="0" parTransId="{27C3675B-5218-4991-9376-D3C38DD0223C}" sibTransId="{AFF34ABB-1400-4A5D-B948-73349AD83CCF}"/>
    <dgm:cxn modelId="{43CFB045-0B8A-4DE5-8134-E6CB07038EAB}" type="presOf" srcId="{F01378D9-8362-4F49-923A-F8B66DE5D3D1}" destId="{332CFCF2-821B-4E1C-B1E9-8F419CD2F41F}" srcOrd="0" destOrd="0" presId="urn:microsoft.com/office/officeart/2008/layout/BendingPictureCaption"/>
    <dgm:cxn modelId="{43D2A094-D81C-49F8-B008-E9D0DF4C209A}" srcId="{ABE6E65D-F2C5-4609-96F6-374A6F61D843}" destId="{2FAC28F7-FB28-4B68-B25B-AAAE3E36F439}" srcOrd="1" destOrd="0" parTransId="{9A97B2D5-137B-4291-9BCE-10A960E1CB2A}" sibTransId="{784B5D08-C0B8-4A6D-8CA6-CEEFC99E9FE7}"/>
    <dgm:cxn modelId="{AA1F1E5B-FD0D-4772-ABDD-105AA3AF3E4C}" type="presOf" srcId="{2FAC28F7-FB28-4B68-B25B-AAAE3E36F439}" destId="{3F70A3A5-A3B8-4127-AF97-E4FB7BCB36C6}" srcOrd="0" destOrd="0" presId="urn:microsoft.com/office/officeart/2008/layout/BendingPictureCaption"/>
    <dgm:cxn modelId="{2BD43359-83C5-4968-8F49-34F0265D3E15}" type="presParOf" srcId="{C03E564C-2951-42F2-9198-304E342F1C45}" destId="{E5181416-BBD3-4DFD-A2B9-42CA22704D60}" srcOrd="0" destOrd="0" presId="urn:microsoft.com/office/officeart/2008/layout/BendingPictureCaption"/>
    <dgm:cxn modelId="{5DC73FBE-252C-4EA4-A472-83DAB2AC96B6}" type="presParOf" srcId="{E5181416-BBD3-4DFD-A2B9-42CA22704D60}" destId="{32C94DEF-A5F9-4BDA-83E6-84E15A98E4B4}" srcOrd="0" destOrd="0" presId="urn:microsoft.com/office/officeart/2008/layout/BendingPictureCaption"/>
    <dgm:cxn modelId="{818CAE82-D9D2-4CDE-B14E-69428558FBCD}" type="presParOf" srcId="{E5181416-BBD3-4DFD-A2B9-42CA22704D60}" destId="{332CFCF2-821B-4E1C-B1E9-8F419CD2F41F}" srcOrd="1" destOrd="0" presId="urn:microsoft.com/office/officeart/2008/layout/BendingPictureCaption"/>
    <dgm:cxn modelId="{1063DFFA-3A54-4715-8A0C-D8A063A081E2}" type="presParOf" srcId="{C03E564C-2951-42F2-9198-304E342F1C45}" destId="{DD21AB3B-20F6-4719-B387-596F51A541A4}" srcOrd="1" destOrd="0" presId="urn:microsoft.com/office/officeart/2008/layout/BendingPictureCaption"/>
    <dgm:cxn modelId="{C972024B-9FFF-4B73-839B-F82F25392294}" type="presParOf" srcId="{C03E564C-2951-42F2-9198-304E342F1C45}" destId="{E284E4FD-1F22-4C8A-B736-AD9A6309DFCF}" srcOrd="2" destOrd="0" presId="urn:microsoft.com/office/officeart/2008/layout/BendingPictureCaption"/>
    <dgm:cxn modelId="{E8741951-34AD-410A-8503-4B97AFB8EFED}" type="presParOf" srcId="{E284E4FD-1F22-4C8A-B736-AD9A6309DFCF}" destId="{5171642E-93B5-40C2-96A3-735C1BE6A49B}" srcOrd="0" destOrd="0" presId="urn:microsoft.com/office/officeart/2008/layout/BendingPictureCaption"/>
    <dgm:cxn modelId="{3024BA05-792B-4945-AB9B-4DDB50B36BD9}" type="presParOf" srcId="{E284E4FD-1F22-4C8A-B736-AD9A6309DFCF}" destId="{3F70A3A5-A3B8-4127-AF97-E4FB7BCB36C6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C90B0E-EDAD-4C38-8DF9-1EEBA36C7689}" type="doc">
      <dgm:prSet loTypeId="urn:microsoft.com/office/officeart/2008/layout/BendingPictureCaption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165438F-4CB0-4B8C-99F5-C332D464EEF5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Pěstní klín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270B264-99FC-4734-99E8-0B6E26C68960}" type="parTrans" cxnId="{B224ABED-63A4-41A2-BCD0-DAB9F29614A7}">
      <dgm:prSet/>
      <dgm:spPr/>
      <dgm:t>
        <a:bodyPr/>
        <a:lstStyle/>
        <a:p>
          <a:endParaRPr lang="cs-CZ"/>
        </a:p>
      </dgm:t>
    </dgm:pt>
    <dgm:pt modelId="{840C88AC-045D-4BAA-8668-39A6F8CFEAF2}" type="sibTrans" cxnId="{B224ABED-63A4-41A2-BCD0-DAB9F29614A7}">
      <dgm:prSet/>
      <dgm:spPr/>
      <dgm:t>
        <a:bodyPr/>
        <a:lstStyle/>
        <a:p>
          <a:endParaRPr lang="cs-CZ"/>
        </a:p>
      </dgm:t>
    </dgm:pt>
    <dgm:pt modelId="{617D3C2E-C2AF-476C-98BC-0F7608D1F88C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Pazourek na klacku-sekyra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47862001-E1B1-46E7-A8C0-2B3306E36AAE}" type="parTrans" cxnId="{3B3DDDE2-E99E-42AB-87C7-5A519986361F}">
      <dgm:prSet/>
      <dgm:spPr/>
      <dgm:t>
        <a:bodyPr/>
        <a:lstStyle/>
        <a:p>
          <a:endParaRPr lang="cs-CZ"/>
        </a:p>
      </dgm:t>
    </dgm:pt>
    <dgm:pt modelId="{9D6A9EBE-D7E1-4351-B31A-826F019BBB10}" type="sibTrans" cxnId="{3B3DDDE2-E99E-42AB-87C7-5A519986361F}">
      <dgm:prSet/>
      <dgm:spPr/>
      <dgm:t>
        <a:bodyPr/>
        <a:lstStyle/>
        <a:p>
          <a:endParaRPr lang="cs-CZ"/>
        </a:p>
      </dgm:t>
    </dgm:pt>
    <dgm:pt modelId="{A0C754B4-ABAB-41A4-9C4E-4942C7DDD7B8}" type="pres">
      <dgm:prSet presAssocID="{40C90B0E-EDAD-4C38-8DF9-1EEBA36C7689}" presName="diagram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58139AC4-FDFF-46A5-A0D0-317C6A9515F8}" type="pres">
      <dgm:prSet presAssocID="{6165438F-4CB0-4B8C-99F5-C332D464EEF5}" presName="composite" presStyleCnt="0"/>
      <dgm:spPr/>
    </dgm:pt>
    <dgm:pt modelId="{1709B7EC-0C90-47D9-83DF-FEA8E71E18D8}" type="pres">
      <dgm:prSet presAssocID="{6165438F-4CB0-4B8C-99F5-C332D464EEF5}" presName="Image" presStyleLbl="bgShp" presStyleIdx="0" presStyleCnt="2"/>
      <dgm:spPr>
        <a:blipFill rotWithShape="1">
          <a:blip xmlns:r="http://schemas.openxmlformats.org/officeDocument/2006/relationships" r:embed="rId1"/>
          <a:stretch>
            <a:fillRect/>
          </a:stretch>
        </a:blipFill>
      </dgm:spPr>
    </dgm:pt>
    <dgm:pt modelId="{C28F74AF-F7F9-4C9C-A2BB-8582FF00E2EE}" type="pres">
      <dgm:prSet presAssocID="{6165438F-4CB0-4B8C-99F5-C332D464EEF5}" presName="Parent" presStyleLbl="node0" presStyleIdx="0" presStyleCnt="2" custLinFactNeighborX="-1045" custLinFactNeighborY="746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3070C8-8574-4DEB-870B-B2BC7E92DE2C}" type="pres">
      <dgm:prSet presAssocID="{840C88AC-045D-4BAA-8668-39A6F8CFEAF2}" presName="sibTrans" presStyleCnt="0"/>
      <dgm:spPr/>
    </dgm:pt>
    <dgm:pt modelId="{DEFE2135-065F-47DA-8A5E-75FFE175738C}" type="pres">
      <dgm:prSet presAssocID="{617D3C2E-C2AF-476C-98BC-0F7608D1F88C}" presName="composite" presStyleCnt="0"/>
      <dgm:spPr/>
    </dgm:pt>
    <dgm:pt modelId="{C54D6022-C534-466D-8521-A976A20E51DF}" type="pres">
      <dgm:prSet presAssocID="{617D3C2E-C2AF-476C-98BC-0F7608D1F88C}" presName="Image" presStyleLbl="bgShp" presStyleIdx="1" presStyleCnt="2"/>
      <dgm:spPr>
        <a:blipFill rotWithShape="1">
          <a:blip xmlns:r="http://schemas.openxmlformats.org/officeDocument/2006/relationships" r:embed="rId2"/>
          <a:stretch>
            <a:fillRect/>
          </a:stretch>
        </a:blipFill>
      </dgm:spPr>
    </dgm:pt>
    <dgm:pt modelId="{9DD9405C-535E-4FE4-9F5F-798BB65B6421}" type="pres">
      <dgm:prSet presAssocID="{617D3C2E-C2AF-476C-98BC-0F7608D1F88C}" presName="Parent" presStyleLbl="node0" presStyleIdx="1" presStyleCnt="2" custLinFactNeighborX="258" custLinFactNeighborY="7468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90705D-8111-4432-AD42-DAF5C2383170}" type="presOf" srcId="{617D3C2E-C2AF-476C-98BC-0F7608D1F88C}" destId="{9DD9405C-535E-4FE4-9F5F-798BB65B6421}" srcOrd="0" destOrd="0" presId="urn:microsoft.com/office/officeart/2008/layout/BendingPictureCaption"/>
    <dgm:cxn modelId="{D48E055F-9404-4739-8E80-0FF3E896E3C7}" type="presOf" srcId="{40C90B0E-EDAD-4C38-8DF9-1EEBA36C7689}" destId="{A0C754B4-ABAB-41A4-9C4E-4942C7DDD7B8}" srcOrd="0" destOrd="0" presId="urn:microsoft.com/office/officeart/2008/layout/BendingPictureCaption"/>
    <dgm:cxn modelId="{B224ABED-63A4-41A2-BCD0-DAB9F29614A7}" srcId="{40C90B0E-EDAD-4C38-8DF9-1EEBA36C7689}" destId="{6165438F-4CB0-4B8C-99F5-C332D464EEF5}" srcOrd="0" destOrd="0" parTransId="{A270B264-99FC-4734-99E8-0B6E26C68960}" sibTransId="{840C88AC-045D-4BAA-8668-39A6F8CFEAF2}"/>
    <dgm:cxn modelId="{A2BC43BC-5AB8-45CE-842E-9B2C44FD829E}" type="presOf" srcId="{6165438F-4CB0-4B8C-99F5-C332D464EEF5}" destId="{C28F74AF-F7F9-4C9C-A2BB-8582FF00E2EE}" srcOrd="0" destOrd="0" presId="urn:microsoft.com/office/officeart/2008/layout/BendingPictureCaption"/>
    <dgm:cxn modelId="{3B3DDDE2-E99E-42AB-87C7-5A519986361F}" srcId="{40C90B0E-EDAD-4C38-8DF9-1EEBA36C7689}" destId="{617D3C2E-C2AF-476C-98BC-0F7608D1F88C}" srcOrd="1" destOrd="0" parTransId="{47862001-E1B1-46E7-A8C0-2B3306E36AAE}" sibTransId="{9D6A9EBE-D7E1-4351-B31A-826F019BBB10}"/>
    <dgm:cxn modelId="{DEDAC110-9BA7-4A13-88AD-39AE4E0D0DC1}" type="presParOf" srcId="{A0C754B4-ABAB-41A4-9C4E-4942C7DDD7B8}" destId="{58139AC4-FDFF-46A5-A0D0-317C6A9515F8}" srcOrd="0" destOrd="0" presId="urn:microsoft.com/office/officeart/2008/layout/BendingPictureCaption"/>
    <dgm:cxn modelId="{106D5E9F-4522-4F0D-BECD-4E099A7E5F68}" type="presParOf" srcId="{58139AC4-FDFF-46A5-A0D0-317C6A9515F8}" destId="{1709B7EC-0C90-47D9-83DF-FEA8E71E18D8}" srcOrd="0" destOrd="0" presId="urn:microsoft.com/office/officeart/2008/layout/BendingPictureCaption"/>
    <dgm:cxn modelId="{D8E78E92-2C38-4E8E-9A57-BAAB05ED0C76}" type="presParOf" srcId="{58139AC4-FDFF-46A5-A0D0-317C6A9515F8}" destId="{C28F74AF-F7F9-4C9C-A2BB-8582FF00E2EE}" srcOrd="1" destOrd="0" presId="urn:microsoft.com/office/officeart/2008/layout/BendingPictureCaption"/>
    <dgm:cxn modelId="{244FF91F-9D8D-4EA0-B133-434B614578EE}" type="presParOf" srcId="{A0C754B4-ABAB-41A4-9C4E-4942C7DDD7B8}" destId="{523070C8-8574-4DEB-870B-B2BC7E92DE2C}" srcOrd="1" destOrd="0" presId="urn:microsoft.com/office/officeart/2008/layout/BendingPictureCaption"/>
    <dgm:cxn modelId="{D5F92BEE-8647-4891-8ED0-292F528D6471}" type="presParOf" srcId="{A0C754B4-ABAB-41A4-9C4E-4942C7DDD7B8}" destId="{DEFE2135-065F-47DA-8A5E-75FFE175738C}" srcOrd="2" destOrd="0" presId="urn:microsoft.com/office/officeart/2008/layout/BendingPictureCaption"/>
    <dgm:cxn modelId="{D4FCDE03-6FC4-49E0-8318-54A4F44573F5}" type="presParOf" srcId="{DEFE2135-065F-47DA-8A5E-75FFE175738C}" destId="{C54D6022-C534-466D-8521-A976A20E51DF}" srcOrd="0" destOrd="0" presId="urn:microsoft.com/office/officeart/2008/layout/BendingPictureCaption"/>
    <dgm:cxn modelId="{E548F9E4-468A-4D97-B19C-6BD47CE10E48}" type="presParOf" srcId="{DEFE2135-065F-47DA-8A5E-75FFE175738C}" destId="{9DD9405C-535E-4FE4-9F5F-798BB65B6421}" srcOrd="1" destOrd="0" presId="urn:microsoft.com/office/officeart/2008/layout/BendingPictureCapti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8D5A85C-59DD-4826-9AA9-259A9B24E01F}" type="doc">
      <dgm:prSet loTypeId="urn:microsoft.com/office/officeart/2005/8/layout/pList1" loCatId="pictur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157703A-EBB1-44E4-8CC8-29D24E033656}">
      <dgm:prSet phldrT="[Text]" phldr="1"/>
      <dgm:spPr/>
      <dgm:t>
        <a:bodyPr/>
        <a:lstStyle/>
        <a:p>
          <a:endParaRPr lang="cs-CZ" dirty="0"/>
        </a:p>
      </dgm:t>
    </dgm:pt>
    <dgm:pt modelId="{C38FB753-8F8A-4F8E-9216-00B4EBEED0B7}" type="parTrans" cxnId="{18E20BC7-73EF-4A82-81C2-D0B149335B36}">
      <dgm:prSet/>
      <dgm:spPr/>
      <dgm:t>
        <a:bodyPr/>
        <a:lstStyle/>
        <a:p>
          <a:endParaRPr lang="cs-CZ"/>
        </a:p>
      </dgm:t>
    </dgm:pt>
    <dgm:pt modelId="{53DE5702-E26D-44DA-B1E6-5F89ED24FF63}" type="sibTrans" cxnId="{18E20BC7-73EF-4A82-81C2-D0B149335B36}">
      <dgm:prSet/>
      <dgm:spPr/>
      <dgm:t>
        <a:bodyPr/>
        <a:lstStyle/>
        <a:p>
          <a:endParaRPr lang="cs-CZ"/>
        </a:p>
      </dgm:t>
    </dgm:pt>
    <dgm:pt modelId="{E015F54E-F3BF-4B41-B9AC-1882F22312F9}">
      <dgm:prSet phldrT="[Text]" phldr="1"/>
      <dgm:spPr/>
      <dgm:t>
        <a:bodyPr/>
        <a:lstStyle/>
        <a:p>
          <a:endParaRPr lang="cs-CZ" dirty="0"/>
        </a:p>
      </dgm:t>
    </dgm:pt>
    <dgm:pt modelId="{B7E84F48-DAC0-46CB-B6F8-53E1FA04D95F}" type="parTrans" cxnId="{2E42B721-9769-4A2D-8E64-4719CAF330F9}">
      <dgm:prSet/>
      <dgm:spPr/>
      <dgm:t>
        <a:bodyPr/>
        <a:lstStyle/>
        <a:p>
          <a:endParaRPr lang="cs-CZ"/>
        </a:p>
      </dgm:t>
    </dgm:pt>
    <dgm:pt modelId="{B213580B-49F1-4CE1-A776-AB9101DC7665}" type="sibTrans" cxnId="{2E42B721-9769-4A2D-8E64-4719CAF330F9}">
      <dgm:prSet/>
      <dgm:spPr/>
      <dgm:t>
        <a:bodyPr/>
        <a:lstStyle/>
        <a:p>
          <a:endParaRPr lang="cs-CZ"/>
        </a:p>
      </dgm:t>
    </dgm:pt>
    <dgm:pt modelId="{B194DDF7-ED26-4BE5-8D49-9B64D12EEAE2}">
      <dgm:prSet phldrT="[Text]" phldr="1"/>
      <dgm:spPr/>
      <dgm:t>
        <a:bodyPr/>
        <a:lstStyle/>
        <a:p>
          <a:endParaRPr lang="cs-CZ" dirty="0"/>
        </a:p>
      </dgm:t>
    </dgm:pt>
    <dgm:pt modelId="{776111B8-55FC-43E5-8559-71488455D172}" type="parTrans" cxnId="{7E1CB856-11BC-4CD8-8E3F-4E17BE3C169C}">
      <dgm:prSet/>
      <dgm:spPr/>
      <dgm:t>
        <a:bodyPr/>
        <a:lstStyle/>
        <a:p>
          <a:endParaRPr lang="cs-CZ"/>
        </a:p>
      </dgm:t>
    </dgm:pt>
    <dgm:pt modelId="{37AF7CB0-F833-4B1B-870D-196FD93C05C6}" type="sibTrans" cxnId="{7E1CB856-11BC-4CD8-8E3F-4E17BE3C169C}">
      <dgm:prSet/>
      <dgm:spPr/>
      <dgm:t>
        <a:bodyPr/>
        <a:lstStyle/>
        <a:p>
          <a:endParaRPr lang="cs-CZ"/>
        </a:p>
      </dgm:t>
    </dgm:pt>
    <dgm:pt modelId="{D9513260-D511-4B5F-8F34-599FEBBC0038}">
      <dgm:prSet phldrT="[Text]" phldr="1"/>
      <dgm:spPr/>
      <dgm:t>
        <a:bodyPr/>
        <a:lstStyle/>
        <a:p>
          <a:endParaRPr lang="cs-CZ" dirty="0"/>
        </a:p>
      </dgm:t>
    </dgm:pt>
    <dgm:pt modelId="{D9BB48B3-26CA-4933-914A-CC11E2F9B5E4}" type="parTrans" cxnId="{BA1DB6AD-D434-4D4D-BCCB-55218C9BD5AC}">
      <dgm:prSet/>
      <dgm:spPr/>
      <dgm:t>
        <a:bodyPr/>
        <a:lstStyle/>
        <a:p>
          <a:endParaRPr lang="cs-CZ"/>
        </a:p>
      </dgm:t>
    </dgm:pt>
    <dgm:pt modelId="{042AFB23-9716-45B1-A7B9-053F89B2260A}" type="sibTrans" cxnId="{BA1DB6AD-D434-4D4D-BCCB-55218C9BD5AC}">
      <dgm:prSet/>
      <dgm:spPr/>
      <dgm:t>
        <a:bodyPr/>
        <a:lstStyle/>
        <a:p>
          <a:endParaRPr lang="cs-CZ"/>
        </a:p>
      </dgm:t>
    </dgm:pt>
    <dgm:pt modelId="{B0F8BDEF-E083-44C7-809B-B8B0EA755D09}">
      <dgm:prSet phldrT="[Text]"/>
      <dgm:spPr/>
      <dgm:t>
        <a:bodyPr/>
        <a:lstStyle/>
        <a:p>
          <a:endParaRPr lang="cs-CZ" dirty="0"/>
        </a:p>
      </dgm:t>
    </dgm:pt>
    <dgm:pt modelId="{FFD24CF0-8978-4C7A-BE51-BC93F21EC62C}" type="parTrans" cxnId="{E2664F26-E480-4B24-9685-9FB10DDED52A}">
      <dgm:prSet/>
      <dgm:spPr/>
      <dgm:t>
        <a:bodyPr/>
        <a:lstStyle/>
        <a:p>
          <a:endParaRPr lang="cs-CZ"/>
        </a:p>
      </dgm:t>
    </dgm:pt>
    <dgm:pt modelId="{00484DD0-0197-45D5-A090-8C5E517AC376}" type="sibTrans" cxnId="{E2664F26-E480-4B24-9685-9FB10DDED52A}">
      <dgm:prSet/>
      <dgm:spPr/>
      <dgm:t>
        <a:bodyPr/>
        <a:lstStyle/>
        <a:p>
          <a:endParaRPr lang="cs-CZ"/>
        </a:p>
      </dgm:t>
    </dgm:pt>
    <dgm:pt modelId="{408BB020-3EA3-455D-9DE2-744CB7D17966}">
      <dgm:prSet phldrT="[Text]"/>
      <dgm:spPr/>
      <dgm:t>
        <a:bodyPr/>
        <a:lstStyle/>
        <a:p>
          <a:endParaRPr lang="cs-CZ" dirty="0"/>
        </a:p>
      </dgm:t>
    </dgm:pt>
    <dgm:pt modelId="{DD32BC88-3362-411B-A95B-C490D2D001AA}" type="parTrans" cxnId="{2EC26E43-10AE-45AA-9E2B-B7E354F14087}">
      <dgm:prSet/>
      <dgm:spPr/>
      <dgm:t>
        <a:bodyPr/>
        <a:lstStyle/>
        <a:p>
          <a:endParaRPr lang="cs-CZ"/>
        </a:p>
      </dgm:t>
    </dgm:pt>
    <dgm:pt modelId="{D2BADC31-F68D-45D1-96E6-1D1F18B83E91}" type="sibTrans" cxnId="{2EC26E43-10AE-45AA-9E2B-B7E354F14087}">
      <dgm:prSet/>
      <dgm:spPr/>
      <dgm:t>
        <a:bodyPr/>
        <a:lstStyle/>
        <a:p>
          <a:endParaRPr lang="cs-CZ"/>
        </a:p>
      </dgm:t>
    </dgm:pt>
    <dgm:pt modelId="{7768E0BB-D844-4D4A-9F8F-7DB6A4ED252E}" type="pres">
      <dgm:prSet presAssocID="{A8D5A85C-59DD-4826-9AA9-259A9B24E01F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3BF6E2D-7E2F-4C39-B707-269447A61111}" type="pres">
      <dgm:prSet presAssocID="{8157703A-EBB1-44E4-8CC8-29D24E033656}" presName="compNode" presStyleCnt="0"/>
      <dgm:spPr/>
    </dgm:pt>
    <dgm:pt modelId="{0845B1B2-7F7A-4904-A1C4-908A7FB355CB}" type="pres">
      <dgm:prSet presAssocID="{8157703A-EBB1-44E4-8CC8-29D24E033656}" presName="pictRect" presStyleLbl="node1" presStyleIdx="0" presStyleCnt="6" custLinFactNeighborX="1932" custLinFactNeighborY="19947"/>
      <dgm:spPr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FC6C9F5-C44D-4DFA-8051-8CAF3CBE8AF1}" type="pres">
      <dgm:prSet presAssocID="{8157703A-EBB1-44E4-8CC8-29D24E033656}" presName="textRect" presStyleLbl="revTx" presStyleIdx="0" presStyleCnt="6" custFlipHor="1" custScaleX="920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822494-37E0-4B87-B5E6-3BD704508D5A}" type="pres">
      <dgm:prSet presAssocID="{53DE5702-E26D-44DA-B1E6-5F89ED24FF63}" presName="sibTrans" presStyleLbl="sibTrans2D1" presStyleIdx="0" presStyleCnt="0"/>
      <dgm:spPr/>
      <dgm:t>
        <a:bodyPr/>
        <a:lstStyle/>
        <a:p>
          <a:endParaRPr lang="cs-CZ"/>
        </a:p>
      </dgm:t>
    </dgm:pt>
    <dgm:pt modelId="{978AD978-3D57-49E4-BFE6-A29BFF489C6F}" type="pres">
      <dgm:prSet presAssocID="{E015F54E-F3BF-4B41-B9AC-1882F22312F9}" presName="compNode" presStyleCnt="0"/>
      <dgm:spPr/>
    </dgm:pt>
    <dgm:pt modelId="{4A8ED930-74BD-4739-8483-94A36BD3572A}" type="pres">
      <dgm:prSet presAssocID="{E015F54E-F3BF-4B41-B9AC-1882F22312F9}" presName="pictRect" presStyleLbl="node1" presStyleIdx="1" presStyleCnt="6" custLinFactNeighborX="2578" custLinFactNeighborY="19947"/>
      <dgm:spPr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ACE78C04-4CDD-43C9-9FF1-0DCD2B5EAD4E}" type="pres">
      <dgm:prSet presAssocID="{E015F54E-F3BF-4B41-B9AC-1882F22312F9}" presName="textRect" presStyleLbl="revTx" presStyleIdx="1" presStyleCnt="6" custFlipHor="1" custScaleX="2750" custLinFactNeighborX="46048" custLinFactNeighborY="3240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816549A-7A1A-4886-8D7C-98943CAC9587}" type="pres">
      <dgm:prSet presAssocID="{B213580B-49F1-4CE1-A776-AB9101DC7665}" presName="sibTrans" presStyleLbl="sibTrans2D1" presStyleIdx="0" presStyleCnt="0"/>
      <dgm:spPr/>
      <dgm:t>
        <a:bodyPr/>
        <a:lstStyle/>
        <a:p>
          <a:endParaRPr lang="cs-CZ"/>
        </a:p>
      </dgm:t>
    </dgm:pt>
    <dgm:pt modelId="{FE9C58F2-7BE0-4757-8AEA-0075834F31DA}" type="pres">
      <dgm:prSet presAssocID="{B194DDF7-ED26-4BE5-8D49-9B64D12EEAE2}" presName="compNode" presStyleCnt="0"/>
      <dgm:spPr/>
    </dgm:pt>
    <dgm:pt modelId="{99FA1A80-090F-4C25-B5C2-2D8361100C13}" type="pres">
      <dgm:prSet presAssocID="{B194DDF7-ED26-4BE5-8D49-9B64D12EEAE2}" presName="pictRect" presStyleLbl="node1" presStyleIdx="2" presStyleCnt="6" custLinFactNeighborX="-727" custLinFactNeighborY="19947"/>
      <dgm:spPr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6FB0D7B-E34D-4FEC-8046-42551E01A7C4}" type="pres">
      <dgm:prSet presAssocID="{B194DDF7-ED26-4BE5-8D49-9B64D12EEAE2}" presName="textRect" presStyleLbl="revTx" presStyleIdx="2" presStyleCnt="6" custScaleX="251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D0A99B-D1A3-4C30-BC92-D0E08EEDF661}" type="pres">
      <dgm:prSet presAssocID="{37AF7CB0-F833-4B1B-870D-196FD93C05C6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674AC75-BEAF-49F6-8020-CC8B3055DA83}" type="pres">
      <dgm:prSet presAssocID="{D9513260-D511-4B5F-8F34-599FEBBC0038}" presName="compNode" presStyleCnt="0"/>
      <dgm:spPr/>
    </dgm:pt>
    <dgm:pt modelId="{276C2C53-843A-4225-A158-5EC275810D1E}" type="pres">
      <dgm:prSet presAssocID="{D9513260-D511-4B5F-8F34-599FEBBC0038}" presName="pictRect" presStyleLbl="node1" presStyleIdx="3" presStyleCnt="6"/>
      <dgm:spPr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C9C3968F-7D02-489D-B9B0-82C370F3EB4D}" type="pres">
      <dgm:prSet presAssocID="{D9513260-D511-4B5F-8F34-599FEBBC0038}" presName="textRect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18CC85-678E-47A2-9E22-CA295A1CB0F2}" type="pres">
      <dgm:prSet presAssocID="{042AFB23-9716-45B1-A7B9-053F89B2260A}" presName="sibTrans" presStyleLbl="sibTrans2D1" presStyleIdx="0" presStyleCnt="0"/>
      <dgm:spPr/>
      <dgm:t>
        <a:bodyPr/>
        <a:lstStyle/>
        <a:p>
          <a:endParaRPr lang="cs-CZ"/>
        </a:p>
      </dgm:t>
    </dgm:pt>
    <dgm:pt modelId="{74D0EC1C-35F5-43F9-B7B0-6A800D88CF12}" type="pres">
      <dgm:prSet presAssocID="{408BB020-3EA3-455D-9DE2-744CB7D17966}" presName="compNode" presStyleCnt="0"/>
      <dgm:spPr/>
    </dgm:pt>
    <dgm:pt modelId="{C9F93661-855F-44CF-9F40-AAB0B413AD67}" type="pres">
      <dgm:prSet presAssocID="{408BB020-3EA3-455D-9DE2-744CB7D17966}" presName="pictRect" presStyleLbl="node1" presStyleIdx="4" presStyleCnt="6"/>
      <dgm:spPr>
        <a:blipFill rotWithShape="1"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BEDBD950-3333-47F9-B3C8-8F4B3AAD3412}" type="pres">
      <dgm:prSet presAssocID="{408BB020-3EA3-455D-9DE2-744CB7D17966}" presName="textRect" presStyleLbl="revTx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EDF4F2-9310-4F38-A6A6-32625F2EBAEE}" type="pres">
      <dgm:prSet presAssocID="{D2BADC31-F68D-45D1-96E6-1D1F18B83E91}" presName="sibTrans" presStyleLbl="sibTrans2D1" presStyleIdx="0" presStyleCnt="0"/>
      <dgm:spPr/>
      <dgm:t>
        <a:bodyPr/>
        <a:lstStyle/>
        <a:p>
          <a:endParaRPr lang="cs-CZ"/>
        </a:p>
      </dgm:t>
    </dgm:pt>
    <dgm:pt modelId="{CE883C8F-9455-4B46-B390-21FA1E97AEF7}" type="pres">
      <dgm:prSet presAssocID="{B0F8BDEF-E083-44C7-809B-B8B0EA755D09}" presName="compNode" presStyleCnt="0"/>
      <dgm:spPr/>
    </dgm:pt>
    <dgm:pt modelId="{87C1C5D7-5EEF-4362-B577-2D7ECD55CACC}" type="pres">
      <dgm:prSet presAssocID="{B0F8BDEF-E083-44C7-809B-B8B0EA755D09}" presName="pictRect" presStyleLbl="node1" presStyleIdx="5" presStyleCnt="6"/>
      <dgm:spPr>
        <a:blipFill rotWithShape="1">
          <a:blip xmlns:r="http://schemas.openxmlformats.org/officeDocument/2006/relationships"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</dgm:spPr>
      <dgm:t>
        <a:bodyPr/>
        <a:lstStyle/>
        <a:p>
          <a:endParaRPr lang="cs-CZ"/>
        </a:p>
      </dgm:t>
    </dgm:pt>
    <dgm:pt modelId="{FA4680A2-DF5D-4A77-80DB-CB01A96A6C47}" type="pres">
      <dgm:prSet presAssocID="{B0F8BDEF-E083-44C7-809B-B8B0EA755D09}" presName="textRect" presStyleLbl="revTx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2DFABE-7028-4037-BB45-A3C06ECDF02A}" type="presOf" srcId="{E015F54E-F3BF-4B41-B9AC-1882F22312F9}" destId="{ACE78C04-4CDD-43C9-9FF1-0DCD2B5EAD4E}" srcOrd="0" destOrd="0" presId="urn:microsoft.com/office/officeart/2005/8/layout/pList1"/>
    <dgm:cxn modelId="{F52BB0BD-3DE2-4D93-AA72-D6AAEA46D454}" type="presOf" srcId="{8157703A-EBB1-44E4-8CC8-29D24E033656}" destId="{AFC6C9F5-C44D-4DFA-8051-8CAF3CBE8AF1}" srcOrd="0" destOrd="0" presId="urn:microsoft.com/office/officeart/2005/8/layout/pList1"/>
    <dgm:cxn modelId="{A744B9D0-C0ED-40F5-BE2C-62FA6D6A8B6F}" type="presOf" srcId="{B194DDF7-ED26-4BE5-8D49-9B64D12EEAE2}" destId="{C6FB0D7B-E34D-4FEC-8046-42551E01A7C4}" srcOrd="0" destOrd="0" presId="urn:microsoft.com/office/officeart/2005/8/layout/pList1"/>
    <dgm:cxn modelId="{E2664F26-E480-4B24-9685-9FB10DDED52A}" srcId="{A8D5A85C-59DD-4826-9AA9-259A9B24E01F}" destId="{B0F8BDEF-E083-44C7-809B-B8B0EA755D09}" srcOrd="5" destOrd="0" parTransId="{FFD24CF0-8978-4C7A-BE51-BC93F21EC62C}" sibTransId="{00484DD0-0197-45D5-A090-8C5E517AC376}"/>
    <dgm:cxn modelId="{A08EDEE1-C72D-4955-8A4E-A65DAC47A221}" type="presOf" srcId="{042AFB23-9716-45B1-A7B9-053F89B2260A}" destId="{3E18CC85-678E-47A2-9E22-CA295A1CB0F2}" srcOrd="0" destOrd="0" presId="urn:microsoft.com/office/officeart/2005/8/layout/pList1"/>
    <dgm:cxn modelId="{2EC26E43-10AE-45AA-9E2B-B7E354F14087}" srcId="{A8D5A85C-59DD-4826-9AA9-259A9B24E01F}" destId="{408BB020-3EA3-455D-9DE2-744CB7D17966}" srcOrd="4" destOrd="0" parTransId="{DD32BC88-3362-411B-A95B-C490D2D001AA}" sibTransId="{D2BADC31-F68D-45D1-96E6-1D1F18B83E91}"/>
    <dgm:cxn modelId="{C2CFDA10-EDFF-474A-A250-8F260984563B}" type="presOf" srcId="{53DE5702-E26D-44DA-B1E6-5F89ED24FF63}" destId="{40822494-37E0-4B87-B5E6-3BD704508D5A}" srcOrd="0" destOrd="0" presId="urn:microsoft.com/office/officeart/2005/8/layout/pList1"/>
    <dgm:cxn modelId="{61AED3E5-E747-4ED0-8AD4-E255961FD762}" type="presOf" srcId="{408BB020-3EA3-455D-9DE2-744CB7D17966}" destId="{BEDBD950-3333-47F9-B3C8-8F4B3AAD3412}" srcOrd="0" destOrd="0" presId="urn:microsoft.com/office/officeart/2005/8/layout/pList1"/>
    <dgm:cxn modelId="{18E20BC7-73EF-4A82-81C2-D0B149335B36}" srcId="{A8D5A85C-59DD-4826-9AA9-259A9B24E01F}" destId="{8157703A-EBB1-44E4-8CC8-29D24E033656}" srcOrd="0" destOrd="0" parTransId="{C38FB753-8F8A-4F8E-9216-00B4EBEED0B7}" sibTransId="{53DE5702-E26D-44DA-B1E6-5F89ED24FF63}"/>
    <dgm:cxn modelId="{2E42B721-9769-4A2D-8E64-4719CAF330F9}" srcId="{A8D5A85C-59DD-4826-9AA9-259A9B24E01F}" destId="{E015F54E-F3BF-4B41-B9AC-1882F22312F9}" srcOrd="1" destOrd="0" parTransId="{B7E84F48-DAC0-46CB-B6F8-53E1FA04D95F}" sibTransId="{B213580B-49F1-4CE1-A776-AB9101DC7665}"/>
    <dgm:cxn modelId="{993BFF36-589E-4A81-94B9-4C9584CB14A4}" type="presOf" srcId="{A8D5A85C-59DD-4826-9AA9-259A9B24E01F}" destId="{7768E0BB-D844-4D4A-9F8F-7DB6A4ED252E}" srcOrd="0" destOrd="0" presId="urn:microsoft.com/office/officeart/2005/8/layout/pList1"/>
    <dgm:cxn modelId="{0EEEBAFF-3EA0-4151-BC00-8AC0E4F46928}" type="presOf" srcId="{B0F8BDEF-E083-44C7-809B-B8B0EA755D09}" destId="{FA4680A2-DF5D-4A77-80DB-CB01A96A6C47}" srcOrd="0" destOrd="0" presId="urn:microsoft.com/office/officeart/2005/8/layout/pList1"/>
    <dgm:cxn modelId="{7E1CB856-11BC-4CD8-8E3F-4E17BE3C169C}" srcId="{A8D5A85C-59DD-4826-9AA9-259A9B24E01F}" destId="{B194DDF7-ED26-4BE5-8D49-9B64D12EEAE2}" srcOrd="2" destOrd="0" parTransId="{776111B8-55FC-43E5-8559-71488455D172}" sibTransId="{37AF7CB0-F833-4B1B-870D-196FD93C05C6}"/>
    <dgm:cxn modelId="{3AA99854-D6EF-4304-BECF-B113AA9C6B44}" type="presOf" srcId="{B213580B-49F1-4CE1-A776-AB9101DC7665}" destId="{B816549A-7A1A-4886-8D7C-98943CAC9587}" srcOrd="0" destOrd="0" presId="urn:microsoft.com/office/officeart/2005/8/layout/pList1"/>
    <dgm:cxn modelId="{061F49EE-B051-4B34-8A35-755F4B2F0931}" type="presOf" srcId="{37AF7CB0-F833-4B1B-870D-196FD93C05C6}" destId="{8BD0A99B-D1A3-4C30-BC92-D0E08EEDF661}" srcOrd="0" destOrd="0" presId="urn:microsoft.com/office/officeart/2005/8/layout/pList1"/>
    <dgm:cxn modelId="{BA1DB6AD-D434-4D4D-BCCB-55218C9BD5AC}" srcId="{A8D5A85C-59DD-4826-9AA9-259A9B24E01F}" destId="{D9513260-D511-4B5F-8F34-599FEBBC0038}" srcOrd="3" destOrd="0" parTransId="{D9BB48B3-26CA-4933-914A-CC11E2F9B5E4}" sibTransId="{042AFB23-9716-45B1-A7B9-053F89B2260A}"/>
    <dgm:cxn modelId="{9BFEB34E-F4F3-4B38-8BA2-5DF7844AF48A}" type="presOf" srcId="{D9513260-D511-4B5F-8F34-599FEBBC0038}" destId="{C9C3968F-7D02-489D-B9B0-82C370F3EB4D}" srcOrd="0" destOrd="0" presId="urn:microsoft.com/office/officeart/2005/8/layout/pList1"/>
    <dgm:cxn modelId="{7522A39B-50B9-4F37-9C39-4E8F05886721}" type="presOf" srcId="{D2BADC31-F68D-45D1-96E6-1D1F18B83E91}" destId="{94EDF4F2-9310-4F38-A6A6-32625F2EBAEE}" srcOrd="0" destOrd="0" presId="urn:microsoft.com/office/officeart/2005/8/layout/pList1"/>
    <dgm:cxn modelId="{2D7CBEF4-730F-41A0-B947-107F2FE84A81}" type="presParOf" srcId="{7768E0BB-D844-4D4A-9F8F-7DB6A4ED252E}" destId="{E3BF6E2D-7E2F-4C39-B707-269447A61111}" srcOrd="0" destOrd="0" presId="urn:microsoft.com/office/officeart/2005/8/layout/pList1"/>
    <dgm:cxn modelId="{E1897A85-03B5-464D-B70F-D277B52D8434}" type="presParOf" srcId="{E3BF6E2D-7E2F-4C39-B707-269447A61111}" destId="{0845B1B2-7F7A-4904-A1C4-908A7FB355CB}" srcOrd="0" destOrd="0" presId="urn:microsoft.com/office/officeart/2005/8/layout/pList1"/>
    <dgm:cxn modelId="{91DB6406-5D56-4495-AB69-23CC02DDE783}" type="presParOf" srcId="{E3BF6E2D-7E2F-4C39-B707-269447A61111}" destId="{AFC6C9F5-C44D-4DFA-8051-8CAF3CBE8AF1}" srcOrd="1" destOrd="0" presId="urn:microsoft.com/office/officeart/2005/8/layout/pList1"/>
    <dgm:cxn modelId="{2E6AD3B2-8985-40A5-8185-E888A42AD512}" type="presParOf" srcId="{7768E0BB-D844-4D4A-9F8F-7DB6A4ED252E}" destId="{40822494-37E0-4B87-B5E6-3BD704508D5A}" srcOrd="1" destOrd="0" presId="urn:microsoft.com/office/officeart/2005/8/layout/pList1"/>
    <dgm:cxn modelId="{D93CBF62-5C1C-4B06-89AE-BF75F9691BBF}" type="presParOf" srcId="{7768E0BB-D844-4D4A-9F8F-7DB6A4ED252E}" destId="{978AD978-3D57-49E4-BFE6-A29BFF489C6F}" srcOrd="2" destOrd="0" presId="urn:microsoft.com/office/officeart/2005/8/layout/pList1"/>
    <dgm:cxn modelId="{01726C39-15D3-4E1E-A388-ECD41CDAF05F}" type="presParOf" srcId="{978AD978-3D57-49E4-BFE6-A29BFF489C6F}" destId="{4A8ED930-74BD-4739-8483-94A36BD3572A}" srcOrd="0" destOrd="0" presId="urn:microsoft.com/office/officeart/2005/8/layout/pList1"/>
    <dgm:cxn modelId="{375A4887-8136-4F8E-8CBF-F9C74C8E3417}" type="presParOf" srcId="{978AD978-3D57-49E4-BFE6-A29BFF489C6F}" destId="{ACE78C04-4CDD-43C9-9FF1-0DCD2B5EAD4E}" srcOrd="1" destOrd="0" presId="urn:microsoft.com/office/officeart/2005/8/layout/pList1"/>
    <dgm:cxn modelId="{7F6FBE9D-9E4A-42FA-AEA0-67EA239F83BA}" type="presParOf" srcId="{7768E0BB-D844-4D4A-9F8F-7DB6A4ED252E}" destId="{B816549A-7A1A-4886-8D7C-98943CAC9587}" srcOrd="3" destOrd="0" presId="urn:microsoft.com/office/officeart/2005/8/layout/pList1"/>
    <dgm:cxn modelId="{659658DF-6D68-46DD-9703-044C9F72CD49}" type="presParOf" srcId="{7768E0BB-D844-4D4A-9F8F-7DB6A4ED252E}" destId="{FE9C58F2-7BE0-4757-8AEA-0075834F31DA}" srcOrd="4" destOrd="0" presId="urn:microsoft.com/office/officeart/2005/8/layout/pList1"/>
    <dgm:cxn modelId="{55E33CE2-E1C9-4F6A-8D60-FD5F8CB6BC30}" type="presParOf" srcId="{FE9C58F2-7BE0-4757-8AEA-0075834F31DA}" destId="{99FA1A80-090F-4C25-B5C2-2D8361100C13}" srcOrd="0" destOrd="0" presId="urn:microsoft.com/office/officeart/2005/8/layout/pList1"/>
    <dgm:cxn modelId="{154E3C17-2514-4738-8A8A-48B4683AC78E}" type="presParOf" srcId="{FE9C58F2-7BE0-4757-8AEA-0075834F31DA}" destId="{C6FB0D7B-E34D-4FEC-8046-42551E01A7C4}" srcOrd="1" destOrd="0" presId="urn:microsoft.com/office/officeart/2005/8/layout/pList1"/>
    <dgm:cxn modelId="{0A7799DF-E8BB-4943-86E5-34749D131382}" type="presParOf" srcId="{7768E0BB-D844-4D4A-9F8F-7DB6A4ED252E}" destId="{8BD0A99B-D1A3-4C30-BC92-D0E08EEDF661}" srcOrd="5" destOrd="0" presId="urn:microsoft.com/office/officeart/2005/8/layout/pList1"/>
    <dgm:cxn modelId="{C75C9BE5-7649-42E7-ACE0-AABAD7844B5C}" type="presParOf" srcId="{7768E0BB-D844-4D4A-9F8F-7DB6A4ED252E}" destId="{C674AC75-BEAF-49F6-8020-CC8B3055DA83}" srcOrd="6" destOrd="0" presId="urn:microsoft.com/office/officeart/2005/8/layout/pList1"/>
    <dgm:cxn modelId="{AAB0C827-0107-4A19-9162-E588C51852FA}" type="presParOf" srcId="{C674AC75-BEAF-49F6-8020-CC8B3055DA83}" destId="{276C2C53-843A-4225-A158-5EC275810D1E}" srcOrd="0" destOrd="0" presId="urn:microsoft.com/office/officeart/2005/8/layout/pList1"/>
    <dgm:cxn modelId="{A1BED7F5-781F-461F-8E6C-BAC546E75F83}" type="presParOf" srcId="{C674AC75-BEAF-49F6-8020-CC8B3055DA83}" destId="{C9C3968F-7D02-489D-B9B0-82C370F3EB4D}" srcOrd="1" destOrd="0" presId="urn:microsoft.com/office/officeart/2005/8/layout/pList1"/>
    <dgm:cxn modelId="{8B7F2E2C-DD8B-46DE-AC0E-4283A6D13B72}" type="presParOf" srcId="{7768E0BB-D844-4D4A-9F8F-7DB6A4ED252E}" destId="{3E18CC85-678E-47A2-9E22-CA295A1CB0F2}" srcOrd="7" destOrd="0" presId="urn:microsoft.com/office/officeart/2005/8/layout/pList1"/>
    <dgm:cxn modelId="{7C8F2767-2B25-4B21-981E-6722A7288AFA}" type="presParOf" srcId="{7768E0BB-D844-4D4A-9F8F-7DB6A4ED252E}" destId="{74D0EC1C-35F5-43F9-B7B0-6A800D88CF12}" srcOrd="8" destOrd="0" presId="urn:microsoft.com/office/officeart/2005/8/layout/pList1"/>
    <dgm:cxn modelId="{452CC3ED-F516-43EA-9174-4FE75A6FD1D0}" type="presParOf" srcId="{74D0EC1C-35F5-43F9-B7B0-6A800D88CF12}" destId="{C9F93661-855F-44CF-9F40-AAB0B413AD67}" srcOrd="0" destOrd="0" presId="urn:microsoft.com/office/officeart/2005/8/layout/pList1"/>
    <dgm:cxn modelId="{50131542-032A-4F0E-80E0-A9696E3AE6B1}" type="presParOf" srcId="{74D0EC1C-35F5-43F9-B7B0-6A800D88CF12}" destId="{BEDBD950-3333-47F9-B3C8-8F4B3AAD3412}" srcOrd="1" destOrd="0" presId="urn:microsoft.com/office/officeart/2005/8/layout/pList1"/>
    <dgm:cxn modelId="{BF37B12D-8207-4ACA-92D3-D87DCFDDDEDA}" type="presParOf" srcId="{7768E0BB-D844-4D4A-9F8F-7DB6A4ED252E}" destId="{94EDF4F2-9310-4F38-A6A6-32625F2EBAEE}" srcOrd="9" destOrd="0" presId="urn:microsoft.com/office/officeart/2005/8/layout/pList1"/>
    <dgm:cxn modelId="{1228F784-EBC7-48A9-A79F-8D9EF93670FF}" type="presParOf" srcId="{7768E0BB-D844-4D4A-9F8F-7DB6A4ED252E}" destId="{CE883C8F-9455-4B46-B390-21FA1E97AEF7}" srcOrd="10" destOrd="0" presId="urn:microsoft.com/office/officeart/2005/8/layout/pList1"/>
    <dgm:cxn modelId="{680B3BF5-5CB1-4A28-9654-AA47E370F24F}" type="presParOf" srcId="{CE883C8F-9455-4B46-B390-21FA1E97AEF7}" destId="{87C1C5D7-5EEF-4362-B577-2D7ECD55CACC}" srcOrd="0" destOrd="0" presId="urn:microsoft.com/office/officeart/2005/8/layout/pList1"/>
    <dgm:cxn modelId="{02D370F6-9FDC-41A5-9859-93F728823539}" type="presParOf" srcId="{CE883C8F-9455-4B46-B390-21FA1E97AEF7}" destId="{FA4680A2-DF5D-4A77-80DB-CB01A96A6C47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5B242B-1FFC-4603-9E0A-984B6B3B24CE}">
      <dsp:nvSpPr>
        <dsp:cNvPr id="0" name=""/>
        <dsp:cNvSpPr/>
      </dsp:nvSpPr>
      <dsp:spPr>
        <a:xfrm>
          <a:off x="289440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Nejstarší období lidstva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9440" y="357"/>
        <a:ext cx="3117056" cy="1870233"/>
      </dsp:txXfrm>
    </dsp:sp>
    <dsp:sp modelId="{D941BA36-36D5-47D2-9969-F0937CDDB225}">
      <dsp:nvSpPr>
        <dsp:cNvPr id="0" name=""/>
        <dsp:cNvSpPr/>
      </dsp:nvSpPr>
      <dsp:spPr>
        <a:xfrm>
          <a:off x="3718202" y="357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Mnoho tisíc let před naším letopočtem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718202" y="357"/>
        <a:ext cx="3117056" cy="1870233"/>
      </dsp:txXfrm>
    </dsp:sp>
    <dsp:sp modelId="{EB9034FA-41FA-4283-B7B8-15E9F2F45EE2}">
      <dsp:nvSpPr>
        <dsp:cNvPr id="0" name=""/>
        <dsp:cNvSpPr/>
      </dsp:nvSpPr>
      <dsp:spPr>
        <a:xfrm>
          <a:off x="2003821" y="2182296"/>
          <a:ext cx="3117056" cy="187023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b="1" kern="1200" dirty="0" smtClean="0">
              <a:solidFill>
                <a:schemeClr val="accent4">
                  <a:lumMod val="50000"/>
                </a:schemeClr>
              </a:solidFill>
            </a:rPr>
            <a:t>Život lidí závisel pouze na přírodě</a:t>
          </a:r>
          <a:endParaRPr lang="cs-CZ" sz="2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003821" y="2182296"/>
        <a:ext cx="3117056" cy="187023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6EA086-FC96-4105-84E4-19E5E5043031}">
      <dsp:nvSpPr>
        <dsp:cNvPr id="0" name=""/>
        <dsp:cNvSpPr/>
      </dsp:nvSpPr>
      <dsp:spPr>
        <a:xfrm>
          <a:off x="646824" y="3851"/>
          <a:ext cx="1822155" cy="1255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93F60F-AED0-4615-8C30-C7749D8E1C7A}">
      <dsp:nvSpPr>
        <dsp:cNvPr id="0" name=""/>
        <dsp:cNvSpPr/>
      </dsp:nvSpPr>
      <dsp:spPr>
        <a:xfrm>
          <a:off x="646824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Žili </a:t>
          </a:r>
          <a:r>
            <a:rPr lang="cs-CZ" sz="1800" b="1" kern="1200" smtClean="0">
              <a:solidFill>
                <a:schemeClr val="accent4">
                  <a:lumMod val="50000"/>
                </a:schemeClr>
              </a:solidFill>
            </a:rPr>
            <a:t>v tlupách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46824" y="1259316"/>
        <a:ext cx="1822155" cy="676019"/>
      </dsp:txXfrm>
    </dsp:sp>
    <dsp:sp modelId="{1CBAA1BA-C351-4ECE-A930-19FA7C992B81}">
      <dsp:nvSpPr>
        <dsp:cNvPr id="0" name=""/>
        <dsp:cNvSpPr/>
      </dsp:nvSpPr>
      <dsp:spPr>
        <a:xfrm>
          <a:off x="2651272" y="3851"/>
          <a:ext cx="1822155" cy="1255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1C1E7-1571-4D30-9434-76D5F620517C}">
      <dsp:nvSpPr>
        <dsp:cNvPr id="0" name=""/>
        <dsp:cNvSpPr/>
      </dsp:nvSpPr>
      <dsp:spPr>
        <a:xfrm>
          <a:off x="2651272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28016" bIns="0" numCol="1" spcCol="1270" anchor="t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Navzájem si pomáhali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651272" y="1259316"/>
        <a:ext cx="1822155" cy="676019"/>
      </dsp:txXfrm>
    </dsp:sp>
    <dsp:sp modelId="{1E3FC3F1-BE43-44E7-A8C5-B50F0107236F}">
      <dsp:nvSpPr>
        <dsp:cNvPr id="0" name=""/>
        <dsp:cNvSpPr/>
      </dsp:nvSpPr>
      <dsp:spPr>
        <a:xfrm>
          <a:off x="4655719" y="3851"/>
          <a:ext cx="1822155" cy="1255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3BC31B-DC5A-4DB2-860B-348D9F2626C8}">
      <dsp:nvSpPr>
        <dsp:cNvPr id="0" name=""/>
        <dsp:cNvSpPr/>
      </dsp:nvSpPr>
      <dsp:spPr>
        <a:xfrm>
          <a:off x="4655719" y="1259316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Dorozumívali se posunky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655719" y="1259316"/>
        <a:ext cx="1822155" cy="676019"/>
      </dsp:txXfrm>
    </dsp:sp>
    <dsp:sp modelId="{478815A9-B4C6-4592-9491-5DF3CE7A06B0}">
      <dsp:nvSpPr>
        <dsp:cNvPr id="0" name=""/>
        <dsp:cNvSpPr/>
      </dsp:nvSpPr>
      <dsp:spPr>
        <a:xfrm>
          <a:off x="1329068" y="2117551"/>
          <a:ext cx="1822155" cy="1255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CBAC36-1711-4DD5-BFEA-8410132E2AF5}">
      <dsp:nvSpPr>
        <dsp:cNvPr id="0" name=""/>
        <dsp:cNvSpPr/>
      </dsp:nvSpPr>
      <dsp:spPr>
        <a:xfrm>
          <a:off x="1185200" y="3373017"/>
          <a:ext cx="2109892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Nežili na jednom místě-putovali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185200" y="3373017"/>
        <a:ext cx="2109892" cy="676019"/>
      </dsp:txXfrm>
    </dsp:sp>
    <dsp:sp modelId="{9EB3A322-9909-432C-9334-D7E479706444}">
      <dsp:nvSpPr>
        <dsp:cNvPr id="0" name=""/>
        <dsp:cNvSpPr/>
      </dsp:nvSpPr>
      <dsp:spPr>
        <a:xfrm>
          <a:off x="3797364" y="2117551"/>
          <a:ext cx="1822155" cy="12554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803243-2DB7-46A2-9CA1-B712E56046BC}">
      <dsp:nvSpPr>
        <dsp:cNvPr id="0" name=""/>
        <dsp:cNvSpPr/>
      </dsp:nvSpPr>
      <dsp:spPr>
        <a:xfrm>
          <a:off x="3477384" y="3373017"/>
          <a:ext cx="2462114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113792" rIns="113792" bIns="0" numCol="1" spcCol="1270" anchor="t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Muži lovili, ženy udržovaly oheň, staraly se o děti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477384" y="3373017"/>
        <a:ext cx="2462114" cy="6760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0B2E07-F79C-4356-96F2-49BFA2C3FD36}">
      <dsp:nvSpPr>
        <dsp:cNvPr id="0" name=""/>
        <dsp:cNvSpPr/>
      </dsp:nvSpPr>
      <dsp:spPr>
        <a:xfrm>
          <a:off x="322000" y="0"/>
          <a:ext cx="3109646" cy="126256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Žili v jeskyních, pod skalami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22000" y="0"/>
        <a:ext cx="3109646" cy="1262568"/>
      </dsp:txXfrm>
    </dsp:sp>
    <dsp:sp modelId="{00B0F9CD-8A93-4411-8645-145DF251D333}">
      <dsp:nvSpPr>
        <dsp:cNvPr id="0" name=""/>
        <dsp:cNvSpPr/>
      </dsp:nvSpPr>
      <dsp:spPr>
        <a:xfrm>
          <a:off x="3850365" y="0"/>
          <a:ext cx="3107010" cy="120242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accent4">
                  <a:lumMod val="50000"/>
                </a:schemeClr>
              </a:solidFill>
            </a:rPr>
            <a:t>Jeskyně je chránila před deštěm, zimou</a:t>
          </a:r>
          <a:endParaRPr lang="cs-CZ" sz="2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850365" y="0"/>
        <a:ext cx="3107010" cy="120242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BF13A-60CC-4832-B45C-E20FBA584754}">
      <dsp:nvSpPr>
        <dsp:cNvPr id="0" name=""/>
        <dsp:cNvSpPr/>
      </dsp:nvSpPr>
      <dsp:spPr>
        <a:xfrm>
          <a:off x="4802" y="656116"/>
          <a:ext cx="3133825" cy="2315885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24F47E-A22F-40C5-A5C4-222A761AAB59}">
      <dsp:nvSpPr>
        <dsp:cNvPr id="0" name=""/>
        <dsp:cNvSpPr/>
      </dsp:nvSpPr>
      <dsp:spPr>
        <a:xfrm>
          <a:off x="307865" y="3012480"/>
          <a:ext cx="2700423" cy="104040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Lovem zvěře, lovem ryb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07865" y="3012480"/>
        <a:ext cx="2700423" cy="1040407"/>
      </dsp:txXfrm>
    </dsp:sp>
    <dsp:sp modelId="{76720F6B-74E2-4A2F-B74A-923A1C7B9F6E}">
      <dsp:nvSpPr>
        <dsp:cNvPr id="0" name=""/>
        <dsp:cNvSpPr/>
      </dsp:nvSpPr>
      <dsp:spPr>
        <a:xfrm>
          <a:off x="3786040" y="672264"/>
          <a:ext cx="3133825" cy="2315885"/>
        </a:xfrm>
        <a:prstGeom prst="rect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352EB-EB46-49D6-910F-F4C425346C48}">
      <dsp:nvSpPr>
        <dsp:cNvPr id="0" name=""/>
        <dsp:cNvSpPr/>
      </dsp:nvSpPr>
      <dsp:spPr>
        <a:xfrm>
          <a:off x="3928455" y="3077071"/>
          <a:ext cx="2700423" cy="9758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005" tIns="40005" rIns="40005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100" b="1" kern="1200" dirty="0" smtClean="0">
              <a:solidFill>
                <a:schemeClr val="accent4">
                  <a:lumMod val="50000"/>
                </a:schemeClr>
              </a:solidFill>
            </a:rPr>
            <a:t>Také sběrem lesních plodů, kořínky rostlin</a:t>
          </a:r>
          <a:endParaRPr lang="cs-CZ" sz="21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928455" y="3077071"/>
        <a:ext cx="2700423" cy="97581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B3803C-1502-486F-B88D-444FE1FDF7F9}">
      <dsp:nvSpPr>
        <dsp:cNvPr id="0" name=""/>
        <dsp:cNvSpPr/>
      </dsp:nvSpPr>
      <dsp:spPr>
        <a:xfrm>
          <a:off x="667940" y="78502"/>
          <a:ext cx="1809005" cy="1447204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86E3B1-68C8-4B5A-AD7C-484A5EAF9B0A}">
      <dsp:nvSpPr>
        <dsp:cNvPr id="0" name=""/>
        <dsp:cNvSpPr/>
      </dsp:nvSpPr>
      <dsp:spPr>
        <a:xfrm>
          <a:off x="830751" y="1380986"/>
          <a:ext cx="1610015" cy="50652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4">
                  <a:lumMod val="50000"/>
                </a:schemeClr>
              </a:solidFill>
            </a:rPr>
            <a:t>mamut</a:t>
          </a:r>
          <a:endParaRPr lang="cs-CZ" sz="18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830751" y="1380986"/>
        <a:ext cx="1610015" cy="506521"/>
      </dsp:txXfrm>
    </dsp:sp>
    <dsp:sp modelId="{4B50D3AD-4929-4054-8DB9-901731F03664}">
      <dsp:nvSpPr>
        <dsp:cNvPr id="0" name=""/>
        <dsp:cNvSpPr/>
      </dsp:nvSpPr>
      <dsp:spPr>
        <a:xfrm>
          <a:off x="2657847" y="78502"/>
          <a:ext cx="1809005" cy="1447204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25B95D-AF10-457A-96DE-5BCFAEA84FC2}">
      <dsp:nvSpPr>
        <dsp:cNvPr id="0" name=""/>
        <dsp:cNvSpPr/>
      </dsp:nvSpPr>
      <dsp:spPr>
        <a:xfrm>
          <a:off x="2820657" y="1380986"/>
          <a:ext cx="1610015" cy="506521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err="1" smtClean="0">
              <a:solidFill>
                <a:schemeClr val="accent4">
                  <a:lumMod val="50000"/>
                </a:schemeClr>
              </a:solidFill>
            </a:rPr>
            <a:t>Smilodon</a:t>
          </a:r>
          <a:r>
            <a:rPr lang="cs-CZ" sz="1400" b="1" kern="1200" dirty="0" smtClean="0">
              <a:solidFill>
                <a:schemeClr val="accent4">
                  <a:lumMod val="50000"/>
                </a:schemeClr>
              </a:solidFill>
            </a:rPr>
            <a:t>-předchůdce tygra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820657" y="1380986"/>
        <a:ext cx="1610015" cy="506521"/>
      </dsp:txXfrm>
    </dsp:sp>
    <dsp:sp modelId="{39B32409-A376-4717-9D5D-C7B579C2AACD}">
      <dsp:nvSpPr>
        <dsp:cNvPr id="0" name=""/>
        <dsp:cNvSpPr/>
      </dsp:nvSpPr>
      <dsp:spPr>
        <a:xfrm>
          <a:off x="4647753" y="1481"/>
          <a:ext cx="1809005" cy="1447204"/>
        </a:xfrm>
        <a:prstGeom prst="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161931-70A7-4C91-8B37-F03DE8D71C42}">
      <dsp:nvSpPr>
        <dsp:cNvPr id="0" name=""/>
        <dsp:cNvSpPr/>
      </dsp:nvSpPr>
      <dsp:spPr>
        <a:xfrm>
          <a:off x="4810564" y="1149925"/>
          <a:ext cx="1610015" cy="814603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b="1" kern="1200" dirty="0" err="1" smtClean="0">
              <a:solidFill>
                <a:schemeClr val="accent4">
                  <a:lumMod val="50000"/>
                </a:schemeClr>
              </a:solidFill>
            </a:rPr>
            <a:t>Phorusrhacos</a:t>
          </a:r>
          <a:r>
            <a:rPr lang="cs-CZ" sz="1200" b="1" kern="1200" dirty="0" smtClean="0">
              <a:solidFill>
                <a:schemeClr val="accent4">
                  <a:lumMod val="50000"/>
                </a:schemeClr>
              </a:solidFill>
            </a:rPr>
            <a:t>-obří, nelétavý a dravý předchůdce ptáků</a:t>
          </a:r>
          <a:endParaRPr lang="cs-CZ" sz="12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810564" y="1149925"/>
        <a:ext cx="1610015" cy="814603"/>
      </dsp:txXfrm>
    </dsp:sp>
    <dsp:sp modelId="{A1C7EDF2-1C15-45BB-B120-991316834570}">
      <dsp:nvSpPr>
        <dsp:cNvPr id="0" name=""/>
        <dsp:cNvSpPr/>
      </dsp:nvSpPr>
      <dsp:spPr>
        <a:xfrm>
          <a:off x="1595309" y="2033353"/>
          <a:ext cx="1809005" cy="1447204"/>
        </a:xfrm>
        <a:prstGeom prst="rect">
          <a:avLst/>
        </a:prstGeom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D53239-1655-494B-8D96-B87E8380280E}">
      <dsp:nvSpPr>
        <dsp:cNvPr id="0" name=""/>
        <dsp:cNvSpPr/>
      </dsp:nvSpPr>
      <dsp:spPr>
        <a:xfrm>
          <a:off x="1751173" y="3435069"/>
          <a:ext cx="1610015" cy="588294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b="1" kern="1200" dirty="0" err="1" smtClean="0">
              <a:solidFill>
                <a:schemeClr val="accent4">
                  <a:lumMod val="50000"/>
                </a:schemeClr>
              </a:solidFill>
            </a:rPr>
            <a:t>corythosaurus</a:t>
          </a:r>
          <a:endParaRPr lang="cs-CZ" sz="14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751173" y="3435069"/>
        <a:ext cx="1610015" cy="588294"/>
      </dsp:txXfrm>
    </dsp:sp>
    <dsp:sp modelId="{0C54C3FD-CF94-4E01-9352-3A8FBC50F88E}">
      <dsp:nvSpPr>
        <dsp:cNvPr id="0" name=""/>
        <dsp:cNvSpPr/>
      </dsp:nvSpPr>
      <dsp:spPr>
        <a:xfrm>
          <a:off x="3562349" y="2005614"/>
          <a:ext cx="1809005" cy="1447204"/>
        </a:xfrm>
        <a:prstGeom prst="rect">
          <a:avLst/>
        </a:prstGeom>
        <a:blipFill rotWithShape="1"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4249A6-21DD-4762-A0F0-87912204E17D}">
      <dsp:nvSpPr>
        <dsp:cNvPr id="0" name=""/>
        <dsp:cNvSpPr/>
      </dsp:nvSpPr>
      <dsp:spPr>
        <a:xfrm>
          <a:off x="3578269" y="3350942"/>
          <a:ext cx="1958068" cy="700463"/>
        </a:xfrm>
        <a:prstGeom prst="wedgeRectCallout">
          <a:avLst>
            <a:gd name="adj1" fmla="val 20250"/>
            <a:gd name="adj2" fmla="val -607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300" b="1" kern="1200" dirty="0" err="1" smtClean="0">
              <a:solidFill>
                <a:schemeClr val="accent4">
                  <a:lumMod val="50000"/>
                </a:schemeClr>
              </a:solidFill>
            </a:rPr>
            <a:t>Propalaeotherium</a:t>
          </a:r>
          <a:r>
            <a:rPr lang="cs-CZ" sz="1300" b="1" kern="1200" dirty="0" smtClean="0">
              <a:solidFill>
                <a:schemeClr val="accent4">
                  <a:lumMod val="50000"/>
                </a:schemeClr>
              </a:solidFill>
            </a:rPr>
            <a:t>-předchůdce koně, velký jako kočka</a:t>
          </a:r>
          <a:endParaRPr lang="cs-CZ" sz="13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578269" y="3350942"/>
        <a:ext cx="1958068" cy="7004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C94DEF-A5F9-4BDA-83E6-84E15A98E4B4}">
      <dsp:nvSpPr>
        <dsp:cNvPr id="0" name=""/>
        <dsp:cNvSpPr/>
      </dsp:nvSpPr>
      <dsp:spPr>
        <a:xfrm>
          <a:off x="4802" y="753979"/>
          <a:ext cx="3133825" cy="2315885"/>
        </a:xfrm>
        <a:prstGeom prst="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2CFCF2-821B-4E1C-B1E9-8F419CD2F41F}">
      <dsp:nvSpPr>
        <dsp:cNvPr id="0" name=""/>
        <dsp:cNvSpPr/>
      </dsp:nvSpPr>
      <dsp:spPr>
        <a:xfrm>
          <a:off x="610016" y="3062584"/>
          <a:ext cx="2700423" cy="6489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Stromovité  plavuně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10016" y="3062584"/>
        <a:ext cx="2700423" cy="648956"/>
      </dsp:txXfrm>
    </dsp:sp>
    <dsp:sp modelId="{5171642E-93B5-40C2-96A3-735C1BE6A49B}">
      <dsp:nvSpPr>
        <dsp:cNvPr id="0" name=""/>
        <dsp:cNvSpPr/>
      </dsp:nvSpPr>
      <dsp:spPr>
        <a:xfrm>
          <a:off x="3786040" y="753979"/>
          <a:ext cx="3133825" cy="2315885"/>
        </a:xfrm>
        <a:prstGeom prst="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F70A3A5-A3B8-4127-AF97-E4FB7BCB36C6}">
      <dsp:nvSpPr>
        <dsp:cNvPr id="0" name=""/>
        <dsp:cNvSpPr/>
      </dsp:nvSpPr>
      <dsp:spPr>
        <a:xfrm>
          <a:off x="4424276" y="3062584"/>
          <a:ext cx="2700423" cy="6489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Přesličky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424276" y="3062584"/>
        <a:ext cx="2700423" cy="64895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09B7EC-0C90-47D9-83DF-FEA8E71E18D8}">
      <dsp:nvSpPr>
        <dsp:cNvPr id="0" name=""/>
        <dsp:cNvSpPr/>
      </dsp:nvSpPr>
      <dsp:spPr>
        <a:xfrm>
          <a:off x="4802" y="753979"/>
          <a:ext cx="3133825" cy="2315885"/>
        </a:xfrm>
        <a:prstGeom prst="rect">
          <a:avLst/>
        </a:prstGeom>
        <a:blipFill rotWithShape="1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8F74AF-F7F9-4C9C-A2BB-8582FF00E2EE}">
      <dsp:nvSpPr>
        <dsp:cNvPr id="0" name=""/>
        <dsp:cNvSpPr/>
      </dsp:nvSpPr>
      <dsp:spPr>
        <a:xfrm>
          <a:off x="610016" y="3134592"/>
          <a:ext cx="2700423" cy="6489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Pěstní klín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610016" y="3134592"/>
        <a:ext cx="2700423" cy="648956"/>
      </dsp:txXfrm>
    </dsp:sp>
    <dsp:sp modelId="{C54D6022-C534-466D-8521-A976A20E51DF}">
      <dsp:nvSpPr>
        <dsp:cNvPr id="0" name=""/>
        <dsp:cNvSpPr/>
      </dsp:nvSpPr>
      <dsp:spPr>
        <a:xfrm>
          <a:off x="3786040" y="753979"/>
          <a:ext cx="3133825" cy="2315885"/>
        </a:xfrm>
        <a:prstGeom prst="rect">
          <a:avLst/>
        </a:prstGeom>
        <a:blipFill rotWithShape="1">
          <a:blip xmlns:r="http://schemas.openxmlformats.org/officeDocument/2006/relationships" r:embed="rId2"/>
          <a:stretch>
            <a:fillRect/>
          </a:stretch>
        </a:blip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9405C-535E-4FE4-9F5F-798BB65B6421}">
      <dsp:nvSpPr>
        <dsp:cNvPr id="0" name=""/>
        <dsp:cNvSpPr/>
      </dsp:nvSpPr>
      <dsp:spPr>
        <a:xfrm>
          <a:off x="4424276" y="3134592"/>
          <a:ext cx="2700423" cy="6489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Pazourek na klacku-sekyra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4424276" y="3134592"/>
        <a:ext cx="2700423" cy="64895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845B1B2-7F7A-4904-A1C4-908A7FB355CB}">
      <dsp:nvSpPr>
        <dsp:cNvPr id="0" name=""/>
        <dsp:cNvSpPr/>
      </dsp:nvSpPr>
      <dsp:spPr>
        <a:xfrm>
          <a:off x="682028" y="254278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1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C6C9F5-C44D-4DFA-8051-8CAF3CBE8AF1}">
      <dsp:nvSpPr>
        <dsp:cNvPr id="0" name=""/>
        <dsp:cNvSpPr/>
      </dsp:nvSpPr>
      <dsp:spPr>
        <a:xfrm flipH="1">
          <a:off x="1474046" y="1259316"/>
          <a:ext cx="167711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0" numCol="1" spcCol="1270" anchor="t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1474046" y="1259316"/>
        <a:ext cx="167711" cy="676019"/>
      </dsp:txXfrm>
    </dsp:sp>
    <dsp:sp modelId="{4A8ED930-74BD-4739-8483-94A36BD3572A}">
      <dsp:nvSpPr>
        <dsp:cNvPr id="0" name=""/>
        <dsp:cNvSpPr/>
      </dsp:nvSpPr>
      <dsp:spPr>
        <a:xfrm>
          <a:off x="2698247" y="254278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E78C04-4CDD-43C9-9FF1-0DCD2B5EAD4E}">
      <dsp:nvSpPr>
        <dsp:cNvPr id="0" name=""/>
        <dsp:cNvSpPr/>
      </dsp:nvSpPr>
      <dsp:spPr>
        <a:xfrm flipH="1">
          <a:off x="4376361" y="1478407"/>
          <a:ext cx="50109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0" numCol="1" spcCol="1270" anchor="t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4376361" y="1478407"/>
        <a:ext cx="50109" cy="676019"/>
      </dsp:txXfrm>
    </dsp:sp>
    <dsp:sp modelId="{99FA1A80-090F-4C25-B5C2-2D8361100C13}">
      <dsp:nvSpPr>
        <dsp:cNvPr id="0" name=""/>
        <dsp:cNvSpPr/>
      </dsp:nvSpPr>
      <dsp:spPr>
        <a:xfrm>
          <a:off x="4642472" y="254278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FB0D7B-E34D-4FEC-8046-42551E01A7C4}">
      <dsp:nvSpPr>
        <dsp:cNvPr id="0" name=""/>
        <dsp:cNvSpPr/>
      </dsp:nvSpPr>
      <dsp:spPr>
        <a:xfrm>
          <a:off x="5543920" y="1259316"/>
          <a:ext cx="45754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0" numCol="1" spcCol="1270" anchor="t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>
        <a:off x="5543920" y="1259316"/>
        <a:ext cx="45754" cy="676019"/>
      </dsp:txXfrm>
    </dsp:sp>
    <dsp:sp modelId="{276C2C53-843A-4225-A158-5EC275810D1E}">
      <dsp:nvSpPr>
        <dsp:cNvPr id="0" name=""/>
        <dsp:cNvSpPr/>
      </dsp:nvSpPr>
      <dsp:spPr>
        <a:xfrm>
          <a:off x="646824" y="21175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C3968F-7D02-489D-B9B0-82C370F3EB4D}">
      <dsp:nvSpPr>
        <dsp:cNvPr id="0" name=""/>
        <dsp:cNvSpPr/>
      </dsp:nvSpPr>
      <dsp:spPr>
        <a:xfrm>
          <a:off x="646824" y="3373017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0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646824" y="3373017"/>
        <a:ext cx="1822155" cy="676019"/>
      </dsp:txXfrm>
    </dsp:sp>
    <dsp:sp modelId="{C9F93661-855F-44CF-9F40-AAB0B413AD67}">
      <dsp:nvSpPr>
        <dsp:cNvPr id="0" name=""/>
        <dsp:cNvSpPr/>
      </dsp:nvSpPr>
      <dsp:spPr>
        <a:xfrm>
          <a:off x="2651272" y="21175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DBD950-3333-47F9-B3C8-8F4B3AAD3412}">
      <dsp:nvSpPr>
        <dsp:cNvPr id="0" name=""/>
        <dsp:cNvSpPr/>
      </dsp:nvSpPr>
      <dsp:spPr>
        <a:xfrm>
          <a:off x="2651272" y="3373017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0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2651272" y="3373017"/>
        <a:ext cx="1822155" cy="676019"/>
      </dsp:txXfrm>
    </dsp:sp>
    <dsp:sp modelId="{87C1C5D7-5EEF-4362-B577-2D7ECD55CACC}">
      <dsp:nvSpPr>
        <dsp:cNvPr id="0" name=""/>
        <dsp:cNvSpPr/>
      </dsp:nvSpPr>
      <dsp:spPr>
        <a:xfrm>
          <a:off x="4655719" y="2117551"/>
          <a:ext cx="1822155" cy="1255465"/>
        </a:xfrm>
        <a:prstGeom prst="roundRect">
          <a:avLst/>
        </a:prstGeom>
        <a:blipFill rotWithShape="1">
          <a:blip xmlns:r="http://schemas.openxmlformats.org/officeDocument/2006/relationships"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4680A2-DF5D-4A77-80DB-CB01A96A6C47}">
      <dsp:nvSpPr>
        <dsp:cNvPr id="0" name=""/>
        <dsp:cNvSpPr/>
      </dsp:nvSpPr>
      <dsp:spPr>
        <a:xfrm>
          <a:off x="4655719" y="3373017"/>
          <a:ext cx="1822155" cy="676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0" numCol="1" spcCol="1270" anchor="t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4655719" y="3373017"/>
        <a:ext cx="1822155" cy="6760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8/layout/BendingPictureCaptionList">
  <dgm:title val=""/>
  <dgm:desc val=""/>
  <dgm:catLst>
    <dgm:cat type="picture" pri="9000"/>
    <dgm:cat type="pictureconvert" pri="9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snake">
          <dgm:param type="off" val="ctr"/>
        </dgm:alg>
      </dgm:if>
      <dgm:else name="Name3">
        <dgm:alg type="snake">
          <dgm:param type="off" val="ctr"/>
          <dgm:param type="grDir" val="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w" fact="1.11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"/>
        </dgm:alg>
        <dgm:shape xmlns:r="http://schemas.openxmlformats.org/officeDocument/2006/relationships" r:blip="">
          <dgm:adjLst/>
        </dgm:shape>
        <dgm:choose name="Name4">
          <dgm:if name="Name5" func="var" arg="dir" op="equ" val="norm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9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if>
          <dgm:else name="Name6">
            <dgm:constrLst>
              <dgm:constr type="l" for="ch" forName="rect1" refType="w" fact="0"/>
              <dgm:constr type="t" for="ch" forName="rect1" refType="h" fact="0"/>
              <dgm:constr type="w" for="ch" forName="rect1" refType="w"/>
              <dgm:constr type="h" for="ch" forName="rect1" refType="h" fact="0.8"/>
              <dgm:constr type="l" for="ch" forName="wedgeRectCallout1" refType="w" fact="0.02"/>
              <dgm:constr type="t" for="ch" forName="wedgeRectCallout1" refType="h" fact="0.72"/>
              <dgm:constr type="w" for="ch" forName="wedgeRectCallout1" refType="w" fact="0.89"/>
              <dgm:constr type="h" for="ch" forName="wedgeRectCallout1" refType="h" fact="0.28"/>
            </dgm:constrLst>
          </dgm:else>
        </dgm:choose>
        <dgm:layoutNode name="rect1" styleLbl="bgImgPlace1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wedgeRectCallout1" styleLbl="node1">
          <dgm:varLst>
            <dgm:bulletEnabled val="1"/>
          </dgm:varLst>
          <dgm:alg type="tx"/>
          <dgm:choose name="Name7">
            <dgm:if name="Name8" func="var" arg="dir" op="equ" val="norm">
              <dgm:shape xmlns:r="http://schemas.openxmlformats.org/officeDocument/2006/relationships" type="wedgeRectCallout" r:blip="">
                <dgm:adjLst>
                  <dgm:adj idx="1" val="0.2025"/>
                  <dgm:adj idx="2" val="-0.607"/>
                </dgm:adjLst>
              </dgm:shape>
            </dgm:if>
            <dgm:else name="Name9">
              <dgm:shape xmlns:r="http://schemas.openxmlformats.org/officeDocument/2006/relationships" type="wedgeRectCallout" r:blip="">
                <dgm:adjLst>
                  <dgm:adj idx="1" val="-0.2025"/>
                  <dgm:adj idx="2" val="-0.607"/>
                </dgm:adjLst>
              </dgm:shape>
            </dgm:else>
          </dgm:choos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BendingPictureCaption">
  <dgm:title val=""/>
  <dgm:desc val=""/>
  <dgm:catLst>
    <dgm:cat type="picture" pri="6000"/>
    <dgm:cat type="pictureconvert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7" srcId="0" destId="1" srcOrd="0" destOrd="0"/>
        <dgm:cxn modelId="8" srcId="0" destId="2" srcOrd="1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diagram">
    <dgm:varLst>
      <dgm:dir/>
    </dgm:varLst>
    <dgm:choose name="Name0">
      <dgm:if name="Name1" func="var" arg="dir" op="equ" val="norm">
        <dgm:alg type="snake">
          <dgm:param type="off" val="ctr"/>
        </dgm:alg>
      </dgm:if>
      <dgm:else name="Name2">
        <dgm:alg type="snake">
          <dgm:param type="grDir" val="tR"/>
          <dgm:param type="off" val="ctr"/>
        </dgm:alg>
      </dgm:else>
    </dgm:choose>
    <dgm:shape xmlns:r="http://schemas.openxmlformats.org/officeDocument/2006/relationships" r:blip="">
      <dgm:adjLst/>
    </dgm:shape>
    <dgm:constrLst>
      <dgm:constr type="primFontSz" for="des" ptType="node" op="equ" val="65"/>
      <dgm:constr type="w" for="ch" forName="composite" refType="w"/>
      <dgm:constr type="h" for="ch" forName="composite" refType="h"/>
      <dgm:constr type="sp" refType="w" refFor="ch" refForName="composite" op="equ" fact="0.1"/>
      <dgm:constr type="w" for="ch" forName="sibTrans" refType="w" refFor="ch" refForName="composite" op="equ" fact="0.1"/>
      <dgm:constr type="h" for="ch" forName="sibTrans" refType="w" refFor="ch" refForName="sibTrans" op="equ"/>
    </dgm:constrLst>
    <dgm:forEach name="nodesForEach" axis="ch" ptType="node">
      <dgm:layoutNode name="composite">
        <dgm:alg type="composite">
          <dgm:param type="ar" val="1.3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Image" refType="w" fact="0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.19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if>
          <dgm:else name="Name5">
            <dgm:constrLst>
              <dgm:constr type="l" for="ch" forName="Image" refType="w" fact="0.06"/>
              <dgm:constr type="t" for="ch" forName="Image" refType="h" fact="0"/>
              <dgm:constr type="w" for="ch" forName="Image" refType="w" fact="0.94"/>
              <dgm:constr type="h" for="ch" forName="Image" refType="h" fact="0.91"/>
              <dgm:constr type="l" for="ch" forName="Parent" refType="w" fact="0"/>
              <dgm:constr type="t" for="ch" forName="Parent" refType="h" fact="0.745"/>
              <dgm:constr type="w" for="ch" forName="Parent" refType="w" fact="0.81"/>
              <dgm:constr type="h" for="ch" forName="Parent" refType="h" fact="0.255"/>
            </dgm:constrLst>
          </dgm:else>
        </dgm:choose>
        <dgm:layoutNode name="Image" styleLbl="bgShp">
          <dgm:alg type="sp"/>
          <dgm:shape xmlns:r="http://schemas.openxmlformats.org/officeDocument/2006/relationships" type="rect" r:blip="" blipPhldr="1">
            <dgm:adjLst/>
          </dgm:shape>
          <dgm:presOf/>
        </dgm:layoutNode>
        <dgm:layoutNode name="Parent" styleLbl="node0">
          <dgm:varLst>
            <dgm:bulletEnabled val="1"/>
          </dgm:varLst>
          <dgm:alg type="tx">
            <dgm:param type="txAnchorVertCh" val="mid"/>
            <dgm:param type="shpTxRTLAlignCh" val="r"/>
            <dgm:param type="lnSpAfParP" val="5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15"/>
            <dgm:constr type="rMarg" refType="primFontSz" fact="0.15"/>
            <dgm:constr type="tMarg" refType="primFontSz" fact="0.15"/>
            <dgm:constr type="bMarg" refType="primFontSz" fact="0.15"/>
          </dgm:constrLst>
          <dgm:ruleLst>
            <dgm:rule type="primFontSz" val="5" fact="NaN" max="NaN"/>
          </dgm:ruleLst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5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openxmlformats.org/officeDocument/2006/relationships/image" Target="../media/image9.jpeg"/><Relationship Id="rId5" Type="http://schemas.openxmlformats.org/officeDocument/2006/relationships/diagramColors" Target="../diagrams/colors2.xml"/><Relationship Id="rId10" Type="http://schemas.openxmlformats.org/officeDocument/2006/relationships/image" Target="../media/image8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0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Layout" Target="../diagrams/layout4.xml"/><Relationship Id="rId7" Type="http://schemas.openxmlformats.org/officeDocument/2006/relationships/image" Target="../media/image12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lenii.blog.cz/0902/praveka-francie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civilizace.mysteria.cz/view.php?cisloclanku=2004110201" TargetMode="External"/><Relationship Id="rId12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osel.cz/index.php?clanek=4600" TargetMode="External"/><Relationship Id="rId11" Type="http://schemas.openxmlformats.org/officeDocument/2006/relationships/hyperlink" Target="http://www.ceskatelevize.cz/porady/1050623152-putovani-s-pravekymi-zviraty/202382521310001-nove-svitani/354-fakta-o-pravekych-zviratech/" TargetMode="External"/><Relationship Id="rId5" Type="http://schemas.openxmlformats.org/officeDocument/2006/relationships/hyperlink" Target="http://zpv-ekologie.webnode.cz/album/fotogalerie-lide-a-zeme/praveky-clovek-jpg/" TargetMode="External"/><Relationship Id="rId10" Type="http://schemas.openxmlformats.org/officeDocument/2006/relationships/hyperlink" Target="http://blogorgonopsid.blog.cz/rubrika/popisy-pravekych-zvirat/6" TargetMode="External"/><Relationship Id="rId4" Type="http://schemas.openxmlformats.org/officeDocument/2006/relationships/hyperlink" Target="http://dejepisnezapisky.blogerka.cz/autor_?a=dejepisnezapisky.blogerka.cz" TargetMode="External"/><Relationship Id="rId9" Type="http://schemas.openxmlformats.org/officeDocument/2006/relationships/hyperlink" Target="http://www.pragueout.cz/articles/nov_mamutivysta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marL="182880" indent="0" algn="ctr">
              <a:buNone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VLASTIVĚDA</a:t>
            </a:r>
            <a:br>
              <a:rPr lang="cs-CZ" sz="36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31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Lidé a čas</a:t>
            </a: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dirty="0" smtClean="0">
                <a:latin typeface="Arial" pitchFamily="34" charset="0"/>
                <a:cs typeface="Arial" pitchFamily="34" charset="0"/>
              </a:rPr>
            </a:br>
            <a:r>
              <a:rPr lang="cs-CZ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Život v pravěku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148265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42_PŘVL_16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VLASTIVĚDA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Život v pravěku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e životem lidí v pravěku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Vědět,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jak žili lidé v pravěku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19.2.2013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Pravěk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480142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4960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lidé vypadali, jak se oblékali?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Vypadali jinak, než dnešní lidé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algn="ctr"/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Oblečení si vyráběli z kůží zvířat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967899" y="2532202"/>
            <a:ext cx="2873889" cy="18033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34710" y="4437112"/>
            <a:ext cx="1540269" cy="1434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187624" y="2780928"/>
            <a:ext cx="3154636" cy="24842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14710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žili, jak se dorozumívali?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15" name="Zástupný symbol pro obsah 1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629085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691679" y="1772816"/>
            <a:ext cx="1810257" cy="1296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819774" y="3836321"/>
            <a:ext cx="1800200" cy="135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9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91650" y="1842985"/>
            <a:ext cx="2056647" cy="12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10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339752" y="3840440"/>
            <a:ext cx="1837391" cy="13775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3692604" y="1842985"/>
            <a:ext cx="1811624" cy="1225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9261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Jaké měli přístřešky?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8589615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288943" y="3429000"/>
            <a:ext cx="3180831" cy="23810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644008" y="3539448"/>
            <a:ext cx="3271797" cy="23011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3582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Čím se živili?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58520278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499992" y="2291115"/>
            <a:ext cx="3576636" cy="2483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8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942248" y="2310446"/>
            <a:ext cx="3450957" cy="24443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1548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chemeClr val="accent2">
                    <a:lumMod val="50000"/>
                  </a:schemeClr>
                </a:solidFill>
              </a:rPr>
              <a:t>Zvířata v pravěku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33646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3986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Rostliny v pravěku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840530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722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Jaké používali nástroje?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992547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7576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Co patří do pravěku? Dej do kroužku.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8290185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256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 fontScale="25000" lnSpcReduction="20000"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http://dejepisnezapisky.blogerka.cz/autor_?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4"/>
              </a:rPr>
              <a:t>a=dejepisnezapisky.blogerka.cz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http://zpv-ekologie.webnode.cz/album/fotogalerie-lide-a-zeme/praveky-clovek-jpg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5"/>
              </a:rPr>
              <a:t>/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6"/>
              </a:rPr>
              <a:t>www.osel.cz/index.php?clanek=4600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7"/>
              </a:rPr>
              <a:t>civilizace.mysteria.cz/view.php?cisloclanku=2004110201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8"/>
              </a:rPr>
              <a:t>lenii.blog.cz/0902/praveka-francie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http://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9"/>
              </a:rPr>
              <a:t>www.pragueout.cz/articles/nov_mamutivystava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0"/>
              </a:rPr>
              <a:t>http</a:t>
            </a: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0"/>
              </a:rPr>
              <a:t>://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0"/>
              </a:rPr>
              <a:t>blogorgonopsid.blog.cz/rubrika/popisy-pravekych-zvirat/6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1"/>
              </a:rPr>
              <a:t>http://www.ceskatelevize.cz/porady/1050623152-putovani-s-pravekymi-zviraty/202382521310001-nove-svitani/354-fakta-o-pravekych-zviratech</a:t>
            </a:r>
            <a:r>
              <a:rPr lang="cs-CZ" sz="4800" dirty="0" smtClean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  <a:hlinkClick r:id="rId11"/>
              </a:rPr>
              <a:t>/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4800" dirty="0">
                <a:ln w="1905"/>
                <a:solidFill>
                  <a:srgbClr val="2A2D6C">
                    <a:shade val="55000"/>
                  </a:srgbClr>
                </a:solidFill>
                <a:ea typeface="Verdana"/>
                <a:cs typeface="Verdana"/>
              </a:rPr>
              <a:t>http://zakladka-hrou.webnode.cz/a4-trida-zs/vlastiveda/pravek/</a:t>
            </a: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ea typeface="Verdana"/>
              <a:cs typeface="Verdana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4800" dirty="0" smtClean="0">
                <a:latin typeface="Arial"/>
                <a:ea typeface="Times New Roman"/>
              </a:rPr>
              <a:t>„Materiál </a:t>
            </a:r>
            <a:r>
              <a:rPr lang="cs-CZ" sz="4800" dirty="0">
                <a:latin typeface="Arial"/>
                <a:ea typeface="Times New Roman"/>
              </a:rPr>
              <a:t>jhttp://prirodopissychrov.sweb.cz/9-Pr-vyvojZeme.htmle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48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48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318</TotalTime>
  <Words>398</Words>
  <Application>Microsoft Office PowerPoint</Application>
  <PresentationFormat>Předvádění na obrazovce (4:3)</PresentationFormat>
  <Paragraphs>91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VLASTIVĚDA Lidé a čas  Život v pravěku</vt:lpstr>
      <vt:lpstr>Prezentace aplikace PowerPoint</vt:lpstr>
      <vt:lpstr>Pravěk </vt:lpstr>
      <vt:lpstr>Jak lidé vypadali, jak se oblékali?</vt:lpstr>
      <vt:lpstr>Jak žili, jak se dorozumívali?</vt:lpstr>
      <vt:lpstr>Jaké měli přístřešky?</vt:lpstr>
      <vt:lpstr>Čím se živili?</vt:lpstr>
      <vt:lpstr>Zvířata v pravěku</vt:lpstr>
      <vt:lpstr>Rostliny v pravěku</vt:lpstr>
      <vt:lpstr>Jaké používali nástroje?</vt:lpstr>
      <vt:lpstr>Co patří do pravěku? Dej do kroužku.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40</cp:revision>
  <dcterms:created xsi:type="dcterms:W3CDTF">2012-06-27T08:54:30Z</dcterms:created>
  <dcterms:modified xsi:type="dcterms:W3CDTF">2013-03-01T07:31:34Z</dcterms:modified>
</cp:coreProperties>
</file>